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9" r:id="rId18"/>
    <p:sldId id="283" r:id="rId19"/>
    <p:sldId id="290" r:id="rId20"/>
    <p:sldId id="291" r:id="rId21"/>
    <p:sldId id="286" r:id="rId22"/>
    <p:sldId id="288" r:id="rId23"/>
    <p:sldId id="287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310"/>
        <p:guide pos="28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8C424-402F-49E4-9CE6-F63457A13C3B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CFF91-8C72-4EC6-96D3-C8F725817A2C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600000">
        <p:push/>
        <p:sndAc>
          <p:stSnd>
            <p:snd r:embed="rId2" name="space2.wav"/>
          </p:stSnd>
        </p:sndAc>
      </p:transition>
    </mc:Choice>
    <mc:Fallback>
      <p:transition spd="slow" advClick="0" advTm="60000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DD759-106E-42E0-8051-BD1721AFB659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ACF5-A797-4B87-B4EC-D31CBD81C91A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600000">
        <p:push/>
        <p:sndAc>
          <p:stSnd>
            <p:snd r:embed="rId2" name="space2.wav"/>
          </p:stSnd>
        </p:sndAc>
      </p:transition>
    </mc:Choice>
    <mc:Fallback>
      <p:transition spd="slow" advClick="0" advTm="60000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DF524-F406-43E9-98A9-9A8A2F0E422C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288C-1EDC-4CA2-A0DE-4E84CD44DE26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600000">
        <p:push/>
        <p:sndAc>
          <p:stSnd>
            <p:snd r:embed="rId2" name="space2.wav"/>
          </p:stSnd>
        </p:sndAc>
      </p:transition>
    </mc:Choice>
    <mc:Fallback>
      <p:transition spd="slow" advClick="0" advTm="60000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447D-2784-4E67-BE78-863A98949438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735FE-F994-4F14-8467-430F258E8679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600000">
        <p:push/>
        <p:sndAc>
          <p:stSnd>
            <p:snd r:embed="rId2" name="space2.wav"/>
          </p:stSnd>
        </p:sndAc>
      </p:transition>
    </mc:Choice>
    <mc:Fallback>
      <p:transition spd="slow" advClick="0" advTm="60000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7EF19-9DF7-4FB9-94E5-97B99EBCD57A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EF09A-E00C-4724-88F8-73C40392BA16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600000">
        <p:push/>
        <p:sndAc>
          <p:stSnd>
            <p:snd r:embed="rId2" name="space2.wav"/>
          </p:stSnd>
        </p:sndAc>
      </p:transition>
    </mc:Choice>
    <mc:Fallback>
      <p:transition spd="slow" advClick="0" advTm="60000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EDB2-F7A0-4C27-9DDE-6AC6184C17E6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92875-E9A5-4894-9A5A-CEEBE18D2070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600000">
        <p:push/>
        <p:sndAc>
          <p:stSnd>
            <p:snd r:embed="rId2" name="space2.wav"/>
          </p:stSnd>
        </p:sndAc>
      </p:transition>
    </mc:Choice>
    <mc:Fallback>
      <p:transition spd="slow" advClick="0" advTm="60000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B5C5A-A663-495C-8AD7-CCE4FCD13370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4D90D-8E3A-4A4B-AD8B-82F9651CE242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600000">
        <p:push/>
        <p:sndAc>
          <p:stSnd>
            <p:snd r:embed="rId2" name="space2.wav"/>
          </p:stSnd>
        </p:sndAc>
      </p:transition>
    </mc:Choice>
    <mc:Fallback>
      <p:transition spd="slow" advClick="0" advTm="60000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18F34-B212-47A8-9D3F-5FE299FF4512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10060-0418-40FC-A711-27FBB2713494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600000">
        <p:push/>
        <p:sndAc>
          <p:stSnd>
            <p:snd r:embed="rId2" name="space2.wav"/>
          </p:stSnd>
        </p:sndAc>
      </p:transition>
    </mc:Choice>
    <mc:Fallback>
      <p:transition spd="slow" advClick="0" advTm="60000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66454-6CC1-4121-B72C-44E0F81929D1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686B3-153C-4059-B126-15CD56848DBB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600000">
        <p:push/>
        <p:sndAc>
          <p:stSnd>
            <p:snd r:embed="rId2" name="space2.wav"/>
          </p:stSnd>
        </p:sndAc>
      </p:transition>
    </mc:Choice>
    <mc:Fallback>
      <p:transition spd="slow" advClick="0" advTm="60000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140AE-8ABD-495A-8F38-2F63B30026A3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59871-7335-4F3D-AC6D-CA0F330EC99A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600000">
        <p:push/>
        <p:sndAc>
          <p:stSnd>
            <p:snd r:embed="rId2" name="space2.wav"/>
          </p:stSnd>
        </p:sndAc>
      </p:transition>
    </mc:Choice>
    <mc:Fallback>
      <p:transition spd="slow" advClick="0" advTm="600000">
        <p:push/>
        <p:sndAc>
          <p:stSnd>
            <p:snd r:embed="rId2" name="space2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EC832-6FB9-4FDC-AF22-1FCD536B6FD9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16F3D-A51B-43A6-8FC4-A7D310970835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600000">
        <p:push/>
        <p:sndAc>
          <p:stSnd>
            <p:snd r:embed="rId2" name="space2.wav"/>
          </p:stSnd>
        </p:sndAc>
      </p:transition>
    </mc:Choice>
    <mc:Fallback>
      <p:transition spd="slow" advClick="0" advTm="600000">
        <p:push/>
        <p:sndAc>
          <p:stSnd>
            <p:snd r:embed="rId2" name="space2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audio" Target="../media/audio1.wav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s-ES" altLang="es-E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altLang="es-ES" smtClean="0"/>
              <a:t>Haga clic para modificar el estilo de texto del patrón</a:t>
            </a:r>
            <a:endParaRPr lang="es-ES" altLang="es-ES" smtClean="0"/>
          </a:p>
          <a:p>
            <a:pPr lvl="1"/>
            <a:r>
              <a:rPr lang="es-ES" altLang="es-ES" smtClean="0"/>
              <a:t>Segundo nivel</a:t>
            </a:r>
            <a:endParaRPr lang="es-ES" altLang="es-ES" smtClean="0"/>
          </a:p>
          <a:p>
            <a:pPr lvl="2"/>
            <a:r>
              <a:rPr lang="es-ES" altLang="es-ES" smtClean="0"/>
              <a:t>Tercer nivel</a:t>
            </a:r>
            <a:endParaRPr lang="es-ES" altLang="es-ES" smtClean="0"/>
          </a:p>
          <a:p>
            <a:pPr lvl="3"/>
            <a:r>
              <a:rPr lang="es-ES" altLang="es-ES" smtClean="0"/>
              <a:t>Cuarto nivel</a:t>
            </a:r>
            <a:endParaRPr lang="es-ES" altLang="es-ES" smtClean="0"/>
          </a:p>
          <a:p>
            <a:pPr lvl="4"/>
            <a:r>
              <a:rPr lang="es-ES" altLang="es-ES" smtClean="0"/>
              <a:t>Quinto nivel</a:t>
            </a:r>
            <a:endParaRPr lang="es-ES" alt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0E6351-5139-4DF0-8BAF-CDCB673211F4}" type="datetimeFigureOut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CED64F-2BAD-4CA1-AA5D-FB8BFF531809}" type="slidenum">
              <a:rPr lang="es-ES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000" advClick="0" advTm="600000">
        <p:push/>
        <p:sndAc>
          <p:stSnd>
            <p:snd r:embed="rId13" name="space2.wav"/>
          </p:stSnd>
        </p:sndAc>
      </p:transition>
    </mc:Choice>
    <mc:Fallback>
      <p:transition spd="slow" advClick="0" advTm="600000">
        <p:push/>
        <p:sndAc>
          <p:stSnd>
            <p:snd r:embed="rId13" name="space2.wav"/>
          </p:stSnd>
        </p:sndAc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audio" Target="../media/audio1.wav"/><Relationship Id="rId7" Type="http://schemas.microsoft.com/office/2007/relationships/hdphoto" Target="../media/image8.wdp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GIF"/><Relationship Id="rId8" Type="http://schemas.openxmlformats.org/officeDocument/2006/relationships/image" Target="../media/image13.png"/><Relationship Id="rId7" Type="http://schemas.openxmlformats.org/officeDocument/2006/relationships/slide" Target="slide12.xml"/><Relationship Id="rId6" Type="http://schemas.openxmlformats.org/officeDocument/2006/relationships/image" Target="../media/image12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5.GIF"/><Relationship Id="rId1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GIF"/><Relationship Id="rId8" Type="http://schemas.openxmlformats.org/officeDocument/2006/relationships/image" Target="../media/image13.png"/><Relationship Id="rId7" Type="http://schemas.openxmlformats.org/officeDocument/2006/relationships/slide" Target="slide14.xml"/><Relationship Id="rId6" Type="http://schemas.openxmlformats.org/officeDocument/2006/relationships/image" Target="../media/image12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5.GIF"/><Relationship Id="rId1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GIF"/><Relationship Id="rId8" Type="http://schemas.openxmlformats.org/officeDocument/2006/relationships/image" Target="../media/image13.png"/><Relationship Id="rId7" Type="http://schemas.openxmlformats.org/officeDocument/2006/relationships/slide" Target="slide16.xml"/><Relationship Id="rId6" Type="http://schemas.openxmlformats.org/officeDocument/2006/relationships/image" Target="../media/image12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5.GIF"/><Relationship Id="rId1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GIF"/><Relationship Id="rId8" Type="http://schemas.openxmlformats.org/officeDocument/2006/relationships/image" Target="../media/image13.png"/><Relationship Id="rId7" Type="http://schemas.openxmlformats.org/officeDocument/2006/relationships/slide" Target="slide18.xml"/><Relationship Id="rId6" Type="http://schemas.openxmlformats.org/officeDocument/2006/relationships/image" Target="../media/image12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5.GIF"/><Relationship Id="rId1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GIF"/><Relationship Id="rId8" Type="http://schemas.openxmlformats.org/officeDocument/2006/relationships/image" Target="../media/image13.png"/><Relationship Id="rId7" Type="http://schemas.openxmlformats.org/officeDocument/2006/relationships/slide" Target="slide20.xml"/><Relationship Id="rId6" Type="http://schemas.openxmlformats.org/officeDocument/2006/relationships/image" Target="../media/image12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5.GIF"/><Relationship Id="rId1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GIF"/><Relationship Id="rId8" Type="http://schemas.openxmlformats.org/officeDocument/2006/relationships/image" Target="../media/image13.png"/><Relationship Id="rId7" Type="http://schemas.openxmlformats.org/officeDocument/2006/relationships/slide" Target="slide4.xml"/><Relationship Id="rId6" Type="http://schemas.openxmlformats.org/officeDocument/2006/relationships/image" Target="../media/image12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5.GIF"/><Relationship Id="rId1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GIF"/><Relationship Id="rId8" Type="http://schemas.openxmlformats.org/officeDocument/2006/relationships/image" Target="../media/image14.GIF"/><Relationship Id="rId7" Type="http://schemas.openxmlformats.org/officeDocument/2006/relationships/image" Target="../media/image13.png"/><Relationship Id="rId6" Type="http://schemas.openxmlformats.org/officeDocument/2006/relationships/image" Target="../media/image12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3" Type="http://schemas.openxmlformats.org/officeDocument/2006/relationships/slideLayout" Target="../slideLayouts/slideLayout1.xml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audio" Target="../media/audio1.wav"/><Relationship Id="rId1" Type="http://schemas.openxmlformats.org/officeDocument/2006/relationships/image" Target="../media/image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GIF"/><Relationship Id="rId8" Type="http://schemas.openxmlformats.org/officeDocument/2006/relationships/image" Target="../media/image13.png"/><Relationship Id="rId7" Type="http://schemas.openxmlformats.org/officeDocument/2006/relationships/slide" Target="slide6.xml"/><Relationship Id="rId6" Type="http://schemas.openxmlformats.org/officeDocument/2006/relationships/image" Target="../media/image12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5.GIF"/><Relationship Id="rId1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GIF"/><Relationship Id="rId8" Type="http://schemas.openxmlformats.org/officeDocument/2006/relationships/image" Target="../media/image13.png"/><Relationship Id="rId7" Type="http://schemas.openxmlformats.org/officeDocument/2006/relationships/slide" Target="slide8.xml"/><Relationship Id="rId6" Type="http://schemas.openxmlformats.org/officeDocument/2006/relationships/image" Target="../media/image12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5.GIF"/><Relationship Id="rId1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GIF"/><Relationship Id="rId8" Type="http://schemas.openxmlformats.org/officeDocument/2006/relationships/image" Target="../media/image13.png"/><Relationship Id="rId7" Type="http://schemas.openxmlformats.org/officeDocument/2006/relationships/slide" Target="slide10.xml"/><Relationship Id="rId6" Type="http://schemas.openxmlformats.org/officeDocument/2006/relationships/image" Target="../media/image12.GIF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audio" Target="../media/audio1.wav"/><Relationship Id="rId10" Type="http://schemas.openxmlformats.org/officeDocument/2006/relationships/image" Target="../media/image15.GIF"/><Relationship Id="rId1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4664820" y="4890430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28 Imagen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1" r="10313" b="17867"/>
          <a:stretch>
            <a:fillRect/>
          </a:stretch>
        </p:blipFill>
        <p:spPr>
          <a:xfrm>
            <a:off x="205993" y="6065912"/>
            <a:ext cx="1722299" cy="792088"/>
          </a:xfrm>
          <a:prstGeom prst="rect">
            <a:avLst/>
          </a:prstGeom>
          <a:effectLst/>
        </p:spPr>
      </p:pic>
      <p:pic>
        <p:nvPicPr>
          <p:cNvPr id="7" name="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16644"/>
            <a:ext cx="1435516" cy="716587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557213" y="1229360"/>
            <a:ext cx="8258175" cy="1568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9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Blast the aliens!</a:t>
            </a:r>
            <a:endParaRPr lang="en-US" altLang="zh-CN" sz="96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975" y="1083515"/>
            <a:ext cx="1030842" cy="12180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600000">
        <p:push/>
        <p:sndAc>
          <p:stSnd>
            <p:snd r:embed="rId8" name="space2.wav"/>
          </p:stSnd>
        </p:sndAc>
      </p:transition>
    </mc:Choice>
    <mc:Fallback>
      <p:transition spd="slow" advClick="0" advTm="600000">
        <p:push/>
        <p:sndAc>
          <p:stSnd>
            <p:snd r:embed="rId8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00FF00"/>
                </a:solidFill>
              </a:rPr>
              <a:t>put                   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95607" y="4866087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228080" y="6135370"/>
            <a:ext cx="13608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anose="0208090404030B020404" pitchFamily="18" charset="0"/>
                <a:cs typeface="Arial" panose="020B0604020202020204" pitchFamily="34" charset="0"/>
              </a:rPr>
              <a:t>put</a:t>
            </a:r>
            <a:endParaRPr lang="en-US" altLang="es-ES_tradnl" sz="2400" dirty="0" err="1" smtClean="0">
              <a:solidFill>
                <a:srgbClr val="FF0000"/>
              </a:solidFill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94300" y="3900170"/>
            <a:ext cx="1033636" cy="1180465"/>
            <a:chOff x="1101" y="7018"/>
            <a:chExt cx="1628" cy="1859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1101" y="7018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put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16405" y="2662555"/>
            <a:ext cx="1002665" cy="1207135"/>
            <a:chOff x="2703" y="4193"/>
            <a:chExt cx="1579" cy="1901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728" y="4193"/>
              <a:ext cx="1529" cy="5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pulse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77820" y="3796665"/>
            <a:ext cx="998220" cy="1212850"/>
            <a:chOff x="4441" y="5775"/>
            <a:chExt cx="1572" cy="1910"/>
          </a:xfrm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41" y="6450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462" y="5775"/>
              <a:ext cx="1529" cy="5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putty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18915" y="2519045"/>
            <a:ext cx="1023620" cy="1268730"/>
            <a:chOff x="6329" y="3967"/>
            <a:chExt cx="1612" cy="1998"/>
          </a:xfrm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370" y="3967"/>
              <a:ext cx="1529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putted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73100" y="4002405"/>
            <a:ext cx="1043305" cy="1310640"/>
            <a:chOff x="8193" y="6001"/>
            <a:chExt cx="1643" cy="2064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5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plus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34760" y="2519045"/>
            <a:ext cx="1025525" cy="1290955"/>
            <a:chOff x="9976" y="3967"/>
            <a:chExt cx="1615" cy="2033"/>
          </a:xfrm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976" y="3967"/>
              <a:ext cx="1529" cy="5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puts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88885" y="3810635"/>
            <a:ext cx="1023620" cy="1262380"/>
            <a:chOff x="11951" y="6001"/>
            <a:chExt cx="1612" cy="1988"/>
          </a:xfrm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993" y="6001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putting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1" name="space2.wav"/>
          </p:stSnd>
        </p:sndAc>
      </p:transition>
    </mc:Choice>
    <mc:Fallback>
      <p:transition spd="slow" advClick="0" advTm="10000">
        <p:push/>
        <p:sndAc>
          <p:stSnd>
            <p:snd r:embed="rId11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0.000000 L 0.133958 0.000926 " pathEditMode="relative" rAng="0" ptsTypes="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0.000000 L -0.385764 -0.009537 " pathEditMode="relative" rAng="0" ptsTypes="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149514 0.000926 " pathEditMode="relative" rAng="0" ptsTypes="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600000">
        <p:push/>
        <p:sndAc>
          <p:stSnd>
            <p:snd r:embed="rId2" name="space2.wav"/>
          </p:stSnd>
        </p:sndAc>
      </p:transition>
    </mc:Choice>
    <mc:Fallback>
      <p:transition spd="slow" advClick="0" advTm="600000">
        <p:push/>
        <p:sndAc>
          <p:stSnd>
            <p:snd r:embed="rId2" name="space2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00FF00"/>
                </a:solidFill>
              </a:rPr>
              <a:t>sleep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15897" y="4836877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228080" y="6135370"/>
            <a:ext cx="13608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anose="0208090404030B020404" pitchFamily="18" charset="0"/>
                <a:cs typeface="Arial" panose="020B0604020202020204" pitchFamily="34" charset="0"/>
              </a:rPr>
              <a:t>slept</a:t>
            </a:r>
            <a:endParaRPr lang="en-US" altLang="es-ES_tradnl" sz="2400" dirty="0" err="1" smtClean="0">
              <a:solidFill>
                <a:srgbClr val="FF0000"/>
              </a:solidFill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588885" y="3933190"/>
            <a:ext cx="1033636" cy="1180465"/>
            <a:chOff x="1101" y="7018"/>
            <a:chExt cx="1628" cy="1859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1101" y="7018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slept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16405" y="2662555"/>
            <a:ext cx="1002665" cy="1207135"/>
            <a:chOff x="2703" y="4193"/>
            <a:chExt cx="1579" cy="1901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728" y="4193"/>
              <a:ext cx="1529" cy="5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slipt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77820" y="3796665"/>
            <a:ext cx="998220" cy="1212850"/>
            <a:chOff x="4441" y="5775"/>
            <a:chExt cx="1572" cy="191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41" y="6450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462" y="5775"/>
              <a:ext cx="1529" cy="5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sleepy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18915" y="2519045"/>
            <a:ext cx="1023620" cy="1268730"/>
            <a:chOff x="6329" y="3967"/>
            <a:chExt cx="1612" cy="1998"/>
          </a:xfrm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370" y="3967"/>
              <a:ext cx="1529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sleept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2555" y="3810635"/>
            <a:ext cx="1043305" cy="1310640"/>
            <a:chOff x="8193" y="6001"/>
            <a:chExt cx="1643" cy="2064"/>
          </a:xfrm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5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sleeped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34760" y="2519045"/>
            <a:ext cx="1025525" cy="1290955"/>
            <a:chOff x="9976" y="3967"/>
            <a:chExt cx="1615" cy="2033"/>
          </a:xfrm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976" y="3967"/>
              <a:ext cx="1529" cy="5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sleeping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08660" y="4215130"/>
            <a:ext cx="1023620" cy="1262380"/>
            <a:chOff x="11951" y="6001"/>
            <a:chExt cx="1612" cy="1988"/>
          </a:xfrm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993" y="6001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slip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1" name="space2.wav"/>
          </p:stSnd>
        </p:sndAc>
      </p:transition>
    </mc:Choice>
    <mc:Fallback>
      <p:transition spd="slow" advClick="0" advTm="10000">
        <p:push/>
        <p:sndAc>
          <p:stSnd>
            <p:snd r:embed="rId11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37795 -0.002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149514 0.000926 " pathEditMode="relative" rAng="0" ptsTypes="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600000">
        <p:push/>
        <p:sndAc>
          <p:stSnd>
            <p:snd r:embed="rId2" name="space2.wav"/>
          </p:stSnd>
        </p:sndAc>
      </p:transition>
    </mc:Choice>
    <mc:Fallback>
      <p:transition spd="slow" advClick="0" advTm="600000">
        <p:push/>
        <p:sndAc>
          <p:stSnd>
            <p:snd r:embed="rId2" name="space2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00FF00"/>
                </a:solidFill>
              </a:rPr>
              <a:t>drive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18287" y="4969592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228080" y="6135370"/>
            <a:ext cx="13608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anose="0208090404030B020404" pitchFamily="18" charset="0"/>
                <a:cs typeface="Arial" panose="020B0604020202020204" pitchFamily="34" charset="0"/>
              </a:rPr>
              <a:t>drove</a:t>
            </a:r>
            <a:endParaRPr lang="en-US" altLang="es-ES_tradnl" sz="2400" dirty="0" err="1" smtClean="0">
              <a:solidFill>
                <a:srgbClr val="FF0000"/>
              </a:solidFill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391275" y="2662555"/>
            <a:ext cx="1033636" cy="1180465"/>
            <a:chOff x="1101" y="7018"/>
            <a:chExt cx="1628" cy="1859"/>
          </a:xfrm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1101" y="7018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drove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16405" y="2662555"/>
            <a:ext cx="1002665" cy="1207135"/>
            <a:chOff x="2703" y="4193"/>
            <a:chExt cx="1579" cy="1901"/>
          </a:xfrm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728" y="4193"/>
              <a:ext cx="1529" cy="5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drivel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77820" y="3796665"/>
            <a:ext cx="998220" cy="1212850"/>
            <a:chOff x="4441" y="5775"/>
            <a:chExt cx="1572" cy="191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41" y="6450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462" y="5775"/>
              <a:ext cx="1529" cy="5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droove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18915" y="2519045"/>
            <a:ext cx="1071880" cy="1268730"/>
            <a:chOff x="6329" y="3967"/>
            <a:chExt cx="1688" cy="199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370" y="3967"/>
              <a:ext cx="1647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drivened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2555" y="3810635"/>
            <a:ext cx="1043305" cy="1310640"/>
            <a:chOff x="8193" y="6001"/>
            <a:chExt cx="1643" cy="2064"/>
          </a:xfrm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5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droved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62635" y="4154805"/>
            <a:ext cx="1025525" cy="1290955"/>
            <a:chOff x="9976" y="3967"/>
            <a:chExt cx="1615" cy="2033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976" y="3967"/>
              <a:ext cx="1529" cy="5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drink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88885" y="3810635"/>
            <a:ext cx="1023620" cy="1262380"/>
            <a:chOff x="11951" y="6001"/>
            <a:chExt cx="1612" cy="1988"/>
          </a:xfrm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993" y="6001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drived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1" name="space2.wav"/>
          </p:stSnd>
        </p:sndAc>
      </p:transition>
    </mc:Choice>
    <mc:Fallback>
      <p:transition spd="slow" advClick="0" advTm="10000">
        <p:push/>
        <p:sndAc>
          <p:stSnd>
            <p:snd r:embed="rId11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37795 -0.0025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149514 0.000926 " pathEditMode="relative" rAng="0" ptsTypes="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600000">
        <p:push/>
        <p:sndAc>
          <p:stSnd>
            <p:snd r:embed="rId2" name="space2.wav"/>
          </p:stSnd>
        </p:sndAc>
      </p:transition>
    </mc:Choice>
    <mc:Fallback>
      <p:transition spd="slow" advClick="0" advTm="600000">
        <p:push/>
        <p:sndAc>
          <p:stSnd>
            <p:snd r:embed="rId2" name="space2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00FF00"/>
                </a:solidFill>
              </a:rPr>
              <a:t>drink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18287" y="4969592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228080" y="6135370"/>
            <a:ext cx="13608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anose="0208090404030B020404" pitchFamily="18" charset="0"/>
                <a:cs typeface="Arial" panose="020B0604020202020204" pitchFamily="34" charset="0"/>
              </a:rPr>
              <a:t>drank</a:t>
            </a:r>
            <a:endParaRPr lang="en-US" altLang="es-ES_tradnl" sz="2400" dirty="0" err="1" smtClean="0">
              <a:solidFill>
                <a:srgbClr val="FF0000"/>
              </a:solidFill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391275" y="2662555"/>
            <a:ext cx="1033636" cy="1180465"/>
            <a:chOff x="1101" y="7018"/>
            <a:chExt cx="1628" cy="1859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1101" y="7018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drank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16405" y="2662555"/>
            <a:ext cx="1002665" cy="1207135"/>
            <a:chOff x="2703" y="4193"/>
            <a:chExt cx="1579" cy="1901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728" y="4193"/>
              <a:ext cx="1529" cy="5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drunked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77820" y="3796665"/>
            <a:ext cx="998220" cy="1212850"/>
            <a:chOff x="4441" y="5775"/>
            <a:chExt cx="1572" cy="191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41" y="6450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462" y="5775"/>
              <a:ext cx="1529" cy="5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drinky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18915" y="2519045"/>
            <a:ext cx="1023620" cy="1268730"/>
            <a:chOff x="6329" y="3967"/>
            <a:chExt cx="1612" cy="1998"/>
          </a:xfrm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370" y="3967"/>
              <a:ext cx="1529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droop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2555" y="3810635"/>
            <a:ext cx="1043305" cy="1310640"/>
            <a:chOff x="8193" y="6001"/>
            <a:chExt cx="1643" cy="2064"/>
          </a:xfrm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5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drop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62635" y="4154805"/>
            <a:ext cx="1025525" cy="1290955"/>
            <a:chOff x="9976" y="3967"/>
            <a:chExt cx="1615" cy="2033"/>
          </a:xfrm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976" y="3967"/>
              <a:ext cx="1529" cy="5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drinked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88885" y="3810635"/>
            <a:ext cx="1023620" cy="1262380"/>
            <a:chOff x="11951" y="6001"/>
            <a:chExt cx="1612" cy="1988"/>
          </a:xfrm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993" y="6001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drama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1" name="space2.wav"/>
          </p:stSnd>
        </p:sndAc>
      </p:transition>
    </mc:Choice>
    <mc:Fallback>
      <p:transition spd="slow" advClick="0" advTm="10000">
        <p:push/>
        <p:sndAc>
          <p:stSnd>
            <p:snd r:embed="rId11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37795 -0.0025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149514 0.000926 " pathEditMode="relative" rAng="0" ptsTypes="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600000">
        <p:push/>
        <p:sndAc>
          <p:stSnd>
            <p:snd r:embed="rId2" name="space2.wav"/>
          </p:stSnd>
        </p:sndAc>
      </p:transition>
    </mc:Choice>
    <mc:Fallback>
      <p:transition spd="slow" advClick="0" advTm="600000">
        <p:push/>
        <p:sndAc>
          <p:stSnd>
            <p:snd r:embed="rId2" name="space2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00FF00"/>
                </a:solidFill>
              </a:rPr>
              <a:t>run </a:t>
            </a:r>
            <a:endParaRPr lang="en-US" sz="2400" b="1" dirty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87052" y="4885772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228080" y="6135370"/>
            <a:ext cx="13608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anose="0208090404030B020404" pitchFamily="18" charset="0"/>
                <a:cs typeface="Arial" panose="020B0604020202020204" pitchFamily="34" charset="0"/>
              </a:rPr>
              <a:t>ran</a:t>
            </a:r>
            <a:endParaRPr lang="en-US" altLang="es-ES_tradnl" sz="2400" dirty="0" err="1" smtClean="0">
              <a:solidFill>
                <a:srgbClr val="FF0000"/>
              </a:solidFill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860040" y="3892550"/>
            <a:ext cx="1033636" cy="1180465"/>
            <a:chOff x="1101" y="7018"/>
            <a:chExt cx="1628" cy="1859"/>
          </a:xfrm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1101" y="7018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ran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16405" y="2662555"/>
            <a:ext cx="1002665" cy="1207135"/>
            <a:chOff x="2703" y="4193"/>
            <a:chExt cx="1579" cy="1901"/>
          </a:xfrm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728" y="4193"/>
              <a:ext cx="1529" cy="5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runned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8185" y="3900170"/>
            <a:ext cx="1014095" cy="1198245"/>
            <a:chOff x="4640" y="5035"/>
            <a:chExt cx="1597" cy="1887"/>
          </a:xfrm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640" y="5687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708" y="5035"/>
              <a:ext cx="1529" cy="5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runns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18915" y="2519045"/>
            <a:ext cx="1023620" cy="1268730"/>
            <a:chOff x="6329" y="3967"/>
            <a:chExt cx="1612" cy="1998"/>
          </a:xfrm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370" y="3967"/>
              <a:ext cx="1529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runs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2555" y="3810635"/>
            <a:ext cx="1043305" cy="1310640"/>
            <a:chOff x="8193" y="6001"/>
            <a:chExt cx="1643" cy="2064"/>
          </a:xfrm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5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ranned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34760" y="2519045"/>
            <a:ext cx="1025525" cy="1290955"/>
            <a:chOff x="9976" y="3967"/>
            <a:chExt cx="1615" cy="2033"/>
          </a:xfrm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976" y="3967"/>
              <a:ext cx="1529" cy="5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rain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88885" y="3810635"/>
            <a:ext cx="1023620" cy="1262380"/>
            <a:chOff x="11951" y="6001"/>
            <a:chExt cx="1612" cy="1988"/>
          </a:xfrm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993" y="6001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rang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1" name="space2.wav"/>
          </p:stSnd>
        </p:sndAc>
      </p:transition>
    </mc:Choice>
    <mc:Fallback>
      <p:transition spd="slow" advClick="0" advTm="10000">
        <p:push/>
        <p:sndAc>
          <p:stSnd>
            <p:snd r:embed="rId11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0.000000 L -0.149514 0.000926 " pathEditMode="relative" rAng="0" ptsTypes="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385764 0.000926 " pathEditMode="relative" rAng="0" ptsTypes="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600000">
        <p:push/>
        <p:sndAc>
          <p:stSnd>
            <p:snd r:embed="rId2" name="space2.wav"/>
          </p:stSnd>
        </p:sndAc>
      </p:transition>
    </mc:Choice>
    <mc:Fallback>
      <p:transition spd="slow" advClick="0" advTm="600000">
        <p:push/>
        <p:sndAc>
          <p:stSnd>
            <p:snd r:embed="rId2" name="space2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00FF00"/>
                </a:solidFill>
              </a:rPr>
              <a:t>be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5042" y="4866087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228080" y="6135370"/>
            <a:ext cx="18719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anose="0208090404030B020404" pitchFamily="18" charset="0"/>
                <a:cs typeface="Arial" panose="020B0604020202020204" pitchFamily="34" charset="0"/>
              </a:rPr>
              <a:t>was/were</a:t>
            </a:r>
            <a:endParaRPr lang="en-US" altLang="es-ES_tradnl" sz="2400" dirty="0" err="1" smtClean="0">
              <a:solidFill>
                <a:srgbClr val="FF0000"/>
              </a:solidFill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13740" y="4052570"/>
            <a:ext cx="1255855" cy="1180465"/>
            <a:chOff x="1101" y="7018"/>
            <a:chExt cx="1978" cy="1859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1101" y="7018"/>
              <a:ext cx="1978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was/were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16405" y="2662555"/>
            <a:ext cx="1002665" cy="1207135"/>
            <a:chOff x="2703" y="4193"/>
            <a:chExt cx="1579" cy="1901"/>
          </a:xfrm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728" y="4193"/>
              <a:ext cx="1529" cy="5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is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77820" y="3796665"/>
            <a:ext cx="998220" cy="1212850"/>
            <a:chOff x="4441" y="5775"/>
            <a:chExt cx="1572" cy="1910"/>
          </a:xfrm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41" y="6450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462" y="5775"/>
              <a:ext cx="1529" cy="5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am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18915" y="2519045"/>
            <a:ext cx="1023620" cy="1268730"/>
            <a:chOff x="6329" y="3967"/>
            <a:chExt cx="1612" cy="1998"/>
          </a:xfrm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370" y="3967"/>
              <a:ext cx="1529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of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2555" y="3810635"/>
            <a:ext cx="1043305" cy="1310640"/>
            <a:chOff x="8193" y="6001"/>
            <a:chExt cx="1643" cy="2064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5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went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34760" y="2519045"/>
            <a:ext cx="1025525" cy="1290955"/>
            <a:chOff x="9976" y="3967"/>
            <a:chExt cx="1615" cy="2033"/>
          </a:xfrm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976" y="3967"/>
              <a:ext cx="1529" cy="5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we're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88885" y="3810635"/>
            <a:ext cx="1023620" cy="1262380"/>
            <a:chOff x="11951" y="6001"/>
            <a:chExt cx="1612" cy="1988"/>
          </a:xfrm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993" y="6001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what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1" name="space2.wav"/>
          </p:stSnd>
        </p:sndAc>
      </p:transition>
    </mc:Choice>
    <mc:Fallback>
      <p:transition spd="slow" advClick="0" advTm="10000">
        <p:push/>
        <p:sndAc>
          <p:stSnd>
            <p:snd r:embed="rId11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37795 -0.00255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149514 0.000926 " pathEditMode="relative" rAng="0" ptsTypes="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s 23"/>
          <p:cNvSpPr/>
          <p:nvPr/>
        </p:nvSpPr>
        <p:spPr>
          <a:xfrm>
            <a:off x="2112963" y="188595"/>
            <a:ext cx="551624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Last question!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00FF00"/>
                </a:solidFill>
              </a:rPr>
              <a:t>ring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5042" y="4866087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228080" y="6135370"/>
            <a:ext cx="13608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anose="0208090404030B020404" pitchFamily="18" charset="0"/>
                <a:cs typeface="Arial" panose="020B0604020202020204" pitchFamily="34" charset="0"/>
              </a:rPr>
              <a:t>rang</a:t>
            </a:r>
            <a:endParaRPr lang="en-US" altLang="es-ES_tradnl" sz="2400" dirty="0" err="1" smtClean="0">
              <a:solidFill>
                <a:srgbClr val="FF0000"/>
              </a:solidFill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13740" y="4052570"/>
            <a:ext cx="1033636" cy="1180465"/>
            <a:chOff x="1101" y="7018"/>
            <a:chExt cx="1628" cy="1859"/>
          </a:xfrm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1101" y="7018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rang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16405" y="2662555"/>
            <a:ext cx="1002665" cy="1207135"/>
            <a:chOff x="2703" y="4193"/>
            <a:chExt cx="1579" cy="1901"/>
          </a:xfrm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728" y="4193"/>
              <a:ext cx="1529" cy="5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ring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77820" y="3796665"/>
            <a:ext cx="998220" cy="1212850"/>
            <a:chOff x="4441" y="5775"/>
            <a:chExt cx="1572" cy="1910"/>
          </a:xfrm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441" y="6450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462" y="5775"/>
              <a:ext cx="1529" cy="5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ringed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18915" y="2519045"/>
            <a:ext cx="1023620" cy="1268730"/>
            <a:chOff x="6329" y="3967"/>
            <a:chExt cx="1612" cy="1998"/>
          </a:xfrm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370" y="3967"/>
              <a:ext cx="1529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wring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2555" y="3810635"/>
            <a:ext cx="1043305" cy="1310640"/>
            <a:chOff x="8193" y="6001"/>
            <a:chExt cx="1643" cy="2064"/>
          </a:xfrm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5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wrang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34760" y="2519045"/>
            <a:ext cx="1025525" cy="1290955"/>
            <a:chOff x="9976" y="3967"/>
            <a:chExt cx="1615" cy="2033"/>
          </a:xfrm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976" y="3967"/>
              <a:ext cx="1529" cy="5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wrong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88885" y="3810635"/>
            <a:ext cx="1023620" cy="1262380"/>
            <a:chOff x="11951" y="6001"/>
            <a:chExt cx="1612" cy="1988"/>
          </a:xfrm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993" y="6001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ranged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0" name="space2.wav"/>
          </p:stSnd>
        </p:sndAc>
      </p:transition>
    </mc:Choice>
    <mc:Fallback>
      <p:transition spd="slow" advClick="0" advTm="10000">
        <p:push/>
        <p:sndAc>
          <p:stSnd>
            <p:snd r:embed="rId10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37795 -0.00255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149514 0.000926 " pathEditMode="relative" rAng="0" ptsTypes="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600000">
        <p:push/>
        <p:sndAc>
          <p:stSnd>
            <p:snd r:embed="rId2" name="space2.wav"/>
          </p:stSnd>
        </p:sndAc>
      </p:transition>
    </mc:Choice>
    <mc:Fallback>
      <p:transition spd="slow" advClick="0" advTm="600000">
        <p:push/>
        <p:sndAc>
          <p:stSnd>
            <p:snd r:embed="rId2" name="space2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d03b490f9a10edf6f35b811ec1e31517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810" y="-50165"/>
            <a:ext cx="9161780" cy="691515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3810" y="5465445"/>
            <a:ext cx="906843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 win!</a:t>
            </a:r>
            <a:endParaRPr lang="en-US" altLang="zh-CN" sz="7200" b="1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600000">
        <p:push/>
        <p:sndAc>
          <p:stSnd>
            <p:snd r:embed="rId2" name="space2.wav"/>
          </p:stSnd>
        </p:sndAc>
      </p:transition>
    </mc:Choice>
    <mc:Fallback>
      <p:transition spd="slow" advClick="0" advTm="600000">
        <p:push/>
        <p:sndAc>
          <p:stSnd>
            <p:snd r:embed="rId2" name="space2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600000">
        <p:push/>
        <p:sndAc>
          <p:stSnd>
            <p:snd r:embed="rId2" name="space2.wav"/>
          </p:stSnd>
        </p:sndAc>
      </p:transition>
    </mc:Choice>
    <mc:Fallback>
      <p:transition spd="slow" advClick="0" advTm="600000">
        <p:push/>
        <p:sndAc>
          <p:stSnd>
            <p:snd r:embed="rId2" name="space2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00FF00"/>
                </a:solidFill>
              </a:rPr>
              <a:t>go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87052" y="4885772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228080" y="6135370"/>
            <a:ext cx="13608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anose="0208090404030B020404" pitchFamily="18" charset="0"/>
                <a:cs typeface="Arial" panose="020B0604020202020204" pitchFamily="34" charset="0"/>
              </a:rPr>
              <a:t>went</a:t>
            </a:r>
            <a:endParaRPr lang="en-US" altLang="es-ES_tradnl" sz="2400" dirty="0" err="1" smtClean="0">
              <a:solidFill>
                <a:srgbClr val="FF0000"/>
              </a:solidFill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860040" y="3892550"/>
            <a:ext cx="1033636" cy="1180465"/>
            <a:chOff x="1101" y="7018"/>
            <a:chExt cx="1628" cy="1859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1101" y="7018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went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16405" y="2662555"/>
            <a:ext cx="1002665" cy="1207135"/>
            <a:chOff x="2703" y="4193"/>
            <a:chExt cx="1579" cy="1901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728" y="4193"/>
              <a:ext cx="1529" cy="5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goned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8185" y="3900170"/>
            <a:ext cx="1014095" cy="1198245"/>
            <a:chOff x="4640" y="5035"/>
            <a:chExt cx="1597" cy="1887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640" y="5687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708" y="5035"/>
              <a:ext cx="1529" cy="5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goed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18915" y="2519045"/>
            <a:ext cx="1023620" cy="1268730"/>
            <a:chOff x="6329" y="3967"/>
            <a:chExt cx="1612" cy="1998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370" y="3967"/>
              <a:ext cx="1529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goes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2555" y="3810635"/>
            <a:ext cx="1043305" cy="1310640"/>
            <a:chOff x="8193" y="6001"/>
            <a:chExt cx="1643" cy="2064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5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goat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34760" y="2519045"/>
            <a:ext cx="1025525" cy="1290955"/>
            <a:chOff x="9976" y="3967"/>
            <a:chExt cx="1615" cy="203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976" y="3967"/>
              <a:ext cx="1529" cy="5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when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88885" y="3810635"/>
            <a:ext cx="1023620" cy="1262380"/>
            <a:chOff x="11951" y="6001"/>
            <a:chExt cx="1612" cy="198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993" y="6001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well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1" name="space2.wav"/>
          </p:stSnd>
        </p:sndAc>
      </p:transition>
    </mc:Choice>
    <mc:Fallback>
      <p:transition spd="slow" advClick="0" advTm="10000">
        <p:push/>
        <p:sndAc>
          <p:stSnd>
            <p:snd r:embed="rId11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0.000000 L -0.149514 0.000926 " pathEditMode="relative" rAng="0" ptsTypes="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385764 0.000926 " pathEditMode="relative" rAng="0" ptsTypes="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600000">
        <p:push/>
        <p:sndAc>
          <p:stSnd>
            <p:snd r:embed="rId2" name="space2.wav"/>
          </p:stSnd>
        </p:sndAc>
      </p:transition>
    </mc:Choice>
    <mc:Fallback>
      <p:transition spd="slow" advClick="0" advTm="600000">
        <p:push/>
        <p:sndAc>
          <p:stSnd>
            <p:snd r:embed="rId2" name="space2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00FF00"/>
                </a:solidFill>
              </a:rPr>
              <a:t>see</a:t>
            </a:r>
            <a:endParaRPr lang="es-ES" sz="2400" b="1" dirty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7857" y="4866087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228080" y="6135370"/>
            <a:ext cx="13608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anose="0208090404030B020404" pitchFamily="18" charset="0"/>
                <a:cs typeface="Arial" panose="020B0604020202020204" pitchFamily="34" charset="0"/>
              </a:rPr>
              <a:t>saw</a:t>
            </a:r>
            <a:endParaRPr lang="en-US" altLang="es-ES_tradnl" sz="2400" dirty="0" err="1" smtClean="0">
              <a:solidFill>
                <a:srgbClr val="FF0000"/>
              </a:solidFill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99260" y="2654935"/>
            <a:ext cx="1033636" cy="1180465"/>
            <a:chOff x="1101" y="7018"/>
            <a:chExt cx="1628" cy="1859"/>
          </a:xfrm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1101" y="7018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saw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96595" y="3914140"/>
            <a:ext cx="1002665" cy="1207135"/>
            <a:chOff x="2703" y="4193"/>
            <a:chExt cx="1579" cy="1901"/>
          </a:xfrm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728" y="4193"/>
              <a:ext cx="1529" cy="5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seed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77820" y="3796665"/>
            <a:ext cx="998220" cy="1212850"/>
            <a:chOff x="4441" y="5775"/>
            <a:chExt cx="1572" cy="1910"/>
          </a:xfrm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41" y="6450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462" y="5775"/>
              <a:ext cx="1529" cy="5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sees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18915" y="2519045"/>
            <a:ext cx="1023620" cy="1268730"/>
            <a:chOff x="6329" y="3967"/>
            <a:chExt cx="1612" cy="1998"/>
          </a:xfrm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370" y="3967"/>
              <a:ext cx="1529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sawed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2555" y="3810635"/>
            <a:ext cx="1043305" cy="1310640"/>
            <a:chOff x="8193" y="6001"/>
            <a:chExt cx="1643" cy="2064"/>
          </a:xfrm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5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steal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34760" y="2519045"/>
            <a:ext cx="1025525" cy="1290955"/>
            <a:chOff x="9976" y="3967"/>
            <a:chExt cx="1615" cy="2033"/>
          </a:xfrm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976" y="3967"/>
              <a:ext cx="1529" cy="5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seeing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88885" y="3810635"/>
            <a:ext cx="1023620" cy="1262380"/>
            <a:chOff x="11951" y="6001"/>
            <a:chExt cx="1612" cy="1988"/>
          </a:xfrm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993" y="6001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sees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1" name="space2.wav"/>
          </p:stSnd>
        </p:sndAc>
      </p:transition>
    </mc:Choice>
    <mc:Fallback>
      <p:transition spd="slow" advClick="0" advTm="10000">
        <p:push/>
        <p:sndAc>
          <p:stSnd>
            <p:snd r:embed="rId11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0.000000 L -0.283403 0.000926 " pathEditMode="relative" rAng="0" ptsTypes="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0.000000 L -0.393681 0.000926 " pathEditMode="relative" rAng="0" ptsTypes="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149514 0.000926 " pathEditMode="relative" rAng="0" ptsTypes="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600000">
        <p:push/>
        <p:sndAc>
          <p:stSnd>
            <p:snd r:embed="rId2" name="space2.wav"/>
          </p:stSnd>
        </p:sndAc>
      </p:transition>
    </mc:Choice>
    <mc:Fallback>
      <p:transition spd="slow" advClick="0" advTm="600000">
        <p:push/>
        <p:sndAc>
          <p:stSnd>
            <p:snd r:embed="rId2" name="space2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>
            <a:fillRect/>
          </a:stretch>
        </p:blipFill>
        <p:spPr>
          <a:xfrm flipH="1">
            <a:off x="8345713" y="5812805"/>
            <a:ext cx="798285" cy="1045195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2" b="94643" l="24260" r="79290"/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>
            <a:fillRect/>
          </a:stretch>
        </p:blipFill>
        <p:spPr bwMode="auto">
          <a:xfrm>
            <a:off x="742003" y="4178336"/>
            <a:ext cx="1045766" cy="18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467544" y="5996161"/>
            <a:ext cx="8280920" cy="817215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s-ES" sz="2400" b="1" dirty="0">
                <a:solidFill>
                  <a:srgbClr val="00FF00"/>
                </a:solidFill>
              </a:rPr>
              <a:t>eat</a:t>
            </a:r>
            <a:endParaRPr lang="en-US" altLang="es-ES" sz="2400" b="1" dirty="0">
              <a:solidFill>
                <a:srgbClr val="00FF00"/>
              </a:solidFill>
            </a:endParaRPr>
          </a:p>
        </p:txBody>
      </p:sp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3877" y="4836877"/>
            <a:ext cx="581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228080" y="6135370"/>
            <a:ext cx="13608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_tradnl" sz="2400" dirty="0" err="1" smtClean="0">
                <a:solidFill>
                  <a:srgbClr val="FF0000"/>
                </a:solidFill>
                <a:latin typeface="Cooper Black" panose="0208090404030B020404" pitchFamily="18" charset="0"/>
                <a:cs typeface="Arial" panose="020B0604020202020204" pitchFamily="34" charset="0"/>
              </a:rPr>
              <a:t>ate</a:t>
            </a:r>
            <a:endParaRPr lang="en-US" altLang="es-ES_tradnl" sz="2400" dirty="0" err="1" smtClean="0">
              <a:solidFill>
                <a:srgbClr val="FF0000"/>
              </a:solidFill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  <p:pic>
        <p:nvPicPr>
          <p:cNvPr id="56" name="55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03" y="5241897"/>
            <a:ext cx="1468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196333" y="5312745"/>
            <a:ext cx="895350" cy="683416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98304" y="6682520"/>
            <a:ext cx="22098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01012" y="188640"/>
            <a:ext cx="86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1/10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090670" y="3121025"/>
            <a:ext cx="1033636" cy="1180465"/>
            <a:chOff x="1101" y="7018"/>
            <a:chExt cx="1628" cy="1859"/>
          </a:xfrm>
          <a:effectLst/>
        </p:grpSpPr>
        <p:pic>
          <p:nvPicPr>
            <p:cNvPr id="21" name="20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01" y="7598"/>
              <a:ext cx="1628" cy="127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/>
            <p:nvPr/>
          </p:nvSpPr>
          <p:spPr>
            <a:xfrm>
              <a:off x="1101" y="7018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ate</a:t>
              </a:r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16405" y="2662555"/>
            <a:ext cx="1002665" cy="1207135"/>
            <a:chOff x="2703" y="4193"/>
            <a:chExt cx="1579" cy="1901"/>
          </a:xfrm>
        </p:grpSpPr>
        <p:pic>
          <p:nvPicPr>
            <p:cNvPr id="20" name="19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03" y="4853"/>
              <a:ext cx="1579" cy="124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2728" y="4193"/>
              <a:ext cx="1529" cy="5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ates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77820" y="3796665"/>
            <a:ext cx="998220" cy="1212850"/>
            <a:chOff x="4441" y="5775"/>
            <a:chExt cx="1572" cy="1910"/>
          </a:xfrm>
        </p:grpSpPr>
        <p:pic>
          <p:nvPicPr>
            <p:cNvPr id="25" name="24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441" y="6450"/>
              <a:ext cx="1572" cy="1235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6"/>
            <p:cNvSpPr txBox="1"/>
            <p:nvPr/>
          </p:nvSpPr>
          <p:spPr>
            <a:xfrm>
              <a:off x="4462" y="5775"/>
              <a:ext cx="1529" cy="5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ated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92785" y="3804285"/>
            <a:ext cx="1023620" cy="1268730"/>
            <a:chOff x="6329" y="3967"/>
            <a:chExt cx="1612" cy="1998"/>
          </a:xfrm>
        </p:grpSpPr>
        <p:pic>
          <p:nvPicPr>
            <p:cNvPr id="3" name="2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329" y="4698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/>
            <p:nvPr/>
          </p:nvSpPr>
          <p:spPr>
            <a:xfrm>
              <a:off x="6370" y="3967"/>
              <a:ext cx="1529" cy="5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eats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2555" y="3810635"/>
            <a:ext cx="1043305" cy="1310640"/>
            <a:chOff x="8193" y="6001"/>
            <a:chExt cx="1643" cy="2064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28" name="2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193" y="6774"/>
              <a:ext cx="1643" cy="129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"/>
            <p:cNvSpPr txBox="1"/>
            <p:nvPr/>
          </p:nvSpPr>
          <p:spPr>
            <a:xfrm>
              <a:off x="8250" y="6001"/>
              <a:ext cx="1529" cy="5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eated</a:t>
              </a:r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34760" y="2519045"/>
            <a:ext cx="1025525" cy="1290955"/>
            <a:chOff x="9976" y="3967"/>
            <a:chExt cx="1615" cy="2033"/>
          </a:xfrm>
        </p:grpSpPr>
        <p:pic>
          <p:nvPicPr>
            <p:cNvPr id="8" name="7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979" y="4733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/>
            <p:cNvSpPr txBox="1"/>
            <p:nvPr/>
          </p:nvSpPr>
          <p:spPr>
            <a:xfrm>
              <a:off x="9976" y="3967"/>
              <a:ext cx="1529" cy="5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ease</a:t>
              </a: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88885" y="3810635"/>
            <a:ext cx="1023620" cy="1262380"/>
            <a:chOff x="11951" y="6001"/>
            <a:chExt cx="1612" cy="198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14" name="13 Imagen" descr="C:\Users\ILA\Documents\saucer.gifsaucer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951" y="6722"/>
              <a:ext cx="1612" cy="1267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1993" y="6001"/>
              <a:ext cx="1529" cy="5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en-US"/>
                <a:t>easy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10000">
        <p:push/>
        <p:sndAc>
          <p:stSnd>
            <p:snd r:embed="rId11" name="space2.wav"/>
          </p:stSnd>
        </p:sndAc>
      </p:transition>
    </mc:Choice>
    <mc:Fallback>
      <p:transition spd="slow" advClick="0" advTm="10000">
        <p:push/>
        <p:sndAc>
          <p:stSnd>
            <p:snd r:embed="rId11" name="space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56 0.000926 L -0.149514 0.000926 " pathEditMode="relative" rAng="0" ptsTypes="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37795 -0.00255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ame over">
            <a:hlinkClick r:id="" action="ppaction://hlinkshowjump?jump=endshow"/>
          </p:cNvPr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5875" y="-14605"/>
            <a:ext cx="9185910" cy="6871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Click="0" advTm="600000">
        <p:push/>
        <p:sndAc>
          <p:stSnd>
            <p:snd r:embed="rId2" name="space2.wav"/>
          </p:stSnd>
        </p:sndAc>
      </p:transition>
    </mc:Choice>
    <mc:Fallback>
      <p:transition spd="slow" advClick="0" advTm="600000">
        <p:push/>
        <p:sndAc>
          <p:stSnd>
            <p:snd r:embed="rId2" name="space2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</Words>
  <Application>WPS Presentation</Application>
  <PresentationFormat>Presentación en pantalla (4:3)</PresentationFormat>
  <Paragraphs>206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Arial</vt:lpstr>
      <vt:lpstr>SimSun</vt:lpstr>
      <vt:lpstr>Wingdings</vt:lpstr>
      <vt:lpstr>Calibri</vt:lpstr>
      <vt:lpstr>Cooper Black</vt:lpstr>
      <vt:lpstr>Microsoft YaHei</vt:lpstr>
      <vt:lpstr>Arial Unicode MS</vt:lpstr>
      <vt:lpstr>1_Tema de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ILA</cp:lastModifiedBy>
  <cp:revision>79</cp:revision>
  <dcterms:created xsi:type="dcterms:W3CDTF">2015-06-28T18:36:00Z</dcterms:created>
  <dcterms:modified xsi:type="dcterms:W3CDTF">2020-08-03T10:57:38Z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1033-11.2.0.9363</vt:lpwstr>
  </property>
</Properties>
</file>