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Sentence Auction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Complete the sentences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I’ve broken…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14633" y="2639807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my job because I have no time for myself.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enjoy doing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my </a:t>
            </a:r>
            <a:r>
              <a:rPr lang="en-US" sz="2400" dirty="0"/>
              <a:t>left arm twice.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You </a:t>
            </a:r>
            <a:r>
              <a:rPr lang="en-US" sz="2400" dirty="0"/>
              <a:t>must go </a:t>
            </a:r>
            <a:r>
              <a:rPr lang="en-US" sz="2400" dirty="0" smtClean="0"/>
              <a:t>through.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I’m </a:t>
            </a:r>
            <a:r>
              <a:rPr lang="en-US" sz="2400" dirty="0"/>
              <a:t>looking </a:t>
            </a:r>
            <a:r>
              <a:rPr lang="en-US" sz="2400" dirty="0" smtClean="0"/>
              <a:t>for the library.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rest </a:t>
            </a:r>
            <a:r>
              <a:rPr lang="en-US" sz="2400" dirty="0"/>
              <a:t>to get better soon.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2864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I’ve broken my left arm twice.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46" y="2663524"/>
            <a:ext cx="6024508" cy="3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67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 think you’ve </a:t>
            </a:r>
            <a:r>
              <a:rPr lang="en-US" sz="4000" dirty="0" smtClean="0"/>
              <a:t>caught…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14633" y="2639807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my job because I have no time for myself.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enjoy doing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my </a:t>
            </a:r>
            <a:r>
              <a:rPr lang="en-US" sz="2400" dirty="0"/>
              <a:t>left arm twice.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the flu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I’m </a:t>
            </a:r>
            <a:r>
              <a:rPr lang="en-US" sz="2400" dirty="0"/>
              <a:t>looking </a:t>
            </a:r>
            <a:r>
              <a:rPr lang="en-US" sz="2400" dirty="0" smtClean="0"/>
              <a:t>for the library.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o work after a long holiday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rest </a:t>
            </a:r>
            <a:r>
              <a:rPr lang="en-US" sz="2400" dirty="0"/>
              <a:t>to get better soon.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9206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think you’ve caught the flu.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28" y="2538283"/>
            <a:ext cx="6212143" cy="40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518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It’s a good idea for you to get </a:t>
            </a:r>
            <a:r>
              <a:rPr lang="en-US" sz="4000" dirty="0" smtClean="0"/>
              <a:t>some…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14633" y="2639807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my job because I have no time for myself.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enjoy doing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my </a:t>
            </a:r>
            <a:r>
              <a:rPr lang="en-US" sz="2400" dirty="0"/>
              <a:t>left arm twice.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the flu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I’m </a:t>
            </a:r>
            <a:r>
              <a:rPr lang="en-US" sz="2400" dirty="0"/>
              <a:t>looking </a:t>
            </a:r>
            <a:r>
              <a:rPr lang="en-US" sz="2400" dirty="0" smtClean="0"/>
              <a:t>for the library.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o work after a long holiday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rest </a:t>
            </a:r>
            <a:r>
              <a:rPr lang="en-US" sz="2400" dirty="0"/>
              <a:t>to get better soon.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9614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It’s a good idea for you to get </a:t>
            </a:r>
            <a:r>
              <a:rPr lang="en-US" sz="4000" dirty="0" smtClean="0"/>
              <a:t>some rest to get better soon.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818885"/>
            <a:ext cx="4743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88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hate to go back…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14633" y="2639807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my job because I have no time for myself.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enjoy doing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my </a:t>
            </a:r>
            <a:r>
              <a:rPr lang="en-US" sz="2400" dirty="0"/>
              <a:t>left arm twice.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the flu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I’m </a:t>
            </a:r>
            <a:r>
              <a:rPr lang="en-US" sz="2400" dirty="0"/>
              <a:t>looking </a:t>
            </a:r>
            <a:r>
              <a:rPr lang="en-US" sz="2400" dirty="0" smtClean="0"/>
              <a:t>for the library.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o work after a long holiday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rest </a:t>
            </a:r>
            <a:r>
              <a:rPr lang="en-US" sz="2400" dirty="0"/>
              <a:t>to get better soon.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21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hate to go back to work after a long holiday.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32928"/>
            <a:ext cx="47434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44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have to give up…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14633" y="2639807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my job because I have no time for myself.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enjoy doing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my </a:t>
            </a:r>
            <a:r>
              <a:rPr lang="en-US" sz="2400" dirty="0"/>
              <a:t>left arm twice.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the flu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I’m </a:t>
            </a:r>
            <a:r>
              <a:rPr lang="en-US" sz="2400" dirty="0"/>
              <a:t>looking </a:t>
            </a:r>
            <a:r>
              <a:rPr lang="en-US" sz="2400" dirty="0" smtClean="0"/>
              <a:t>for the library.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o work after a long holiday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rest </a:t>
            </a:r>
            <a:r>
              <a:rPr lang="en-US" sz="2400" dirty="0"/>
              <a:t>to get better soon.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363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have to give up my job because I have no time for myself.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97776"/>
            <a:ext cx="5181600" cy="4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63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It’s so practical to </a:t>
            </a:r>
            <a:r>
              <a:rPr lang="en-US" sz="4000" dirty="0" smtClean="0"/>
              <a:t>carry…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38200" y="3455353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fit </a:t>
            </a:r>
            <a:r>
              <a:rPr lang="en-US" sz="2400" dirty="0"/>
              <a:t>and healthy.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think you’ve caught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money belt when you’re on a trip.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It’s </a:t>
            </a:r>
            <a:r>
              <a:rPr lang="en-US" sz="2400" dirty="0"/>
              <a:t>a good idea for you to get </a:t>
            </a:r>
            <a:r>
              <a:rPr lang="en-US" sz="2400" dirty="0" smtClean="0"/>
              <a:t>some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work after a long holiday.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I’m looking…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14633" y="2639807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fit </a:t>
            </a:r>
            <a:r>
              <a:rPr lang="en-US" sz="2400" dirty="0"/>
              <a:t>and healthy.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think you’ve caught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money belt when you’re on a trip</a:t>
            </a:r>
            <a:r>
              <a:rPr lang="en-US" sz="2400" dirty="0" smtClean="0"/>
              <a:t>.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It’s </a:t>
            </a:r>
            <a:r>
              <a:rPr lang="en-US" sz="2400" dirty="0"/>
              <a:t>a good idea for you to get some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work after a long holiday</a:t>
            </a:r>
            <a:r>
              <a:rPr lang="en-US" sz="2400" dirty="0" smtClean="0"/>
              <a:t>.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hate to go </a:t>
            </a:r>
            <a:r>
              <a:rPr lang="en-US" sz="2400" dirty="0" smtClean="0"/>
              <a:t>back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for </a:t>
            </a:r>
            <a:r>
              <a:rPr lang="en-US" sz="2400" dirty="0"/>
              <a:t>the hospital.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know where it </a:t>
            </a:r>
            <a:r>
              <a:rPr lang="en-US" sz="2400" dirty="0" smtClean="0"/>
              <a:t>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9164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I’m looking for the hospital.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54" y="2396307"/>
            <a:ext cx="4169891" cy="44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316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It’s so practical to </a:t>
            </a:r>
            <a:r>
              <a:rPr lang="en-US" sz="4000" dirty="0" smtClean="0"/>
              <a:t>carry a money belt when you’re on a trip.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31" y="1661983"/>
            <a:ext cx="2933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34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enjoy…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38200" y="3455353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2400" dirty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Back to work afte</a:t>
            </a:r>
            <a:r>
              <a:rPr lang="en-US" sz="2400" dirty="0"/>
              <a:t>r</a:t>
            </a:r>
            <a:r>
              <a:rPr lang="en-US" sz="2400" dirty="0" smtClean="0"/>
              <a:t> </a:t>
            </a:r>
            <a:r>
              <a:rPr lang="en-US" sz="2400" dirty="0"/>
              <a:t>a long holiday.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hate to </a:t>
            </a:r>
            <a:r>
              <a:rPr lang="en-US" sz="2400" dirty="0" smtClean="0"/>
              <a:t>go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for </a:t>
            </a:r>
            <a:r>
              <a:rPr lang="en-US" sz="2400" dirty="0"/>
              <a:t>the hospital.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know where it is?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have to give up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tax-free </a:t>
            </a:r>
            <a:r>
              <a:rPr lang="en-US" sz="2400" dirty="0"/>
              <a:t>shopping.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6664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enjoy tax-free shopping.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62" y="24003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368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You must go </a:t>
            </a:r>
            <a:r>
              <a:rPr lang="en-US" sz="4000" dirty="0" smtClean="0"/>
              <a:t>through…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38200" y="3455353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rest </a:t>
            </a:r>
            <a:r>
              <a:rPr lang="en-US" sz="2400" dirty="0"/>
              <a:t>to get better soon.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don’t drink fizzy drinks to </a:t>
            </a:r>
            <a:r>
              <a:rPr lang="en-US" sz="2400" dirty="0" smtClean="0"/>
              <a:t>keep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center of the town to get to the City Hall.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I’ve </a:t>
            </a:r>
            <a:r>
              <a:rPr lang="en-US" sz="2400" dirty="0"/>
              <a:t>broken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fit </a:t>
            </a:r>
            <a:r>
              <a:rPr lang="en-US" sz="2400" dirty="0"/>
              <a:t>and healthy.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7072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You must go through the </a:t>
            </a:r>
            <a:r>
              <a:rPr lang="en-US" sz="4000" dirty="0"/>
              <a:t>center of the town to get to the City Hall.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575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94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</a:t>
            </a:r>
            <a:r>
              <a:rPr lang="en-US" sz="4000" dirty="0"/>
              <a:t>don’t drink fizzy drinks to </a:t>
            </a:r>
            <a:r>
              <a:rPr lang="en-US" sz="4000" dirty="0" smtClean="0"/>
              <a:t>keep…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14633" y="2639807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fit </a:t>
            </a:r>
            <a:r>
              <a:rPr lang="en-US" sz="2400" dirty="0"/>
              <a:t>and healthy.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think you’ve caught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money belt when you’re on a trip</a:t>
            </a:r>
            <a:r>
              <a:rPr lang="en-US" sz="2400" dirty="0" smtClean="0"/>
              <a:t>.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It’s </a:t>
            </a:r>
            <a:r>
              <a:rPr lang="en-US" sz="2400" dirty="0"/>
              <a:t>a good idea for you to get some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work after a long holiday</a:t>
            </a:r>
            <a:r>
              <a:rPr lang="en-US" sz="2400" dirty="0" smtClean="0"/>
              <a:t>.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hate to go </a:t>
            </a:r>
            <a:r>
              <a:rPr lang="en-US" sz="2400" dirty="0" smtClean="0"/>
              <a:t>back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for </a:t>
            </a:r>
            <a:r>
              <a:rPr lang="en-US" sz="2400" dirty="0"/>
              <a:t>the hospital. </a:t>
            </a:r>
            <a:endParaRPr lang="en-US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know where it </a:t>
            </a:r>
            <a:r>
              <a:rPr lang="en-US" sz="2400" dirty="0" smtClean="0"/>
              <a:t>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12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87630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 don’t drink fizzy drinks to keep healthy.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943225"/>
            <a:ext cx="58674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88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546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SimSun</vt:lpstr>
      <vt:lpstr>Arial</vt:lpstr>
      <vt:lpstr>Art_mountaineering</vt:lpstr>
      <vt:lpstr>Sentence Auction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Auction</dc:title>
  <dc:creator>ILA</dc:creator>
  <cp:lastModifiedBy>Dell</cp:lastModifiedBy>
  <cp:revision>5</cp:revision>
  <dcterms:created xsi:type="dcterms:W3CDTF">2019-11-13T09:57:15Z</dcterms:created>
  <dcterms:modified xsi:type="dcterms:W3CDTF">2020-07-29T07:31:43Z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