
<file path=[Content_Types].xml><?xml version="1.0" encoding="utf-8"?>
<Types xmlns="http://schemas.openxmlformats.org/package/2006/content-types">
  <Default Extension="jpeg" ContentType="image/jpe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61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2" r:id="rId13"/>
    <p:sldId id="274" r:id="rId14"/>
    <p:sldId id="277" r:id="rId15"/>
    <p:sldId id="279" r:id="rId16"/>
    <p:sldId id="281" r:id="rId17"/>
    <p:sldId id="340" r:id="rId18"/>
    <p:sldId id="341" r:id="rId19"/>
    <p:sldId id="342" r:id="rId20"/>
    <p:sldId id="344" r:id="rId21"/>
    <p:sldId id="282" r:id="rId22"/>
    <p:sldId id="283" r:id="rId23"/>
    <p:sldId id="286" r:id="rId24"/>
    <p:sldId id="345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Wolverine has much sharp claws on his hands.</a:t>
            </a:r>
            <a:endParaRPr lang="en-US"/>
          </a:p>
        </p:txBody>
      </p:sp>
      <p:pic>
        <p:nvPicPr>
          <p:cNvPr id="8" name="Picture Placeholder 7" descr="1_-e5Hl_0novHiOgPNVXzNLw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5183505" y="1109345"/>
            <a:ext cx="6172200" cy="462915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Wolverine has </a:t>
            </a:r>
            <a:r>
              <a:rPr lang="en-US">
                <a:solidFill>
                  <a:srgbClr val="FF0000"/>
                </a:solidFill>
                <a:sym typeface="+mn-ea"/>
              </a:rPr>
              <a:t>many </a:t>
            </a:r>
            <a:r>
              <a:rPr lang="en-US">
                <a:sym typeface="+mn-ea"/>
              </a:rPr>
              <a:t>sharp claws on his hands.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Homer eats much doughnuts.</a:t>
            </a:r>
            <a:endParaRPr lang="en-US"/>
          </a:p>
        </p:txBody>
      </p:sp>
      <p:pic>
        <p:nvPicPr>
          <p:cNvPr id="8" name="Picture Placeholder 7" descr="C:\Users\ILA\Downloads\Funny gifs\donuts.gifdonuts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14503" y="1667510"/>
            <a:ext cx="3661410" cy="274637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Homer eats </a:t>
            </a:r>
            <a:r>
              <a:rPr lang="en-US">
                <a:solidFill>
                  <a:srgbClr val="FF0000"/>
                </a:solidFill>
                <a:sym typeface="+mn-ea"/>
              </a:rPr>
              <a:t>many </a:t>
            </a:r>
            <a:r>
              <a:rPr lang="en-US">
                <a:sym typeface="+mn-ea"/>
              </a:rPr>
              <a:t>doughnuts.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monkey has so any hair.</a:t>
            </a:r>
            <a:endParaRPr lang="en-US"/>
          </a:p>
        </p:txBody>
      </p:sp>
      <p:pic>
        <p:nvPicPr>
          <p:cNvPr id="8" name="Picture Placeholder 7" descr="C:\Users\ILA\Downloads\Funny gifs\funny-animals.giffunny-animals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14503" y="2055178"/>
            <a:ext cx="3661410" cy="197104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monkey has so </a:t>
            </a:r>
            <a:r>
              <a:rPr lang="en-US">
                <a:solidFill>
                  <a:srgbClr val="FF0000"/>
                </a:solidFill>
                <a:sym typeface="+mn-ea"/>
              </a:rPr>
              <a:t>much </a:t>
            </a:r>
            <a:r>
              <a:rPr lang="en-US">
                <a:sym typeface="+mn-ea"/>
              </a:rPr>
              <a:t>hair.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bunny can lift so many weight.</a:t>
            </a:r>
            <a:endParaRPr lang="en-US"/>
          </a:p>
        </p:txBody>
      </p:sp>
      <p:pic>
        <p:nvPicPr>
          <p:cNvPr id="8" name="Picture Placeholder 7" descr="C:\Users\ILA\Downloads\Funny gifs\Funny-Animated-Gifs-of-Totoro-Making-Fitness-6.gifFunny-Animated-Gifs-of-Totoro-Making-Fitness-6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369810" y="1316355"/>
            <a:ext cx="3388360" cy="338836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bunny can lift so </a:t>
            </a:r>
            <a:r>
              <a:rPr lang="en-US">
                <a:solidFill>
                  <a:srgbClr val="FF0000"/>
                </a:solidFill>
                <a:sym typeface="+mn-ea"/>
              </a:rPr>
              <a:t>much </a:t>
            </a:r>
            <a:r>
              <a:rPr lang="en-US">
                <a:sym typeface="+mn-ea"/>
              </a:rPr>
              <a:t>weight.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There were lot of sword.</a:t>
            </a:r>
            <a:endParaRPr lang="en-US"/>
          </a:p>
        </p:txBody>
      </p:sp>
      <p:pic>
        <p:nvPicPr>
          <p:cNvPr id="8" name="Picture Placeholder 7" descr="C:\Users\ILA\Downloads\Funny gifs\Gingerbread-man-losing-cookies.gifGingerbread-man-losing-cookies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46445" y="2162175"/>
            <a:ext cx="5423535" cy="304800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There were lot</a:t>
            </a:r>
            <a:r>
              <a:rPr lang="en-US">
                <a:solidFill>
                  <a:srgbClr val="FF0000"/>
                </a:solidFill>
                <a:sym typeface="+mn-ea"/>
              </a:rPr>
              <a:t>s</a:t>
            </a:r>
            <a:r>
              <a:rPr lang="en-US">
                <a:sym typeface="+mn-ea"/>
              </a:rPr>
              <a:t> of sword</a:t>
            </a:r>
            <a:r>
              <a:rPr lang="en-US">
                <a:solidFill>
                  <a:srgbClr val="FF0000"/>
                </a:solidFill>
                <a:sym typeface="+mn-ea"/>
              </a:rPr>
              <a:t>s</a:t>
            </a:r>
            <a:r>
              <a:rPr lang="en-US">
                <a:sym typeface="+mn-ea"/>
              </a:rPr>
              <a:t>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dolphin laughs too many.</a:t>
            </a:r>
            <a:endParaRPr lang="en-US"/>
          </a:p>
        </p:txBody>
      </p:sp>
      <p:pic>
        <p:nvPicPr>
          <p:cNvPr id="8" name="Picture Placeholder 7" descr="C:\Users\ILA\Downloads\Funny gifs\giphy (2).gifgiphy (2)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256020" y="2441575"/>
            <a:ext cx="5201920" cy="292354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dolphin laughs too </a:t>
            </a:r>
            <a:r>
              <a:rPr lang="en-US">
                <a:solidFill>
                  <a:srgbClr val="FF0000"/>
                </a:solidFill>
                <a:sym typeface="+mn-ea"/>
              </a:rPr>
              <a:t>much</a:t>
            </a:r>
            <a:r>
              <a:rPr lang="en-US">
                <a:sym typeface="+mn-ea"/>
              </a:rPr>
              <a:t>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boy ate three doughnut.</a:t>
            </a:r>
            <a:endParaRPr lang="en-US"/>
          </a:p>
        </p:txBody>
      </p:sp>
      <p:pic>
        <p:nvPicPr>
          <p:cNvPr id="8" name="Picture Placeholder 7" descr="C:\Users\ILA\Downloads\Funny gifs\giphy.gifgiphy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57875" y="1873885"/>
            <a:ext cx="4987290" cy="349123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boy ate three doughnuts.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boy ate two burger.</a:t>
            </a:r>
            <a:endParaRPr lang="en-US"/>
          </a:p>
        </p:txBody>
      </p:sp>
      <p:pic>
        <p:nvPicPr>
          <p:cNvPr id="8" name="Picture Placeholder 7" descr="C:\Users\ILA\Downloads\Funny gifs\giphy.gifgiphy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57875" y="1873885"/>
            <a:ext cx="4987290" cy="349123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boy ate two burger</a:t>
            </a:r>
            <a:r>
              <a:rPr lang="en-US">
                <a:solidFill>
                  <a:srgbClr val="FF0000"/>
                </a:solidFill>
                <a:sym typeface="+mn-ea"/>
              </a:rPr>
              <a:t>s</a:t>
            </a:r>
            <a:r>
              <a:rPr lang="en-US">
                <a:sym typeface="+mn-ea"/>
              </a:rPr>
              <a:t>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boy ate so many junk food.</a:t>
            </a:r>
            <a:endParaRPr lang="en-US"/>
          </a:p>
        </p:txBody>
      </p:sp>
      <p:pic>
        <p:nvPicPr>
          <p:cNvPr id="8" name="Picture Placeholder 7" descr="C:\Users\ILA\Downloads\Funny gifs\giphy.gifgiphy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57875" y="1873885"/>
            <a:ext cx="4987290" cy="349123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boy ate so </a:t>
            </a:r>
            <a:r>
              <a:rPr lang="en-US">
                <a:solidFill>
                  <a:srgbClr val="FF0000"/>
                </a:solidFill>
                <a:sym typeface="+mn-ea"/>
              </a:rPr>
              <a:t>much </a:t>
            </a:r>
            <a:r>
              <a:rPr lang="en-US">
                <a:sym typeface="+mn-ea"/>
              </a:rPr>
              <a:t>junk food.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boy drank a lot orange juice.</a:t>
            </a:r>
            <a:endParaRPr lang="en-US"/>
          </a:p>
        </p:txBody>
      </p:sp>
      <p:pic>
        <p:nvPicPr>
          <p:cNvPr id="8" name="Picture Placeholder 7" descr="C:\Users\ILA\Downloads\Funny gifs\giphy.gifgiphy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57875" y="1873885"/>
            <a:ext cx="4987290" cy="349123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boy drank a lot </a:t>
            </a:r>
            <a:r>
              <a:rPr lang="en-US">
                <a:solidFill>
                  <a:srgbClr val="FF0000"/>
                </a:solidFill>
                <a:sym typeface="+mn-ea"/>
              </a:rPr>
              <a:t>of</a:t>
            </a:r>
            <a:r>
              <a:rPr lang="en-US">
                <a:sym typeface="+mn-ea"/>
              </a:rPr>
              <a:t> orange juice.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boy drank much bottle of juice.</a:t>
            </a:r>
            <a:endParaRPr lang="en-US"/>
          </a:p>
        </p:txBody>
      </p:sp>
      <p:pic>
        <p:nvPicPr>
          <p:cNvPr id="8" name="Picture Placeholder 7" descr="C:\Users\ILA\Downloads\Funny gifs\giphy.gifgiphy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57875" y="1873885"/>
            <a:ext cx="4987290" cy="349123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boy drank a bottle </a:t>
            </a:r>
            <a:r>
              <a:rPr lang="en-US">
                <a:solidFill>
                  <a:srgbClr val="FF0000"/>
                </a:solidFill>
                <a:sym typeface="+mn-ea"/>
              </a:rPr>
              <a:t>of</a:t>
            </a:r>
            <a:r>
              <a:rPr lang="en-US">
                <a:sym typeface="+mn-ea"/>
              </a:rPr>
              <a:t> orange juice.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llama has so many hair</a:t>
            </a:r>
            <a:endParaRPr lang="en-US"/>
          </a:p>
        </p:txBody>
      </p:sp>
      <p:pic>
        <p:nvPicPr>
          <p:cNvPr id="8" name="Picture Placeholder 7" descr="C:\Users\ILA\Downloads\Funny gifs\5RVG.gif5RVG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778818" y="1514158"/>
            <a:ext cx="4981575" cy="381952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llama has so </a:t>
            </a:r>
            <a:r>
              <a:rPr lang="en-US">
                <a:solidFill>
                  <a:srgbClr val="FF0000"/>
                </a:solidFill>
                <a:sym typeface="+mn-ea"/>
              </a:rPr>
              <a:t>much </a:t>
            </a:r>
            <a:r>
              <a:rPr lang="en-US">
                <a:sym typeface="+mn-ea"/>
              </a:rPr>
              <a:t>hair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cat got few sleep.</a:t>
            </a:r>
            <a:endParaRPr lang="en-US"/>
          </a:p>
        </p:txBody>
      </p:sp>
      <p:pic>
        <p:nvPicPr>
          <p:cNvPr id="8" name="Picture Placeholder 7" descr="C:\Users\ILA\Downloads\Funny gifs\original.giforiginal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57875" y="1957070"/>
            <a:ext cx="4987290" cy="332486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cat got </a:t>
            </a:r>
            <a:r>
              <a:rPr lang="en-US">
                <a:solidFill>
                  <a:srgbClr val="FF0000"/>
                </a:solidFill>
                <a:sym typeface="+mn-ea"/>
              </a:rPr>
              <a:t>little </a:t>
            </a:r>
            <a:r>
              <a:rPr lang="en-US">
                <a:sym typeface="+mn-ea"/>
              </a:rPr>
              <a:t>sleep.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apple does much different exercises.</a:t>
            </a:r>
            <a:endParaRPr lang="en-US"/>
          </a:p>
        </p:txBody>
      </p:sp>
      <p:pic>
        <p:nvPicPr>
          <p:cNvPr id="8" name="Picture Placeholder 7" descr="C:\Users\ILA\Downloads\Funny gifs\Some-fun-stuff-created-for-Lifesum.gifSome-fun-stuff-created-for-Lifesum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135053" y="1957070"/>
            <a:ext cx="4432935" cy="332486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apple does </a:t>
            </a:r>
            <a:r>
              <a:rPr lang="en-US">
                <a:solidFill>
                  <a:srgbClr val="FF0000"/>
                </a:solidFill>
                <a:sym typeface="+mn-ea"/>
              </a:rPr>
              <a:t>many </a:t>
            </a:r>
            <a:r>
              <a:rPr lang="en-US">
                <a:sym typeface="+mn-ea"/>
              </a:rPr>
              <a:t>different exercises.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cat has so many money.</a:t>
            </a:r>
            <a:endParaRPr lang="en-US"/>
          </a:p>
        </p:txBody>
      </p:sp>
      <p:pic>
        <p:nvPicPr>
          <p:cNvPr id="8" name="Picture Placeholder 7" descr="C:\Users\ILA\Downloads\Funny gifs\bank-cat-devil.gifbank-cat-devil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12915" y="1719580"/>
            <a:ext cx="3915410" cy="363347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cat has so </a:t>
            </a:r>
            <a:r>
              <a:rPr lang="en-US">
                <a:solidFill>
                  <a:srgbClr val="FF0000"/>
                </a:solidFill>
                <a:sym typeface="+mn-ea"/>
              </a:rPr>
              <a:t>much </a:t>
            </a:r>
            <a:r>
              <a:rPr lang="en-US">
                <a:sym typeface="+mn-ea"/>
              </a:rPr>
              <a:t>money.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cat has so much dollar.</a:t>
            </a:r>
            <a:endParaRPr lang="en-US"/>
          </a:p>
        </p:txBody>
      </p:sp>
      <p:pic>
        <p:nvPicPr>
          <p:cNvPr id="8" name="Picture Placeholder 7" descr="C:\Users\ILA\Downloads\Funny gifs\bank-cat-devil.gifbank-cat-devil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12915" y="1719580"/>
            <a:ext cx="3915410" cy="363347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cat has so </a:t>
            </a:r>
            <a:r>
              <a:rPr lang="en-US">
                <a:solidFill>
                  <a:srgbClr val="FF0000"/>
                </a:solidFill>
                <a:sym typeface="+mn-ea"/>
              </a:rPr>
              <a:t>many </a:t>
            </a:r>
            <a:r>
              <a:rPr lang="en-US">
                <a:solidFill>
                  <a:schemeClr val="tx1"/>
                </a:solidFill>
                <a:sym typeface="+mn-ea"/>
              </a:rPr>
              <a:t>dollar</a:t>
            </a:r>
            <a:r>
              <a:rPr lang="en-US">
                <a:solidFill>
                  <a:srgbClr val="FF0000"/>
                </a:solidFill>
                <a:sym typeface="+mn-ea"/>
              </a:rPr>
              <a:t>s</a:t>
            </a:r>
            <a:r>
              <a:rPr lang="en-US">
                <a:sym typeface="+mn-ea"/>
              </a:rPr>
              <a:t>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3758" y="561975"/>
            <a:ext cx="3932237" cy="1600200"/>
          </a:xfrm>
        </p:spPr>
        <p:txBody>
          <a:bodyPr/>
          <a:p>
            <a:r>
              <a:rPr lang="en-US"/>
              <a:t>The boy plays much game and drinks a few juice.</a:t>
            </a:r>
            <a:endParaRPr lang="en-US"/>
          </a:p>
        </p:txBody>
      </p:sp>
      <p:pic>
        <p:nvPicPr>
          <p:cNvPr id="8" name="Picture Placeholder 7" descr="C:\Users\ILA\Downloads\Funny gifs\4.gif4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324600" y="1801495"/>
            <a:ext cx="4768215" cy="357632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boy plays </a:t>
            </a:r>
            <a:r>
              <a:rPr lang="en-US">
                <a:solidFill>
                  <a:srgbClr val="FF0000"/>
                </a:solidFill>
                <a:sym typeface="+mn-ea"/>
              </a:rPr>
              <a:t>many </a:t>
            </a:r>
            <a:r>
              <a:rPr lang="en-US">
                <a:sym typeface="+mn-ea"/>
              </a:rPr>
              <a:t>game</a:t>
            </a:r>
            <a:r>
              <a:rPr lang="en-US">
                <a:solidFill>
                  <a:srgbClr val="FF0000"/>
                </a:solidFill>
                <a:sym typeface="+mn-ea"/>
              </a:rPr>
              <a:t>s</a:t>
            </a:r>
            <a:r>
              <a:rPr lang="en-US">
                <a:sym typeface="+mn-ea"/>
              </a:rPr>
              <a:t> and drinks a </a:t>
            </a:r>
            <a:r>
              <a:rPr lang="en-US">
                <a:solidFill>
                  <a:srgbClr val="FF0000"/>
                </a:solidFill>
                <a:sym typeface="+mn-ea"/>
              </a:rPr>
              <a:t>little</a:t>
            </a:r>
            <a:r>
              <a:rPr lang="en-US">
                <a:sym typeface="+mn-ea"/>
              </a:rPr>
              <a:t> juice.</a:t>
            </a: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Monkeys like to eat much banana.</a:t>
            </a:r>
            <a:endParaRPr lang="en-US"/>
          </a:p>
        </p:txBody>
      </p:sp>
      <p:pic>
        <p:nvPicPr>
          <p:cNvPr id="8" name="Picture Placeholder 7" descr="C:\Users\ILA\Downloads\Funny gifs\5371afabf496286c203df7fb30c0c4ff.gif5371afabf496286c203df7fb30c0c4ff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048376" y="2024380"/>
            <a:ext cx="4442460" cy="279908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Monkeys like to eat </a:t>
            </a:r>
            <a:r>
              <a:rPr lang="en-US">
                <a:solidFill>
                  <a:srgbClr val="FF0000"/>
                </a:solidFill>
                <a:sym typeface="+mn-ea"/>
              </a:rPr>
              <a:t>many </a:t>
            </a:r>
            <a:r>
              <a:rPr lang="en-US">
                <a:sym typeface="+mn-ea"/>
              </a:rPr>
              <a:t>banana</a:t>
            </a:r>
            <a:r>
              <a:rPr lang="en-US">
                <a:solidFill>
                  <a:srgbClr val="FF0000"/>
                </a:solidFill>
                <a:sym typeface="+mn-ea"/>
              </a:rPr>
              <a:t>s</a:t>
            </a:r>
            <a:r>
              <a:rPr lang="en-US">
                <a:sym typeface="+mn-ea"/>
              </a:rPr>
              <a:t>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Cows make so many milk.</a:t>
            </a:r>
            <a:endParaRPr lang="en-US"/>
          </a:p>
        </p:txBody>
      </p:sp>
      <p:pic>
        <p:nvPicPr>
          <p:cNvPr id="8" name="Picture Placeholder 7" descr="C:\Users\ILA\Downloads\Funny gifs\animated-clipart-cows.gifanimated-clipart-cows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85624" y="2030095"/>
            <a:ext cx="2798445" cy="279781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Cows make so </a:t>
            </a:r>
            <a:r>
              <a:rPr lang="en-US">
                <a:solidFill>
                  <a:srgbClr val="FF0000"/>
                </a:solidFill>
                <a:sym typeface="+mn-ea"/>
              </a:rPr>
              <a:t>much </a:t>
            </a:r>
            <a:r>
              <a:rPr lang="en-US">
                <a:sym typeface="+mn-ea"/>
              </a:rPr>
              <a:t>milk.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sea monster has much legs.</a:t>
            </a:r>
            <a:endParaRPr lang="en-US"/>
          </a:p>
        </p:txBody>
      </p:sp>
      <p:pic>
        <p:nvPicPr>
          <p:cNvPr id="8" name="Picture Placeholder 7" descr="C:\Users\ILA\Downloads\Funny gifs\AnimationDance.gifAnimationDance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885624" y="2386965"/>
            <a:ext cx="2798445" cy="208407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sea monster has many legs.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Rhinos don't have much wings.</a:t>
            </a:r>
            <a:endParaRPr lang="en-US"/>
          </a:p>
        </p:txBody>
      </p:sp>
      <p:pic>
        <p:nvPicPr>
          <p:cNvPr id="8" name="Picture Placeholder 7" descr="C:\Users\ILA\Downloads\Funny gifs\ca9298defb01dbe4c9bbee2400b1f4e0.gifca9298defb01dbe4c9bbee2400b1f4e0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228205" y="1951990"/>
            <a:ext cx="3221355" cy="241617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Rhinos don't have </a:t>
            </a:r>
            <a:r>
              <a:rPr lang="en-US">
                <a:solidFill>
                  <a:srgbClr val="FF0000"/>
                </a:solidFill>
                <a:sym typeface="+mn-ea"/>
              </a:rPr>
              <a:t>any </a:t>
            </a:r>
            <a:r>
              <a:rPr lang="en-US">
                <a:sym typeface="+mn-ea"/>
              </a:rPr>
              <a:t>wings.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woman ate much cookie.</a:t>
            </a:r>
            <a:endParaRPr lang="en-US"/>
          </a:p>
        </p:txBody>
      </p:sp>
      <p:pic>
        <p:nvPicPr>
          <p:cNvPr id="8" name="Picture Placeholder 7" descr="C:\Users\ILA\Downloads\Funny gifs\cookies.gifcookies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228205" y="1957070"/>
            <a:ext cx="3221355" cy="240601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woman ate </a:t>
            </a:r>
            <a:r>
              <a:rPr lang="en-US">
                <a:solidFill>
                  <a:srgbClr val="FF0000"/>
                </a:solidFill>
                <a:sym typeface="+mn-ea"/>
              </a:rPr>
              <a:t>many </a:t>
            </a:r>
            <a:r>
              <a:rPr lang="en-US">
                <a:sym typeface="+mn-ea"/>
              </a:rPr>
              <a:t>cookie</a:t>
            </a:r>
            <a:r>
              <a:rPr lang="en-US">
                <a:solidFill>
                  <a:srgbClr val="FF0000"/>
                </a:solidFill>
                <a:sym typeface="+mn-ea"/>
              </a:rPr>
              <a:t>s</a:t>
            </a:r>
            <a:r>
              <a:rPr lang="en-US">
                <a:sym typeface="+mn-ea"/>
              </a:rPr>
              <a:t>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Herbivores eat so many grasses.</a:t>
            </a:r>
            <a:endParaRPr lang="en-US"/>
          </a:p>
        </p:txBody>
      </p:sp>
      <p:pic>
        <p:nvPicPr>
          <p:cNvPr id="8" name="Picture Placeholder 7" descr="C:\Users\ILA\Downloads\Funny gifs\dino 2.gifdino 2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228205" y="2400300"/>
            <a:ext cx="3221355" cy="151955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Herbivores eat so </a:t>
            </a:r>
            <a:r>
              <a:rPr lang="en-US">
                <a:solidFill>
                  <a:srgbClr val="FF0000"/>
                </a:solidFill>
                <a:sym typeface="+mn-ea"/>
              </a:rPr>
              <a:t>much grass</a:t>
            </a:r>
            <a:r>
              <a:rPr lang="en-US">
                <a:sym typeface="+mn-ea"/>
              </a:rPr>
              <a:t>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The dinosaur didn't like to eat many meat.</a:t>
            </a:r>
            <a:endParaRPr lang="en-US"/>
          </a:p>
        </p:txBody>
      </p:sp>
      <p:pic>
        <p:nvPicPr>
          <p:cNvPr id="8" name="Picture Placeholder 7" descr="C:\Users\ILA\Downloads\Funny gifs\dino3.gifdino3"/>
          <p:cNvPicPr>
            <a:picLocks noChangeAspect="1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831205" y="1667510"/>
            <a:ext cx="5628005" cy="2746375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/>
        </p:nvSpPr>
        <p:spPr>
          <a:xfrm>
            <a:off x="853758" y="4138295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The dinosaur didn't like to eat </a:t>
            </a:r>
            <a:r>
              <a:rPr lang="en-US">
                <a:solidFill>
                  <a:srgbClr val="FF0000"/>
                </a:solidFill>
                <a:sym typeface="+mn-ea"/>
              </a:rPr>
              <a:t>any</a:t>
            </a:r>
            <a:r>
              <a:rPr lang="en-US">
                <a:sym typeface="+mn-ea"/>
              </a:rPr>
              <a:t> meat.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1482</Words>
  <Application>WPS Presentation</Application>
  <PresentationFormat>Widescreen</PresentationFormat>
  <Paragraphs>96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Arial</vt:lpstr>
      <vt:lpstr>SimSun</vt:lpstr>
      <vt:lpstr>Wingdings</vt:lpstr>
      <vt:lpstr>Microsoft YaHei</vt:lpstr>
      <vt:lpstr>Arial Unicode MS</vt:lpstr>
      <vt:lpstr>Calibri</vt:lpstr>
      <vt:lpstr>Default Design</vt:lpstr>
      <vt:lpstr>Wolverine stomping across the ground.</vt:lpstr>
      <vt:lpstr>The llama's hair did grew.</vt:lpstr>
      <vt:lpstr>The hungry monkey for chased the banana.</vt:lpstr>
      <vt:lpstr>The cow runned.</vt:lpstr>
      <vt:lpstr>The sea monster was dance.</vt:lpstr>
      <vt:lpstr>The rhino charging through the walls.</vt:lpstr>
      <vt:lpstr>The woman ated the cookies.</vt:lpstr>
      <vt:lpstr>The dinosaur was eat the grass.</vt:lpstr>
      <vt:lpstr>The dinosaur wasn't liked the meat.</vt:lpstr>
      <vt:lpstr>Homer eats the doughnuts.</vt:lpstr>
      <vt:lpstr>The monkey scratch his head.</vt:lpstr>
      <vt:lpstr>The bunny lift weights.</vt:lpstr>
      <vt:lpstr>The gingerbread man is scary.</vt:lpstr>
      <vt:lpstr>The dolphin was laugh.</vt:lpstr>
      <vt:lpstr>The boy eat junk food.</vt:lpstr>
      <vt:lpstr>The boy ate three doughnut.</vt:lpstr>
      <vt:lpstr>The boy ate two burger.</vt:lpstr>
      <vt:lpstr>The boy ate so many junk food.</vt:lpstr>
      <vt:lpstr>The boy drank a lot orange juice.</vt:lpstr>
      <vt:lpstr>The cat does sleepy.</vt:lpstr>
      <vt:lpstr>The apple is do some exercise.</vt:lpstr>
      <vt:lpstr>The cat protects the money.</vt:lpstr>
      <vt:lpstr>The cat has so many money.</vt:lpstr>
      <vt:lpstr>The boy play computer games.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Wolverine stomping across the ground.</dc:title>
  <dc:creator/>
  <cp:lastModifiedBy>ILA</cp:lastModifiedBy>
  <cp:revision>6</cp:revision>
  <dcterms:created xsi:type="dcterms:W3CDTF">2020-06-03T10:24:00Z</dcterms:created>
  <dcterms:modified xsi:type="dcterms:W3CDTF">2020-10-07T08:33:09Z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