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51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8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0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7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0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0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8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1C3CC-A99A-4DC9-AC97-E611F3BCA46D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4C543-F7AE-4574-8AC2-E590950A0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Canada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9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France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Spain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America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6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Australia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Germany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5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Brazil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637"/>
            <a:ext cx="9144000" cy="64563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England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3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2019-12-06T06:26:40Z</dcterms:created>
  <dcterms:modified xsi:type="dcterms:W3CDTF">2019-12-06T06:26:47Z</dcterms:modified>
</cp:coreProperties>
</file>