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1" roundtripDataSignature="AMtx7mjqdRbYTZG+/mHypq6F7H5df8Qm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1" Type="http://customschemas.google.com/relationships/presentationmetadata" Target="meta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2700" y="-3175"/>
            <a:ext cx="12204700" cy="68611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9"/>
          <p:cNvSpPr txBox="1"/>
          <p:nvPr>
            <p:ph type="ctrTitle"/>
          </p:nvPr>
        </p:nvSpPr>
        <p:spPr>
          <a:xfrm>
            <a:off x="2063751" y="1125538"/>
            <a:ext cx="9211733" cy="108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9"/>
          <p:cNvSpPr txBox="1"/>
          <p:nvPr>
            <p:ph idx="1" type="subTitle"/>
          </p:nvPr>
        </p:nvSpPr>
        <p:spPr>
          <a:xfrm>
            <a:off x="2063751" y="2351088"/>
            <a:ext cx="9218083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39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9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9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8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8"/>
          <p:cNvSpPr txBox="1"/>
          <p:nvPr>
            <p:ph idx="1" type="body"/>
          </p:nvPr>
        </p:nvSpPr>
        <p:spPr>
          <a:xfrm rot="5400000">
            <a:off x="3619500" y="-1835150"/>
            <a:ext cx="4953000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48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8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8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9"/>
          <p:cNvSpPr txBox="1"/>
          <p:nvPr>
            <p:ph type="title"/>
          </p:nvPr>
        </p:nvSpPr>
        <p:spPr>
          <a:xfrm rot="5400000">
            <a:off x="7242175" y="1787525"/>
            <a:ext cx="593725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9"/>
          <p:cNvSpPr txBox="1"/>
          <p:nvPr>
            <p:ph idx="1" type="body"/>
          </p:nvPr>
        </p:nvSpPr>
        <p:spPr>
          <a:xfrm rot="5400000">
            <a:off x="1654175" y="-854075"/>
            <a:ext cx="5937250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49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9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9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0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0"/>
          <p:cNvSpPr txBox="1"/>
          <p:nvPr>
            <p:ph idx="1" type="body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40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0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0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1"/>
          <p:cNvSpPr txBox="1"/>
          <p:nvPr>
            <p:ph type="title"/>
          </p:nvPr>
        </p:nvSpPr>
        <p:spPr>
          <a:xfrm>
            <a:off x="831851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1"/>
          <p:cNvSpPr txBox="1"/>
          <p:nvPr>
            <p:ph idx="1" type="body"/>
          </p:nvPr>
        </p:nvSpPr>
        <p:spPr>
          <a:xfrm>
            <a:off x="831851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41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1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1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2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2"/>
          <p:cNvSpPr txBox="1"/>
          <p:nvPr>
            <p:ph idx="1" type="body"/>
          </p:nvPr>
        </p:nvSpPr>
        <p:spPr>
          <a:xfrm>
            <a:off x="609600" y="1174750"/>
            <a:ext cx="5384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42"/>
          <p:cNvSpPr txBox="1"/>
          <p:nvPr>
            <p:ph idx="2" type="body"/>
          </p:nvPr>
        </p:nvSpPr>
        <p:spPr>
          <a:xfrm>
            <a:off x="6197600" y="1174750"/>
            <a:ext cx="5384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42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2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2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3"/>
          <p:cNvSpPr txBox="1"/>
          <p:nvPr>
            <p:ph type="title"/>
          </p:nvPr>
        </p:nvSpPr>
        <p:spPr>
          <a:xfrm>
            <a:off x="840317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3"/>
          <p:cNvSpPr txBox="1"/>
          <p:nvPr>
            <p:ph idx="1" type="body"/>
          </p:nvPr>
        </p:nvSpPr>
        <p:spPr>
          <a:xfrm>
            <a:off x="840317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43"/>
          <p:cNvSpPr txBox="1"/>
          <p:nvPr>
            <p:ph idx="2" type="body"/>
          </p:nvPr>
        </p:nvSpPr>
        <p:spPr>
          <a:xfrm>
            <a:off x="840317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43"/>
          <p:cNvSpPr txBox="1"/>
          <p:nvPr>
            <p:ph idx="3" type="body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43"/>
          <p:cNvSpPr txBox="1"/>
          <p:nvPr>
            <p:ph idx="4" type="body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43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3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3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4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4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4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4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5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5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5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6"/>
          <p:cNvSpPr txBox="1"/>
          <p:nvPr>
            <p:ph type="title"/>
          </p:nvPr>
        </p:nvSpPr>
        <p:spPr>
          <a:xfrm>
            <a:off x="840317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6"/>
          <p:cNvSpPr txBox="1"/>
          <p:nvPr>
            <p:ph idx="1" type="body"/>
          </p:nvPr>
        </p:nvSpPr>
        <p:spPr>
          <a:xfrm>
            <a:off x="5183717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46"/>
          <p:cNvSpPr txBox="1"/>
          <p:nvPr>
            <p:ph idx="2" type="body"/>
          </p:nvPr>
        </p:nvSpPr>
        <p:spPr>
          <a:xfrm>
            <a:off x="840317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46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6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6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7"/>
          <p:cNvSpPr txBox="1"/>
          <p:nvPr>
            <p:ph type="title"/>
          </p:nvPr>
        </p:nvSpPr>
        <p:spPr>
          <a:xfrm>
            <a:off x="840317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7"/>
          <p:cNvSpPr/>
          <p:nvPr>
            <p:ph idx="2" type="pic"/>
          </p:nvPr>
        </p:nvSpPr>
        <p:spPr>
          <a:xfrm>
            <a:off x="5183717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47"/>
          <p:cNvSpPr txBox="1"/>
          <p:nvPr>
            <p:ph idx="1" type="body"/>
          </p:nvPr>
        </p:nvSpPr>
        <p:spPr>
          <a:xfrm>
            <a:off x="840317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47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7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7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12198351" cy="6861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38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8"/>
          <p:cNvSpPr txBox="1"/>
          <p:nvPr>
            <p:ph idx="1" type="body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8"/>
          <p:cNvSpPr txBox="1"/>
          <p:nvPr>
            <p:ph idx="10" type="dt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8"/>
          <p:cNvSpPr txBox="1"/>
          <p:nvPr>
            <p:ph idx="11" type="ftr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8"/>
          <p:cNvSpPr txBox="1"/>
          <p:nvPr>
            <p:ph idx="12" type="sldNum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3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ctrTitle"/>
          </p:nvPr>
        </p:nvSpPr>
        <p:spPr>
          <a:xfrm>
            <a:off x="2063751" y="1125538"/>
            <a:ext cx="9211733" cy="1082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Four corners</a:t>
            </a:r>
            <a:endParaRPr/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2063751" y="2351088"/>
            <a:ext cx="9218083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/>
              <a:t>Synonyms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1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sick</a:t>
            </a:r>
            <a:endParaRPr/>
          </a:p>
        </p:txBody>
      </p:sp>
      <p:sp>
        <p:nvSpPr>
          <p:cNvPr id="197" name="Google Shape;197;p11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1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1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1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1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1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1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1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fantastic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excellent</a:t>
            </a:r>
            <a:endParaRPr/>
          </a:p>
        </p:txBody>
      </p:sp>
      <p:sp>
        <p:nvSpPr>
          <p:cNvPr id="211" name="Google Shape;211;p12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2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2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2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2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2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2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sleepy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2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fantastic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3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tired</a:t>
            </a:r>
            <a:endParaRPr/>
          </a:p>
        </p:txBody>
      </p:sp>
      <p:sp>
        <p:nvSpPr>
          <p:cNvPr id="225" name="Google Shape;225;p13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3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3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3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3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silent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3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3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sleepy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3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Google Shape;233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ridiculous</a:t>
            </a:r>
            <a:endParaRPr/>
          </a:p>
        </p:txBody>
      </p:sp>
      <p:sp>
        <p:nvSpPr>
          <p:cNvPr id="239" name="Google Shape;239;p14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4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4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4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4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silent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4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4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sleepy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4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7" name="Google Shape;247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5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quiet</a:t>
            </a:r>
            <a:endParaRPr/>
          </a:p>
        </p:txBody>
      </p:sp>
      <p:sp>
        <p:nvSpPr>
          <p:cNvPr id="253" name="Google Shape;253;p15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5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5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5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5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silent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5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5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5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" name="Google Shape;261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6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dull</a:t>
            </a:r>
            <a:endParaRPr/>
          </a:p>
        </p:txBody>
      </p:sp>
      <p:sp>
        <p:nvSpPr>
          <p:cNvPr id="267" name="Google Shape;267;p16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6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6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6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6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6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6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6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5" name="Google Shape;275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7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nice</a:t>
            </a:r>
            <a:endParaRPr/>
          </a:p>
        </p:txBody>
      </p:sp>
      <p:sp>
        <p:nvSpPr>
          <p:cNvPr id="281" name="Google Shape;281;p17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7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7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7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7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7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7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impressive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7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9" name="Google Shape;289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8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furious</a:t>
            </a:r>
            <a:endParaRPr/>
          </a:p>
        </p:txBody>
      </p:sp>
      <p:sp>
        <p:nvSpPr>
          <p:cNvPr id="295" name="Google Shape;295;p18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8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8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8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8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8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8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impressive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8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boiling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3" name="Google Shape;303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9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huge</a:t>
            </a:r>
            <a:endParaRPr/>
          </a:p>
        </p:txBody>
      </p:sp>
      <p:sp>
        <p:nvSpPr>
          <p:cNvPr id="309" name="Google Shape;309;p19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9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9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9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9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9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9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impressive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19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boiling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7" name="Google Shape;317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0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good</a:t>
            </a:r>
            <a:endParaRPr/>
          </a:p>
        </p:txBody>
      </p:sp>
      <p:sp>
        <p:nvSpPr>
          <p:cNvPr id="323" name="Google Shape;323;p20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0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20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0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0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scorching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20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20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impressive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20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boiling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1" name="Google Shape;331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Alternative Rules</a:t>
            </a:r>
            <a:endParaRPr/>
          </a:p>
        </p:txBody>
      </p:sp>
      <p:sp>
        <p:nvSpPr>
          <p:cNvPr id="93" name="Google Shape;93;p3"/>
          <p:cNvSpPr txBox="1"/>
          <p:nvPr>
            <p:ph idx="1" type="body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Write the letters A,B,C, and D in each corner of the room.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Students are given a question.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Each corner has a different answer.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Students have ten seconds to run to the correct corner of the room.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You can give points to each student who manages to make it in time.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Place some balls in the centre of the room. Students must grab a ball first, then run to the correct corner of the room.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1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Hot</a:t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1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1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21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21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21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1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1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5" name="Google Shape;345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2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Chilly</a:t>
            </a:r>
            <a:endParaRPr/>
          </a:p>
        </p:txBody>
      </p:sp>
      <p:sp>
        <p:nvSpPr>
          <p:cNvPr id="351" name="Google Shape;351;p22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22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22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22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22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quick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22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22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22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9" name="Google Shape;359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3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Fast</a:t>
            </a:r>
            <a:endParaRPr/>
          </a:p>
        </p:txBody>
      </p:sp>
      <p:sp>
        <p:nvSpPr>
          <p:cNvPr id="365" name="Google Shape;365;p23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23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23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23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23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quick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23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23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23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3" name="Google Shape;373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4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Large</a:t>
            </a:r>
            <a:endParaRPr/>
          </a:p>
        </p:txBody>
      </p:sp>
      <p:sp>
        <p:nvSpPr>
          <p:cNvPr id="379" name="Google Shape;379;p24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24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24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24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24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slow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24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24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24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7" name="Google Shape;387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5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Strong</a:t>
            </a:r>
            <a:endParaRPr/>
          </a:p>
        </p:txBody>
      </p:sp>
      <p:sp>
        <p:nvSpPr>
          <p:cNvPr id="393" name="Google Shape;393;p25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25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25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25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25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25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funny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25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happy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25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muscular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1" name="Google Shape;401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6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Hilarious</a:t>
            </a:r>
            <a:endParaRPr/>
          </a:p>
        </p:txBody>
      </p:sp>
      <p:sp>
        <p:nvSpPr>
          <p:cNvPr id="407" name="Google Shape;407;p26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26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26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26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26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26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funny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26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26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5" name="Google Shape;415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7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Disgusting</a:t>
            </a:r>
            <a:endParaRPr/>
          </a:p>
        </p:txBody>
      </p:sp>
      <p:sp>
        <p:nvSpPr>
          <p:cNvPr id="421" name="Google Shape;421;p27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27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27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27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27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27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27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27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9" name="Google Shape;429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8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sick</a:t>
            </a:r>
            <a:endParaRPr/>
          </a:p>
        </p:txBody>
      </p:sp>
      <p:sp>
        <p:nvSpPr>
          <p:cNvPr id="435" name="Google Shape;435;p28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28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28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28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28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28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28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28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fantastic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3" name="Google Shape;443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29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excellent</a:t>
            </a:r>
            <a:endParaRPr/>
          </a:p>
        </p:txBody>
      </p:sp>
      <p:sp>
        <p:nvSpPr>
          <p:cNvPr id="449" name="Google Shape;449;p29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29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29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29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29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29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29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sleepy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29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fantastic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7" name="Google Shape;457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0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tired</a:t>
            </a:r>
            <a:endParaRPr/>
          </a:p>
        </p:txBody>
      </p:sp>
      <p:sp>
        <p:nvSpPr>
          <p:cNvPr id="463" name="Google Shape;463;p30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30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30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30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30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silent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30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30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sleepy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30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1" name="Google Shape;471;p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Hot</a:t>
            </a:r>
            <a:endParaRPr/>
          </a:p>
        </p:txBody>
      </p:sp>
      <p:sp>
        <p:nvSpPr>
          <p:cNvPr id="99" name="Google Shape;99;p4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31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ridiculous</a:t>
            </a:r>
            <a:endParaRPr/>
          </a:p>
        </p:txBody>
      </p:sp>
      <p:sp>
        <p:nvSpPr>
          <p:cNvPr id="477" name="Google Shape;477;p31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31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31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31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31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silent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31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31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sleepy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31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5" name="Google Shape;485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32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quiet</a:t>
            </a:r>
            <a:endParaRPr/>
          </a:p>
        </p:txBody>
      </p:sp>
      <p:sp>
        <p:nvSpPr>
          <p:cNvPr id="491" name="Google Shape;491;p32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32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32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32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32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silent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32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32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32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9" name="Google Shape;499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33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dull</a:t>
            </a:r>
            <a:endParaRPr/>
          </a:p>
        </p:txBody>
      </p:sp>
      <p:sp>
        <p:nvSpPr>
          <p:cNvPr id="505" name="Google Shape;505;p33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33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33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33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3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33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33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33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3" name="Google Shape;513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34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nice</a:t>
            </a:r>
            <a:endParaRPr/>
          </a:p>
        </p:txBody>
      </p:sp>
      <p:sp>
        <p:nvSpPr>
          <p:cNvPr id="519" name="Google Shape;519;p34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4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34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34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34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34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34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impressive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34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7" name="Google Shape;527;p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35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furious</a:t>
            </a:r>
            <a:endParaRPr/>
          </a:p>
        </p:txBody>
      </p:sp>
      <p:sp>
        <p:nvSpPr>
          <p:cNvPr id="533" name="Google Shape;533;p35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35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35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35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35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35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angry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35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impressive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35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boiling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1" name="Google Shape;541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6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huge</a:t>
            </a:r>
            <a:endParaRPr/>
          </a:p>
        </p:txBody>
      </p:sp>
      <p:sp>
        <p:nvSpPr>
          <p:cNvPr id="547" name="Google Shape;547;p36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36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36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36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36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6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36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impressive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6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boiling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5" name="Google Shape;555;p3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37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good</a:t>
            </a:r>
            <a:endParaRPr/>
          </a:p>
        </p:txBody>
      </p:sp>
      <p:sp>
        <p:nvSpPr>
          <p:cNvPr id="561" name="Google Shape;561;p37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37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37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37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37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scorching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37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37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impressive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37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boiling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9" name="Google Shape;569;p3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Chilly</a:t>
            </a:r>
            <a:endParaRPr/>
          </a:p>
        </p:txBody>
      </p:sp>
      <p:sp>
        <p:nvSpPr>
          <p:cNvPr id="113" name="Google Shape;113;p5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5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5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5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5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quick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5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5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cold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Fast</a:t>
            </a:r>
            <a:endParaRPr/>
          </a:p>
        </p:txBody>
      </p:sp>
      <p:sp>
        <p:nvSpPr>
          <p:cNvPr id="127" name="Google Shape;127;p6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6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6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quick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6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Large</a:t>
            </a:r>
            <a:endParaRPr/>
          </a:p>
        </p:txBody>
      </p:sp>
      <p:sp>
        <p:nvSpPr>
          <p:cNvPr id="141" name="Google Shape;141;p7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7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7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7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slow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enormous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chilly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Strong</a:t>
            </a:r>
            <a:endParaRPr/>
          </a:p>
        </p:txBody>
      </p:sp>
      <p:sp>
        <p:nvSpPr>
          <p:cNvPr id="155" name="Google Shape;155;p8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8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8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8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8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8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funny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8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happy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8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muscular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Hilarious</a:t>
            </a:r>
            <a:endParaRPr/>
          </a:p>
        </p:txBody>
      </p:sp>
      <p:sp>
        <p:nvSpPr>
          <p:cNvPr id="169" name="Google Shape;169;p9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9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9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9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9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9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funny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9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9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"/>
          <p:cNvSpPr txBox="1"/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Disgusting</a:t>
            </a:r>
            <a:endParaRPr/>
          </a:p>
        </p:txBody>
      </p:sp>
      <p:sp>
        <p:nvSpPr>
          <p:cNvPr id="183" name="Google Shape;183;p10"/>
          <p:cNvSpPr/>
          <p:nvPr/>
        </p:nvSpPr>
        <p:spPr>
          <a:xfrm>
            <a:off x="13970" y="-381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0"/>
          <p:cNvSpPr/>
          <p:nvPr/>
        </p:nvSpPr>
        <p:spPr>
          <a:xfrm>
            <a:off x="9453880" y="411988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0"/>
          <p:cNvSpPr/>
          <p:nvPr/>
        </p:nvSpPr>
        <p:spPr>
          <a:xfrm>
            <a:off x="9453880" y="0"/>
            <a:ext cx="2738120" cy="273812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006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0"/>
          <p:cNvSpPr txBox="1"/>
          <p:nvPr/>
        </p:nvSpPr>
        <p:spPr>
          <a:xfrm>
            <a:off x="37465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0"/>
          <p:cNvSpPr txBox="1"/>
          <p:nvPr/>
        </p:nvSpPr>
        <p:spPr>
          <a:xfrm>
            <a:off x="44450" y="375158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quiet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0"/>
          <p:cNvSpPr txBox="1"/>
          <p:nvPr/>
        </p:nvSpPr>
        <p:spPr>
          <a:xfrm>
            <a:off x="9489440" y="277876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0"/>
          <p:cNvSpPr txBox="1"/>
          <p:nvPr/>
        </p:nvSpPr>
        <p:spPr>
          <a:xfrm>
            <a:off x="9453880" y="3733800"/>
            <a:ext cx="2693035" cy="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2090" y="1551940"/>
            <a:ext cx="6702425" cy="3754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ata Pie Charts">
  <a:themeElements>
    <a:clrScheme name="Data Pie Char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2020-08-28T10:13:30Z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