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3" r:id="rId4"/>
    <p:sldId id="423" r:id="rId5"/>
    <p:sldId id="353" r:id="rId6"/>
    <p:sldId id="422" r:id="rId7"/>
    <p:sldId id="387" r:id="rId8"/>
    <p:sldId id="390" r:id="rId9"/>
    <p:sldId id="421" r:id="rId10"/>
    <p:sldId id="388" r:id="rId11"/>
    <p:sldId id="420" r:id="rId12"/>
    <p:sldId id="385" r:id="rId13"/>
    <p:sldId id="386" r:id="rId14"/>
    <p:sldId id="419" r:id="rId15"/>
    <p:sldId id="351" r:id="rId16"/>
    <p:sldId id="418" r:id="rId17"/>
    <p:sldId id="352" r:id="rId18"/>
    <p:sldId id="292" r:id="rId19"/>
    <p:sldId id="290" r:id="rId20"/>
    <p:sldId id="288" r:id="rId21"/>
    <p:sldId id="286" r:id="rId22"/>
    <p:sldId id="284" r:id="rId23"/>
    <p:sldId id="331" r:id="rId24"/>
    <p:sldId id="333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25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slide" Target="slide35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C:\Users\ILA\Downloads\running.gifrunni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-635" y="1568450"/>
            <a:ext cx="12192635" cy="5289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170" y="36020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Get grandma home!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2" action="ppaction://hlinksldjump"/>
              </a:rPr>
              <a:t>Start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Lock, Stock- Zorba The Greek soundtrack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K0Ut.txtK0Ut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635"/>
            <a:ext cx="12830175" cy="6902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Q2h.txtQ2h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2065"/>
            <a:ext cx="12192635" cy="682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9).gifgiphy (9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AJYQ.txtAJYQ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2222"/>
            <a:ext cx="12192635" cy="6856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7).gifgiphy (7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136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tenor (6).giftenor (6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6).gifgiphy (6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-3175"/>
            <a:ext cx="121926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" action="ppaction://hlinkshowjump?jump=previousslide"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302192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Grandma ____ almost at home!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2566035" y="451294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7494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02298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 to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80682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The best student ____ working hard!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526415" y="440690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 to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142730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799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The children ____ _____!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10055" y="430085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 laughed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 laughing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 laugh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200.gif200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-5715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30233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He ____ at home, he was outside!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5249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78586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wasn't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3797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How many dogs were _____?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7827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31850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bark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barking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barked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01678" y="2979420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There ____ some oranges.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48425" y="422529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076565" y="483997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7012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We ____  ______ for bananas.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00405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835265" y="48253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 looked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 looking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 looking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How many people ____ ______?  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0" y="41649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0855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 wait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 waiting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 waiting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John and Steve ___ ______ Bun Cha!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0" y="41649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89382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wasn't eating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38784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 eating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83997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 ate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 I ____ feeling thirsty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5411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0355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43369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didn't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33223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744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He was happy, so he was ______!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87765" y="417957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0624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smiled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smiling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smile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6816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She wasn’t _____ happy, she was angry!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965565" y="417957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0624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feel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7740" y="18573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feeling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felt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I was ____ . Brrr! Only a few people were walking.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131300" y="427037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4330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freeze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8248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freezing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91553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froze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UcKu.txtUcKu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We were _____ food in the fridge. It wasn't empty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6592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64515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puts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3481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putting</a:t>
            </a:r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putted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John was _____when he fell!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04113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67945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run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running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ran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We weren’t _____ tired, even though it was a long day.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66555" y="423989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128905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get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getting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got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 wasn’t ____ to school, I was at home!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357360" y="419481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1621155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goes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8248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going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07555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go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Were you _____ at the pub last night?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980930" y="42570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02882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drink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drinking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drinked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I ____ _____bored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43586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451340" y="215582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 getting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99999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 got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'They', 'we', and 'you' can be used with...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05498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both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I, He, She and It can be used with...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46265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87553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06172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both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sad grandma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10" y="276669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lost. </a:t>
            </a: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grandma is crying.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8).gifgiphy (8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3387070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tenor (7).giftenor (7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tenor (3).giftenor (3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3387070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10).gifgiphy (10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1365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ZMMG.txtZMMG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12192635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7PwO.txt7PwO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57530" y="0"/>
            <a:ext cx="12272010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1995</Words>
  <Application>WPS Presentation</Application>
  <PresentationFormat>Widescreen</PresentationFormat>
  <Paragraphs>202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6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Office Theme</vt:lpstr>
      <vt:lpstr>Get grandma home!       Start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Grandma ____ almost at home!</vt:lpstr>
      <vt:lpstr>The best student ____ working hard!</vt:lpstr>
      <vt:lpstr>The children ____ laughing!</vt:lpstr>
      <vt:lpstr>He ____ at home, he was outside!</vt:lpstr>
      <vt:lpstr>How many dogs ___ there in your house?</vt:lpstr>
      <vt:lpstr>There ____ some oranges.</vt:lpstr>
      <vt:lpstr>There _____ any bananas.</vt:lpstr>
      <vt:lpstr>How many keyboards ____ there?  </vt:lpstr>
      <vt:lpstr>John and Steve ___ eating Bun Cha!</vt:lpstr>
      <vt:lpstr> I ____ thirsty</vt:lpstr>
      <vt:lpstr>He had no friends. He ____ very lonely</vt:lpstr>
      <vt:lpstr>She ____ happy, she was angry!</vt:lpstr>
      <vt:lpstr>It was freezing. Brrr! Only a few people _____ walking.</vt:lpstr>
      <vt:lpstr>There ____ food in the fridge. It wasn't empty</vt:lpstr>
      <vt:lpstr>John _____ running when he fell!</vt:lpstr>
      <vt:lpstr>We _____ tired, even though it was a long day.</vt:lpstr>
      <vt:lpstr>I ____ at school, I was at home!</vt:lpstr>
      <vt:lpstr>____ you at the pub last night?</vt:lpstr>
      <vt:lpstr>I ____ getting bored</vt:lpstr>
      <vt:lpstr>'They', 'we', and 'you' can be used with...</vt:lpstr>
      <vt:lpstr>I, He, She and It can be used with...</vt:lpstr>
      <vt:lpstr>You lost.            Now grandma is crying.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Horse racing Start!</dc:title>
  <dc:creator/>
  <cp:lastModifiedBy>ILA</cp:lastModifiedBy>
  <cp:revision>10</cp:revision>
  <dcterms:created xsi:type="dcterms:W3CDTF">2020-07-26T06:06:00Z</dcterms:created>
  <dcterms:modified xsi:type="dcterms:W3CDTF">2021-01-27T09:55:07Z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1033-11.2.0.9967</vt:lpwstr>
  </property>
</Properties>
</file>