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3" r:id="rId4"/>
    <p:sldId id="353" r:id="rId5"/>
    <p:sldId id="387" r:id="rId6"/>
    <p:sldId id="390" r:id="rId7"/>
    <p:sldId id="388" r:id="rId8"/>
    <p:sldId id="385" r:id="rId9"/>
    <p:sldId id="386" r:id="rId10"/>
    <p:sldId id="351" r:id="rId11"/>
    <p:sldId id="352" r:id="rId12"/>
    <p:sldId id="292" r:id="rId13"/>
    <p:sldId id="290" r:id="rId14"/>
    <p:sldId id="288" r:id="rId15"/>
    <p:sldId id="286" r:id="rId16"/>
    <p:sldId id="284" r:id="rId17"/>
    <p:sldId id="331" r:id="rId18"/>
    <p:sldId id="333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  <p:sldId id="346" r:id="rId31"/>
    <p:sldId id="347" r:id="rId32"/>
    <p:sldId id="348" r:id="rId33"/>
    <p:sldId id="25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>
        <p:fade/>
      </p:transition>
    </mc:Choice>
    <mc:Fallback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slide" Target="slide29.xml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15.GIF"/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C:\Users\ILA\Downloads\running.gifrunni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-635" y="1568450"/>
            <a:ext cx="12192635" cy="5289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170" y="360203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Get grandma home!</a:t>
            </a: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rId2" action="ppaction://hlinksldjump"/>
              </a:rPr>
              <a:t>Start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Lock, Stock- Zorba The Greek soundtrack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" y="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6).gifgiphy (6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-3175"/>
            <a:ext cx="121926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hlinkClick r:id="" action="ppaction://hlinkshowjump?jump=previousslide"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302192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Grandma ____ almost at home!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2566035" y="451294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7494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02298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 to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80682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The best student ____ working hard!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-526415" y="440690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 to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142730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799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The children ____ laughing!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10055" y="430085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25322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some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30233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He ____ at home, he was outside!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45249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78586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wasn't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3797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How many dogs ___ there in your house?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978275" y="43459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318500" y="487045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01678" y="2979420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There ____ some oranges.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448425" y="422529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076565" y="4839970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any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7012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There _____ any bananas.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00405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835265" y="48253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all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weren't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wasn't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How many keyboards ____ there?  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0" y="41649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90855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is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John and Steve ___ eating Bun Cha!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0" y="416496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89382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wasn't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38784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83997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200.gif200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635" y="-5715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23238" y="275272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 I ____ thirsty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5411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03550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43369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didn't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33223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78744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He had no friends. He ____ very lonely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87765" y="417957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0624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weren't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68168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She ____ happy, she was angry!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965565" y="417957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0624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2597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7740" y="18573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wasn't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weren't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It was freezing. Brrr! Only a few people _____ walking.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131300" y="427037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04330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wasn't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8248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91553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There ____ food in the fridge. It wasn't empty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6592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64515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lots of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34810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wasn't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John _____ running when he fell!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04113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67945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weren't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en-US"/>
              <a:t>We _____ tired, even though it was a long day.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266555" y="4239895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128905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weren't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not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en-US"/>
              <a:t>I ____ at school, I was at home!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357360" y="419481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1621155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a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68248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wasn't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507555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____ you at the pub last night?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980930" y="425704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02882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none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en-US"/>
              <a:t>I ____ getting bored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2435860" y="471106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9451340" y="215582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999990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many of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8).gifgiphy (8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600075" y="-5715"/>
            <a:ext cx="1278699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'They', 'we', and 'you' can be used with...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05498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1043305" y="196913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5060315" y="208597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both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10" name="Picture 9" descr="UnrealisticCommonBlueandgoldmackaw-size_restric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13970" y="-33020"/>
            <a:ext cx="12218670" cy="6887210"/>
          </a:xfrm>
          <a:prstGeom prst="rect">
            <a:avLst/>
          </a:prstGeom>
        </p:spPr>
      </p:pic>
      <p:pic>
        <p:nvPicPr>
          <p:cNvPr id="8" name="Picture 7" descr="C:\Users\ILA\Downloads\giphy (5).gifgiphy (5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80613" y="2822575"/>
            <a:ext cx="2380615" cy="2381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I, He, She and It can be used with...</a:t>
            </a:r>
            <a:endParaRPr lang="en-US"/>
          </a:p>
        </p:txBody>
      </p:sp>
      <p:pic>
        <p:nvPicPr>
          <p:cNvPr id="6" name="Content Placeholder 5" descr="C:\Users\ILA\Downloads\source.gifsource"/>
          <p:cNvPicPr>
            <a:picLocks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04170" y="4210050"/>
            <a:ext cx="3810000" cy="1661160"/>
          </a:xfrm>
          <a:prstGeom prst="rect">
            <a:avLst/>
          </a:prstGeom>
        </p:spPr>
      </p:pic>
      <p:pic>
        <p:nvPicPr>
          <p:cNvPr id="4" name="Content Placeholder 3" descr="C:\Users\ILA\Downloads\4afa9c288414e3a1cdd9af10a8aeff66.gif4afa9c288414e3a1cdd9af10a8aeff66"/>
          <p:cNvPicPr>
            <a:picLocks noChangeAspect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-3462655" y="4714875"/>
            <a:ext cx="4003675" cy="2143125"/>
          </a:xfrm>
          <a:prstGeom prst="rect">
            <a:avLst/>
          </a:prstGeom>
        </p:spPr>
      </p:pic>
      <p:sp>
        <p:nvSpPr>
          <p:cNvPr id="11" name="Rounded Rectangle 10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487553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were</a:t>
            </a:r>
            <a:endParaRPr lang="en-US"/>
          </a:p>
        </p:txBody>
      </p:sp>
      <p:sp>
        <p:nvSpPr>
          <p:cNvPr id="13" name="Rounded Rectangle 12">
            <a:hlinkClick r:id="" action="ppaction://hlinkshowjump?jump=previousslide">
              <a:snd r:embed="rId6" name="\Galloping-Horse.wav"/>
            </a:hlinkClick>
          </p:cNvPr>
          <p:cNvSpPr/>
          <p:nvPr/>
        </p:nvSpPr>
        <p:spPr>
          <a:xfrm>
            <a:off x="1061720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was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941060" y="238442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15" name="Rounded Rectangle 14">
            <a:hlinkClick r:id="" action="ppaction://hlinkshowjump?jump=nextslide">
              <a:snd r:embed="rId5" name="voltage.wav"/>
            </a:hlinkClick>
          </p:cNvPr>
          <p:cNvSpPr/>
          <p:nvPr/>
        </p:nvSpPr>
        <p:spPr>
          <a:xfrm>
            <a:off x="9623425" y="2038985"/>
            <a:ext cx="1671320" cy="59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both</a:t>
            </a:r>
            <a:endParaRPr lang="en-US"/>
          </a:p>
        </p:txBody>
      </p:sp>
      <p:sp>
        <p:nvSpPr>
          <p:cNvPr id="16" name="Text Box 15"/>
          <p:cNvSpPr txBox="1"/>
          <p:nvPr/>
        </p:nvSpPr>
        <p:spPr>
          <a:xfrm>
            <a:off x="10504170" y="245427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55621 -0.000048 C -0.000134 -0.000048 0.044900 0.002358 0.044900 0.005322 C 0.044900 0.008287 -0.000134 0.010693 -0.055621 0.010693 C -0.111109 0.010693 -0.156142 0.008287 -0.156142 0.005322 C -0.156142 0.002358 -0.111109 -0.000048 -0.055621 -0.000048 Z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51373 0.008783 C 0.120041 0.008783 0.175773 0.010194 0.175773 0.011932 C 0.175773 0.013669 0.120041 0.015080 0.051373 0.015080 C -0.017297 0.015080 -0.073028 0.013669 -0.073028 0.011932 C -0.073028 0.010194 -0.017297 0.008783 0.051373 0.008783 Z " pathEditMode="relative" rAng="0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54090 0.000050 C -0.005014 0.000050 0.034816 0.004364 0.034816 0.009679 C 0.034816 0.014995 -0.005014 0.019309 -0.054090 0.019309 C -0.103166 0.019309 -0.142996 0.014995 -0.142996 0.009679 C -0.142996 0.004364 -0.103166 0.000050 -0.054090 0.000050 Z " pathEditMode="relative" rAng="0" ptsTypes="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sad grandma">
            <a:hlinkClick r:id="" action="ppaction://hlinkshowjump?jump=endshow"/>
          </p:cNvPr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610" y="276669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lost. </a:t>
            </a: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grandma is crying.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tenor (3).giftenor (3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3387070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10).gifgiphy (10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1365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7PwO.txt7PwO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557530" y="0"/>
            <a:ext cx="12272010" cy="6903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Q2h.txtQ2h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12065"/>
            <a:ext cx="12192635" cy="682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9).gifgiphy (9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263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C:\Users\ILA\Downloads\giphy (7).gifgiphy (7)">
            <a:hlinkClick r:id="" action="ppaction://hlinkshowjump?jump=previousslide"/>
          </p:cNvPr>
          <p:cNvPicPr>
            <a:picLocks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5715"/>
            <a:ext cx="12191365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2885"/>
            <a:ext cx="10515600" cy="1325563"/>
          </a:xfrm>
        </p:spPr>
        <p:txBody>
          <a:bodyPr>
            <a:normAutofit fontScale="90000"/>
          </a:bodyPr>
          <a:p>
            <a:pPr algn="ctr"/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 got grandma home safely!</a:t>
            </a: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b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Now she is happy!</a:t>
            </a:r>
            <a:endParaRPr lang="en-US" b="1">
              <a:ln w="22225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1539</Words>
  <Application>WPS Presentation</Application>
  <PresentationFormat>Widescreen</PresentationFormat>
  <Paragraphs>190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0" baseType="lpstr">
      <vt:lpstr>Arial</vt:lpstr>
      <vt:lpstr>SimSun</vt:lpstr>
      <vt:lpstr>Wingdings</vt:lpstr>
      <vt:lpstr>Calibri</vt:lpstr>
      <vt:lpstr>Calibri Light</vt:lpstr>
      <vt:lpstr>Microsoft YaHei</vt:lpstr>
      <vt:lpstr>Arial Unicode MS</vt:lpstr>
      <vt:lpstr>Office Theme</vt:lpstr>
      <vt:lpstr>Get grandma home!       Start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You got grandma home safely!           Now she is happy!</vt:lpstr>
      <vt:lpstr>How __________do you want? - Six, please.</vt:lpstr>
      <vt:lpstr>__________ apples have you got?</vt:lpstr>
      <vt:lpstr>I haven't got ____ oranges. </vt:lpstr>
      <vt:lpstr>John has got ______ peaches. </vt:lpstr>
      <vt:lpstr>________ dogs are there in your house?</vt:lpstr>
      <vt:lpstr>There are _____ oranges.</vt:lpstr>
      <vt:lpstr>We haven't got _____ bananas.</vt:lpstr>
      <vt:lpstr>How ....... keyboards are there?  </vt:lpstr>
      <vt:lpstr>I have ... time. Hurry up!</vt:lpstr>
      <vt:lpstr>Will you give me ... water? I am thirsty</vt:lpstr>
      <vt:lpstr>He has ... friends. He is very lonely</vt:lpstr>
      <vt:lpstr>I know ... Italian words. I can help you!</vt:lpstr>
      <vt:lpstr>It was freezing. Brrr! Only ... people were walking.</vt:lpstr>
      <vt:lpstr>There is ... food in the fridge. It is almost empty</vt:lpstr>
      <vt:lpstr> I know ... cities and countries. I had 5 geography lessons!</vt:lpstr>
      <vt:lpstr>I know ______ bit of Vietnamese</vt:lpstr>
      <vt:lpstr>There are ____ apples in the firdge</vt:lpstr>
      <vt:lpstr>There aren't____ car parks in the centre of Oxford</vt:lpstr>
      <vt:lpstr>Liverpool has ______  great nightclubs.</vt:lpstr>
      <vt:lpstr>'Much' is used with</vt:lpstr>
      <vt:lpstr>'many' is used with</vt:lpstr>
      <vt:lpstr>You lost.            Now grandma is crying.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Horse racing Start!</dc:title>
  <dc:creator/>
  <cp:lastModifiedBy>ILA</cp:lastModifiedBy>
  <cp:revision>8</cp:revision>
  <dcterms:created xsi:type="dcterms:W3CDTF">2020-07-26T06:06:00Z</dcterms:created>
  <dcterms:modified xsi:type="dcterms:W3CDTF">2020-12-12T06:43:36Z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