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4" r:id="rId4"/>
    <p:sldId id="269" r:id="rId6"/>
    <p:sldId id="271" r:id="rId7"/>
    <p:sldId id="272" r:id="rId8"/>
    <p:sldId id="273" r:id="rId9"/>
    <p:sldId id="274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3.wav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3.wav"/><Relationship Id="rId10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image" Target="../media/image8.GIF"/><Relationship Id="rId10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image" Target="../media/image9.GIF"/><Relationship Id="rId11" Type="http://schemas.openxmlformats.org/officeDocument/2006/relationships/image" Target="../media/image8.GIF"/><Relationship Id="rId10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GIF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image" Target="../media/image8.GIF"/><Relationship Id="rId10" Type="http://schemas.openxmlformats.org/officeDocument/2006/relationships/image" Target="../media/image7.GI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Gunslingers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Start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4110673" y="24130"/>
            <a:ext cx="37839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got ____ bananas?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3474720" y="890270"/>
            <a:ext cx="515493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too ____ people in the room!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297363" y="1711960"/>
            <a:ext cx="35096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 I have _____ bread?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4095115" y="2541905"/>
            <a:ext cx="40017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would like ____ water please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owboys-gif-download-168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35" y="3348990"/>
            <a:ext cx="1322705" cy="1414780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219008" y="30670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608956" y="30670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723631" y="306705"/>
            <a:ext cx="10414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none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69974" y="1277620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1040" y="12776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" y="3982085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37925" y="2020570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23865" y="1277620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1999615" y="1277620"/>
            <a:ext cx="132270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879206" y="2108835"/>
            <a:ext cx="7302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got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243138" y="210883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685156" y="2108835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owboys-gif-download-168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905" y="4763770"/>
            <a:ext cx="132270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5155" y="5442585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594351" y="3002280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629333" y="288607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243456" y="2886075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owboys-gif-download-1680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615" y="3348990"/>
            <a:ext cx="1322705" cy="1414780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6500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animBg="1"/>
      <p:bldP spid="37" grpId="2" animBg="1"/>
      <p:bldP spid="29" grpId="1"/>
      <p:bldP spid="30" grpId="1"/>
      <p:bldP spid="31" grpId="1"/>
      <p:bldP spid="29" grpId="2"/>
      <p:bldP spid="16" grpId="1"/>
      <p:bldP spid="36" grpId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animBg="1"/>
      <p:bldP spid="37" grpId="3" animBg="1"/>
      <p:bldP spid="36" grpId="1" animBg="1"/>
      <p:bldP spid="35" grpId="1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3957320" y="24130"/>
            <a:ext cx="409067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you got ____ cheese left?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3937953" y="890270"/>
            <a:ext cx="42284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there ____ juice in the fridge?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363403" y="1711960"/>
            <a:ext cx="33775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so _____ trees!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4738370" y="2541905"/>
            <a:ext cx="271526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haven't seen ____!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:\Users\ILA\Downloads\animated-cowboy-image-0006.gifanimated-cowboy-image-00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6710" y="3348990"/>
            <a:ext cx="1214755" cy="1414780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83873" y="484505"/>
            <a:ext cx="102298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hello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399348" y="48450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85849" y="30670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399348" y="1277620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040" y="12776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" y="3982085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7925" y="2020570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94985" y="1277620"/>
            <a:ext cx="95631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stuff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8578533" y="1350645"/>
            <a:ext cx="1058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851266" y="210883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456873" y="210883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234248" y="210883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:\Users\ILA\Downloads\animated-cowboy-image-0006.gifanimated-cowboy-image-00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262880" y="4763770"/>
            <a:ext cx="121475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5155" y="5442585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801101" y="2886075"/>
            <a:ext cx="88646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well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522595" y="2886075"/>
            <a:ext cx="98806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have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399666" y="288607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9615" y="3348990"/>
            <a:ext cx="1322705" cy="1414780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0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bldLvl="0" animBg="1"/>
      <p:bldP spid="37" grpId="2" bldLvl="0" animBg="1"/>
      <p:bldP spid="29" grpId="1"/>
      <p:bldP spid="30" grpId="1"/>
      <p:bldP spid="31" grpId="1"/>
      <p:bldP spid="29" grpId="2"/>
      <p:bldP spid="16" grpId="1"/>
      <p:bldP spid="36" grpId="0" bldLvl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bldLvl="0" animBg="1"/>
      <p:bldP spid="37" grpId="3" bldLvl="0" animBg="1"/>
      <p:bldP spid="36" grpId="1" bldLvl="0" animBg="1"/>
      <p:bldP spid="35" grpId="1" bldLvl="0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4297680" y="24130"/>
            <a:ext cx="34099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______ people!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4179570" y="890270"/>
            <a:ext cx="37452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is very _____ water left.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3857308" y="1711960"/>
            <a:ext cx="438975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___ apples in the bowl.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3871595" y="2541905"/>
            <a:ext cx="444881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isn't _____ in this sandwich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:\Users\ILA\Downloads\animated-cowboy-image-0006.gifanimated-cowboy-image-00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6710" y="3348990"/>
            <a:ext cx="1214755" cy="1414780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000568" y="306705"/>
            <a:ext cx="155638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 of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8455660" y="484505"/>
            <a:ext cx="13741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lot of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206049" y="484505"/>
            <a:ext cx="159194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 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29969" y="1277620"/>
            <a:ext cx="119951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 of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040" y="12776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" y="3982085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7925" y="2020570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082483" y="1350645"/>
            <a:ext cx="17887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 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522913" y="1350645"/>
            <a:ext cx="1058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little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84579" y="210883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623560" y="210883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483168" y="2108835"/>
            <a:ext cx="61912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:\Users\ILA\Downloads\animated-cowboy-image-0006.gifanimated-cowboy-image-00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83090" y="4162425"/>
            <a:ext cx="121475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8865" y="4763770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546726" y="3137535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534083" y="313753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232978" y="288607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9615" y="3348990"/>
            <a:ext cx="1322705" cy="1414780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0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bldLvl="0" animBg="1"/>
      <p:bldP spid="37" grpId="2" bldLvl="0" animBg="1"/>
      <p:bldP spid="29" grpId="1"/>
      <p:bldP spid="30" grpId="1"/>
      <p:bldP spid="31" grpId="1"/>
      <p:bldP spid="29" grpId="2"/>
      <p:bldP spid="16" grpId="1"/>
      <p:bldP spid="36" grpId="0" bldLvl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bldLvl="0" animBg="1"/>
      <p:bldP spid="37" grpId="3" bldLvl="0" animBg="1"/>
      <p:bldP spid="36" grpId="1" bldLvl="0" animBg="1"/>
      <p:bldP spid="35" grpId="1" bldLvl="0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3592195" y="24130"/>
            <a:ext cx="48209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______ drinks in the fridge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4085908" y="890270"/>
            <a:ext cx="39325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aren't ____ carrots left.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3802063" y="1711960"/>
            <a:ext cx="45002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must say I think very ____ of him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3713480" y="2541905"/>
            <a:ext cx="476504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a ____ grapes on the vine.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:\Users\ILA\Downloads\unnamed.gifunnam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85310" y="4262755"/>
            <a:ext cx="1214755" cy="1214120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385695" y="30670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452746" y="306705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84579" y="30670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715059" y="1277620"/>
            <a:ext cx="10293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must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1040" y="12776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8220" y="4763770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7925" y="2020570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13388" y="1277620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263458" y="1277620"/>
            <a:ext cx="1058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839836" y="2108835"/>
            <a:ext cx="80899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few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122228" y="2108835"/>
            <a:ext cx="17887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not 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311083" y="2108835"/>
            <a:ext cx="9632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little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:\Users\ILA\Downloads\animated-cowboy-image-0006.gifanimated-cowboy-image-000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83090" y="4162425"/>
            <a:ext cx="121475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8865" y="4763770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684579" y="288607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534978" y="2886075"/>
            <a:ext cx="9632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little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388236" y="2886075"/>
            <a:ext cx="80899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few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:\Users\ILA\Downloads\unnamed.gifunnam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99615" y="3469640"/>
            <a:ext cx="1322705" cy="1322070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500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bldLvl="0" animBg="1"/>
      <p:bldP spid="37" grpId="2" bldLvl="0" animBg="1"/>
      <p:bldP spid="29" grpId="1"/>
      <p:bldP spid="30" grpId="1"/>
      <p:bldP spid="31" grpId="1"/>
      <p:bldP spid="29" grpId="2"/>
      <p:bldP spid="16" grpId="1"/>
      <p:bldP spid="36" grpId="0" bldLvl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bldLvl="0" animBg="1"/>
      <p:bldP spid="37" grpId="3" bldLvl="0" animBg="1"/>
      <p:bldP spid="36" grpId="1" bldLvl="0" animBg="1"/>
      <p:bldP spid="35" grpId="1" bldLvl="0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3869373" y="24130"/>
            <a:ext cx="426656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quite ______ bread left.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4305618" y="890270"/>
            <a:ext cx="349313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can't find her ____where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246880" y="1711960"/>
            <a:ext cx="361061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water _____where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4151948" y="2541905"/>
            <a:ext cx="388810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sea has so ______ water!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:\Users\ILA\Downloads\giphy (2).gifgiphy (2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31610" y="4961573"/>
            <a:ext cx="1214755" cy="1147445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654993" y="48450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367916" y="484505"/>
            <a:ext cx="13741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lot of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84579" y="30670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71244" y="1277620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030" y="45034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520" y="5414645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915" y="5274945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23865" y="1277620"/>
            <a:ext cx="10985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some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263458" y="1277620"/>
            <a:ext cx="10585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685849" y="210883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487295" y="2172335"/>
            <a:ext cx="5829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572761" y="2108835"/>
            <a:ext cx="11163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every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:\Users\ILA\Downloads\animated-cowboy-image-0006.gifanimated-cowboy-image-000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83090" y="4162425"/>
            <a:ext cx="121475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8865" y="4763770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851266" y="288607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458143" y="288607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232978" y="288607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:\Users\ILA\Downloads\unnamed.gifunnamed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5110" y="3441700"/>
            <a:ext cx="1322705" cy="1322070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95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bldLvl="0" animBg="1"/>
      <p:bldP spid="37" grpId="2" bldLvl="0" animBg="1"/>
      <p:bldP spid="29" grpId="1"/>
      <p:bldP spid="30" grpId="1"/>
      <p:bldP spid="31" grpId="1"/>
      <p:bldP spid="29" grpId="2"/>
      <p:bldP spid="16" grpId="1"/>
      <p:bldP spid="36" grpId="0" bldLvl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bldLvl="0" animBg="1"/>
      <p:bldP spid="37" grpId="3" bldLvl="0" animBg="1"/>
      <p:bldP spid="36" grpId="1" bldLvl="0" animBg="1"/>
      <p:bldP spid="35" grpId="1" bldLvl="0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ILA\Documents\J2B\eomt\3 bullet.png3 bulle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32843"/>
            <a:ext cx="1350010" cy="624205"/>
          </a:xfrm>
          <a:prstGeom prst="rect">
            <a:avLst/>
          </a:prstGeom>
        </p:spPr>
      </p:pic>
      <p:pic>
        <p:nvPicPr>
          <p:cNvPr id="9" name="Picture 8" descr="C:\Users\ILA\Documents\J2B\eomt\4 bullet.png4 bulle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33161"/>
            <a:ext cx="1350010" cy="623570"/>
          </a:xfrm>
          <a:prstGeom prst="rect">
            <a:avLst/>
          </a:prstGeom>
        </p:spPr>
      </p:pic>
      <p:pic>
        <p:nvPicPr>
          <p:cNvPr id="10" name="Picture 9" descr="C:\Users\ILA\Documents\J2B\eomt\5 bullet.png5 bulle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19191"/>
            <a:ext cx="1348740" cy="623570"/>
          </a:xfrm>
          <a:prstGeom prst="rect">
            <a:avLst/>
          </a:prstGeom>
        </p:spPr>
      </p:pic>
      <p:pic>
        <p:nvPicPr>
          <p:cNvPr id="11" name="Picture 10" descr="C:\Users\ILA\Documents\J2B\eomt\6 bullet.png6 bulle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0" y="6219509"/>
            <a:ext cx="1348740" cy="622935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3694430" y="24130"/>
            <a:ext cx="46164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you have ___ questions for me?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4291330" y="890270"/>
            <a:ext cx="352171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haven't got ____ time!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378008" y="1711960"/>
            <a:ext cx="334835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____ do you weigh?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s 18"/>
          <p:cNvSpPr/>
          <p:nvPr/>
        </p:nvSpPr>
        <p:spPr>
          <a:xfrm>
            <a:off x="4660900" y="2541905"/>
            <a:ext cx="287020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much ____ is it?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 descr="C:\Users\ILA\Downloads\giphy (2).gifgiphy (2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31610" y="4961573"/>
            <a:ext cx="1214755" cy="1147445"/>
          </a:xfrm>
          <a:prstGeom prst="rect">
            <a:avLst/>
          </a:prstGeom>
        </p:spPr>
      </p:pic>
      <p:sp>
        <p:nvSpPr>
          <p:cNvPr id="29" name="Rectangles 28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2219008" y="30670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Rectangles 29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5608956" y="30670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s 30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762684" y="306705"/>
            <a:ext cx="96329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little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s 3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757604" y="1277620"/>
            <a:ext cx="94424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with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Heart 34"/>
          <p:cNvSpPr/>
          <p:nvPr/>
        </p:nvSpPr>
        <p:spPr>
          <a:xfrm>
            <a:off x="9651365" y="6274435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38435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11026140" y="6269990"/>
            <a:ext cx="522605" cy="522605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9" name="Picture 38" descr="cowboys-gif-download-1680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030" y="4503420"/>
            <a:ext cx="1322705" cy="1414780"/>
          </a:xfrm>
          <a:prstGeom prst="rect">
            <a:avLst/>
          </a:prstGeom>
        </p:spPr>
      </p:pic>
      <p:pic>
        <p:nvPicPr>
          <p:cNvPr id="40" name="Picture 39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520" y="5414645"/>
            <a:ext cx="369570" cy="521335"/>
          </a:xfrm>
          <a:prstGeom prst="rect">
            <a:avLst/>
          </a:prstGeom>
        </p:spPr>
      </p:pic>
      <p:pic>
        <p:nvPicPr>
          <p:cNvPr id="2" name="Picture 1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915" y="5274945"/>
            <a:ext cx="369570" cy="521335"/>
          </a:xfrm>
          <a:prstGeom prst="rect">
            <a:avLst/>
          </a:prstGeom>
        </p:spPr>
      </p:pic>
      <p:sp>
        <p:nvSpPr>
          <p:cNvPr id="14" name="Rectangles 13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514658" y="1277620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5" name="Rectangles 14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097405" y="1277620"/>
            <a:ext cx="12249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Rectangles 21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8851266" y="2108835"/>
            <a:ext cx="7861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s 22">
            <a:hlinkClick r:id="" action="ppaction://noaction">
              <a:snd r:embed="rId7" name="voltage.wav"/>
            </a:hlinkClick>
          </p:cNvPr>
          <p:cNvSpPr/>
          <p:nvPr/>
        </p:nvSpPr>
        <p:spPr>
          <a:xfrm>
            <a:off x="5458143" y="2108835"/>
            <a:ext cx="111696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Rectangles 23">
            <a:hlinkClick r:id="" action="ppaction://noaction">
              <a:snd r:embed="rId8" name="explode.wav"/>
            </a:hlinkClick>
          </p:cNvPr>
          <p:cNvSpPr/>
          <p:nvPr/>
        </p:nvSpPr>
        <p:spPr>
          <a:xfrm>
            <a:off x="2232978" y="210883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Picture 24" descr="C:\Users\ILA\Downloads\animated-cowboy-image-0006.gifanimated-cowboy-image-000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83090" y="4162425"/>
            <a:ext cx="1214755" cy="1414780"/>
          </a:xfrm>
          <a:prstGeom prst="rect">
            <a:avLst/>
          </a:prstGeom>
        </p:spPr>
      </p:pic>
      <p:pic>
        <p:nvPicPr>
          <p:cNvPr id="26" name="Picture 25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8865" y="4763770"/>
            <a:ext cx="369570" cy="521335"/>
          </a:xfrm>
          <a:prstGeom prst="rect">
            <a:avLst/>
          </a:prstGeom>
        </p:spPr>
      </p:pic>
      <p:sp>
        <p:nvSpPr>
          <p:cNvPr id="28" name="Rectangles 2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8729664" y="2886075"/>
            <a:ext cx="10293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must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Rectangles 37">
            <a:hlinkClick r:id="" action="ppaction://hlinkshowjump?jump=lastslide">
              <a:snd r:embed="rId7" name="voltage.wav"/>
            </a:hlinkClick>
          </p:cNvPr>
          <p:cNvSpPr/>
          <p:nvPr/>
        </p:nvSpPr>
        <p:spPr>
          <a:xfrm>
            <a:off x="5412105" y="2886075"/>
            <a:ext cx="12090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many 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Rectangles 40">
            <a:hlinkClick r:id="" action="ppaction://hlinkshowjump?jump=nextslide">
              <a:snd r:embed="rId8" name="explode.wav"/>
            </a:hlinkClick>
          </p:cNvPr>
          <p:cNvSpPr/>
          <p:nvPr/>
        </p:nvSpPr>
        <p:spPr>
          <a:xfrm>
            <a:off x="2232978" y="2886075"/>
            <a:ext cx="11195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</a:t>
            </a:r>
            <a:endParaRPr lang="en-US" altLang="zh-CN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2" name="Picture 41" descr="C:\Users\ILA\Downloads\giphy (2).gifgiphy (2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5110" y="3478213"/>
            <a:ext cx="1322705" cy="1249045"/>
          </a:xfrm>
          <a:prstGeom prst="rect">
            <a:avLst/>
          </a:prstGeom>
        </p:spPr>
      </p:pic>
      <p:pic>
        <p:nvPicPr>
          <p:cNvPr id="43" name="Picture 42" descr="explos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95" y="3982085"/>
            <a:ext cx="369570" cy="521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0" grpId="0"/>
      <p:bldP spid="29" grpId="0"/>
      <p:bldP spid="17" grpId="0"/>
      <p:bldP spid="34" grpId="0"/>
      <p:bldP spid="37" grpId="1" bldLvl="0" animBg="1"/>
      <p:bldP spid="37" grpId="2" bldLvl="0" animBg="1"/>
      <p:bldP spid="29" grpId="1"/>
      <p:bldP spid="30" grpId="1"/>
      <p:bldP spid="31" grpId="1"/>
      <p:bldP spid="29" grpId="2"/>
      <p:bldP spid="16" grpId="1"/>
      <p:bldP spid="36" grpId="0" bldLvl="0" animBg="1"/>
      <p:bldP spid="34" grpId="1"/>
      <p:bldP spid="17" grpId="1"/>
      <p:bldP spid="14" grpId="0"/>
      <p:bldP spid="15" grpId="0"/>
      <p:bldP spid="15" grpId="1"/>
      <p:bldP spid="14" grpId="1"/>
      <p:bldP spid="22" grpId="0"/>
      <p:bldP spid="22" grpId="1"/>
      <p:bldP spid="23" grpId="0"/>
      <p:bldP spid="24" grpId="0"/>
      <p:bldP spid="24" grpId="1"/>
      <p:bldP spid="23" grpId="1"/>
      <p:bldP spid="18" grpId="0"/>
      <p:bldP spid="35" grpId="0" bldLvl="0" animBg="1"/>
      <p:bldP spid="37" grpId="3" bldLvl="0" animBg="1"/>
      <p:bldP spid="36" grpId="1" bldLvl="0" animBg="1"/>
      <p:bldP spid="35" grpId="1" bldLvl="0" animBg="1"/>
      <p:bldP spid="19" grpId="0"/>
      <p:bldP spid="28" grpId="0"/>
      <p:bldP spid="28" grpId="1"/>
      <p:bldP spid="38" grpId="0"/>
      <p:bldP spid="41" grpId="0"/>
      <p:bldP spid="41" grpId="1"/>
      <p:bldP spid="38" grpId="1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enor (1)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905"/>
            <a:ext cx="12191365" cy="6859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05"/>
            <a:ext cx="10515600" cy="1325563"/>
          </a:xfrm>
        </p:spPr>
        <p:txBody>
          <a:bodyPr/>
          <a:p>
            <a:pPr algn="ctr"/>
            <a:r>
              <a:rPr lang="en-US"/>
              <a:t>You win.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end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71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You got shot!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WPS Presentation</Application>
  <PresentationFormat>Widescreen</PresentationFormat>
  <Paragraphs>205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Gunslingers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Gunslingers</dc:title>
  <dc:creator/>
  <cp:lastModifiedBy>ILA</cp:lastModifiedBy>
  <cp:revision>5</cp:revision>
  <dcterms:created xsi:type="dcterms:W3CDTF">2020-09-27T09:51:00Z</dcterms:created>
  <dcterms:modified xsi:type="dcterms:W3CDTF">2020-09-30T10:29:06Z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