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1" r:id="rId3"/>
    <p:sldId id="264" r:id="rId4"/>
    <p:sldId id="277" r:id="rId6"/>
    <p:sldId id="287" r:id="rId7"/>
    <p:sldId id="288" r:id="rId8"/>
    <p:sldId id="270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image" Target="../media/image13.GIF"/><Relationship Id="rId10" Type="http://schemas.openxmlformats.org/officeDocument/2006/relationships/image" Target="../media/image10.GIF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image" Target="../media/image13.GIF"/><Relationship Id="rId10" Type="http://schemas.openxmlformats.org/officeDocument/2006/relationships/image" Target="../media/image10.GIF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>
                <a:hlinkClick r:id="" action="ppaction://hlinkshowjump?jump=nextslide"/>
              </a:rPr>
              <a:t>Start</a:t>
            </a:r>
            <a:endParaRPr lang="en-US" sz="800">
              <a:hlinkClick r:id="" action="ppaction://hlinkshowjump?jump=nextslide"/>
            </a:endParaRPr>
          </a:p>
        </p:txBody>
      </p:sp>
      <p:pic>
        <p:nvPicPr>
          <p:cNvPr id="4" name="Western Background Music for Videos I Wild West Instrumental Themes I No Copyright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6740" y="4964430"/>
            <a:ext cx="1466850" cy="1223010"/>
          </a:xfrm>
          <a:prstGeom prst="rect">
            <a:avLst/>
          </a:prstGeom>
        </p:spPr>
      </p:pic>
      <p:sp>
        <p:nvSpPr>
          <p:cNvPr id="6" name="Title 5"/>
          <p:cNvSpPr/>
          <p:nvPr>
            <p:ph type="ctrTitle"/>
          </p:nvPr>
        </p:nvSpPr>
        <p:spPr/>
        <p:txBody>
          <a:bodyPr/>
          <a:p>
            <a:endParaRPr lang="en-US" sz="4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60985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6715125" y="5402580"/>
            <a:ext cx="454025" cy="31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065270" y="24130"/>
            <a:ext cx="387477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____ smiling and laughing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038600" y="890270"/>
            <a:ext cx="402717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_____ drinking and eating.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931920" y="1711960"/>
            <a:ext cx="424053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_____ laughing and joking.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3543618" y="2541905"/>
            <a:ext cx="501713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____ eating a sandwich and thinking.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394268" y="306705"/>
            <a:ext cx="7689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580063" y="306705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28711" y="306705"/>
            <a:ext cx="1031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70634" y="1277620"/>
            <a:ext cx="7181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651183" y="1277620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263458" y="1277620"/>
            <a:ext cx="10585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85239" y="2108835"/>
            <a:ext cx="7181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594668" y="2108835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277111" y="2108835"/>
            <a:ext cx="1031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728711" y="2886075"/>
            <a:ext cx="1031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794375" y="288607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2370773" y="2886075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animBg="1"/>
      <p:bldP spid="37" grpId="2" animBg="1"/>
      <p:bldP spid="29" grpId="1"/>
      <p:bldP spid="30" grpId="1"/>
      <p:bldP spid="31" grpId="1"/>
      <p:bldP spid="29" grpId="2"/>
      <p:bldP spid="16" grpId="1"/>
      <p:bldP spid="36" grpId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animBg="1"/>
      <p:bldP spid="37" grpId="3" animBg="1"/>
      <p:bldP spid="36" grpId="1" animBg="1"/>
      <p:bldP spid="35" grpId="1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330700" y="24130"/>
            <a:ext cx="33439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was _____ and dancing.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990658" y="890270"/>
            <a:ext cx="41230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was ______ up in the air a lot.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847465" y="1711960"/>
            <a:ext cx="44094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were _______ and laughing.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094480" y="2541905"/>
            <a:ext cx="40030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and Steve were _______.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735" y="3453765"/>
            <a:ext cx="1322705" cy="132207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351405" y="306705"/>
            <a:ext cx="854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319713" y="306705"/>
            <a:ext cx="13646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singing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66494" y="306705"/>
            <a:ext cx="9556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03311" y="1277620"/>
            <a:ext cx="10528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jump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animated-cowboy-image-0006 (1).gifanimated-cowboy-image-0006 (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5015" y="1277620"/>
            <a:ext cx="121475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187258" y="1277620"/>
            <a:ext cx="12122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jumps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189855" y="1277620"/>
            <a:ext cx="181229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jumping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877061" y="2108835"/>
            <a:ext cx="18326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 smile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476875" y="2108835"/>
            <a:ext cx="1079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smile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429308" y="2108835"/>
            <a:ext cx="13849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smiling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VwCL.gifVwC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86705" y="4977765"/>
            <a:ext cx="967105" cy="119126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631556" y="2886075"/>
            <a:ext cx="12255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talked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072323" y="2765425"/>
            <a:ext cx="14420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did talk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5389246" y="2886075"/>
            <a:ext cx="13246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talking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0940" y="5134610"/>
            <a:ext cx="1322705" cy="132207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825" y="565721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2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065270" y="24130"/>
            <a:ext cx="387477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____ smiling and laughing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038600" y="890270"/>
            <a:ext cx="402717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_____ drinking and eating.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931920" y="1711960"/>
            <a:ext cx="424053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_____ laughing and joking.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3543618" y="2541905"/>
            <a:ext cx="501713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____ eating a sandwich and thinking.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394268" y="306705"/>
            <a:ext cx="7689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can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580063" y="306705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28711" y="306705"/>
            <a:ext cx="1031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70634" y="1277620"/>
            <a:ext cx="7181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651183" y="1277620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263458" y="1277620"/>
            <a:ext cx="10585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85239" y="2108835"/>
            <a:ext cx="7181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594668" y="2108835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277111" y="2108835"/>
            <a:ext cx="1031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728711" y="2886075"/>
            <a:ext cx="103124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794375" y="288607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2370773" y="2886075"/>
            <a:ext cx="8439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330700" y="24130"/>
            <a:ext cx="33439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was _____ and dancing.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990658" y="890270"/>
            <a:ext cx="412305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was ______ up in the air a lot.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3847465" y="1711960"/>
            <a:ext cx="44094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were _______ and laughing.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094480" y="2541905"/>
            <a:ext cx="40030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 and Steve were _______.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735" y="3453765"/>
            <a:ext cx="1322705" cy="132207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351405" y="306705"/>
            <a:ext cx="854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319713" y="306705"/>
            <a:ext cx="13646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singing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66494" y="306705"/>
            <a:ext cx="9556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03311" y="1277620"/>
            <a:ext cx="10528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jump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animated-cowboy-image-0006 (1).gifanimated-cowboy-image-0006 (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5015" y="1277620"/>
            <a:ext cx="121475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187258" y="1277620"/>
            <a:ext cx="12122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jumps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189855" y="1277620"/>
            <a:ext cx="181229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jumping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1877061" y="2108835"/>
            <a:ext cx="18326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was smile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476875" y="2108835"/>
            <a:ext cx="1079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smile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429308" y="2108835"/>
            <a:ext cx="13849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smiling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VwCL.gifVwC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86705" y="4977765"/>
            <a:ext cx="967105" cy="119126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631556" y="2886075"/>
            <a:ext cx="12255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talked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072323" y="2765425"/>
            <a:ext cx="14420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did talk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5389246" y="2886075"/>
            <a:ext cx="13246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talking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0940" y="5134610"/>
            <a:ext cx="1322705" cy="132207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825" y="565721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2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tenor (1)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905"/>
            <a:ext cx="12191365" cy="685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05"/>
            <a:ext cx="10515600" cy="1325563"/>
          </a:xfrm>
        </p:spPr>
        <p:txBody>
          <a:bodyPr/>
          <a:p>
            <a:pPr algn="ctr"/>
            <a:r>
              <a:rPr lang="en-US"/>
              <a:t>You win.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end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71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You got shot!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WPS Presentation</Application>
  <PresentationFormat>Widescreen</PresentationFormat>
  <Paragraphs>134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 win.</vt:lpstr>
      <vt:lpstr>You got shot!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Gunslingers</dc:title>
  <dc:creator/>
  <cp:lastModifiedBy>ILA</cp:lastModifiedBy>
  <cp:revision>8</cp:revision>
  <dcterms:created xsi:type="dcterms:W3CDTF">2020-09-27T09:51:00Z</dcterms:created>
  <dcterms:modified xsi:type="dcterms:W3CDTF">2020-10-11T02:59:55Z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