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3" r:id="rId3"/>
    <p:sldId id="292" r:id="rId4"/>
    <p:sldId id="291" r:id="rId5"/>
    <p:sldId id="290" r:id="rId6"/>
    <p:sldId id="289" r:id="rId7"/>
    <p:sldId id="288" r:id="rId8"/>
    <p:sldId id="287" r:id="rId9"/>
    <p:sldId id="286" r:id="rId10"/>
    <p:sldId id="285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77" r:id="rId19"/>
    <p:sldId id="276" r:id="rId20"/>
    <p:sldId id="275" r:id="rId21"/>
    <p:sldId id="274" r:id="rId22"/>
    <p:sldId id="273" r:id="rId23"/>
    <p:sldId id="269" r:id="rId24"/>
    <p:sldId id="268" r:id="rId25"/>
    <p:sldId id="267" r:id="rId26"/>
    <p:sldId id="266" r:id="rId27"/>
    <p:sldId id="265" r:id="rId28"/>
    <p:sldId id="264" r:id="rId29"/>
    <p:sldId id="263" r:id="rId30"/>
    <p:sldId id="262" r:id="rId31"/>
    <p:sldId id="261" r:id="rId32"/>
    <p:sldId id="260" r:id="rId33"/>
    <p:sldId id="271" r:id="rId34"/>
    <p:sldId id="272" r:id="rId35"/>
    <p:sldId id="259" r:id="rId36"/>
    <p:sldId id="270" r:id="rId37"/>
    <p:sldId id="257" r:id="rId38"/>
    <p:sldId id="25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many hors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" y="1431925"/>
            <a:ext cx="12188190" cy="5412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540" y="-600392"/>
            <a:ext cx="9144000" cy="2387600"/>
          </a:xfrm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Horse racing</a:t>
            </a:r>
            <a:r>
              <a:rPr 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40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>
                  <a:snd r:embed="rId4" name="\Galloping-Horse.wav"/>
                </a:hlinkClick>
              </a:rPr>
              <a:t>Start!</a:t>
            </a:r>
            <a:endParaRPr lang="en-US" sz="40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76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Yesterday, he ___ the forks on the table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817620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31850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puts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948436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put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060315" y="196850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putted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28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_____ out of bed this morning.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7827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31850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jumping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jumped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jimp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43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plane ____ over the mountain.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18660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953375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26034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jumped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1028700" y="198882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flew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flied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 ______ over a wire.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86020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44220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9186545" y="199517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tripped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06031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trip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63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Two weeks ago, I ____ down a hole.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0509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17931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fell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falls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99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work </a:t>
            </a:r>
            <a:r>
              <a:rPr lang="en-US" dirty="0" smtClean="0"/>
              <a:t>is unique. It cannot be ________.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65750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931025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duplicate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duplicated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duplicating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56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 was _____ in the nose!</a:t>
            </a:r>
            <a:endParaRPr lang="en-US" b="1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3877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463665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pinch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1132205" y="201803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punched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71639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punch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66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rooster stood on the roof and _____ loudly.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0166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15696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crow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1043305" y="199771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crowed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crew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4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plant ____ all the way up the drainpipe!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0166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80644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grow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grew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growed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4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dog ____ at the cat because it sat in it’s bed!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0166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80644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barks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931227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barked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2597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barking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651 -0.000048 C 0.017836 -0.000048 0.062870 0.002358 0.062870 0.005322 C 0.062870 0.008287 0.017836 0.010693 -0.037651 0.010693 C -0.093139 0.010693 -0.138172 0.008287 -0.138172 0.005322 C -0.138172 0.002358 -0.093139 -0.000048 -0.03765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26215 0.008783 C 0.094883 0.008783 0.150615 0.010194 0.150615 0.011932 C 0.150615 0.013669 0.094883 0.015080 0.026215 0.015080 C -0.042455 0.015080 -0.098186 0.013669 -0.098186 0.011932 C -0.098186 0.010194 -0.042455 0.008783 0.026215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7318 0.000009 C 0.011758 0.000009 0.051588 0.007268 0.051588 0.016212 C 0.051588 0.025157 0.011758 0.032416 -0.037318 0.032416 C -0.086394 0.032416 -0.126224 0.025157 -0.126224 0.016212 C -0.126224 0.007268 -0.086394 0.000009 -0.037318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e4b4310a598c4bb4327e9e3fdcb439b9_a377dfd4_400">
            <a:hlinkClick r:id="" action="ppaction://hlinkshowjump?jump=endshow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0" y="-5715"/>
            <a:ext cx="12209145" cy="686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715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won the race!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75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jelly _____ on the plate!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0166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587365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wobbles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wobbled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wobbling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26215 0.008783 C 0.094883 0.008783 0.150615 0.010194 0.150615 0.011932 C 0.150615 0.013669 0.094883 0.015080 0.026215 0.015080 C -0.042455 0.015080 -0.098186 0.013669 -0.098186 0.011932 C -0.098186 0.010194 -0.042455 0.008783 0.026215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7318 0.000009 C 0.011758 0.000009 0.051588 0.007268 0.051588 0.016212 C 0.051588 0.025157 0.011758 0.032416 -0.037318 0.032416 C -0.086394 0.032416 -0.126224 0.025157 -0.126224 0.016212 C -0.126224 0.007268 -0.086394 0.000009 -0.037318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64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She ____ looking beautiful in her dress.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0166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36829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26034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1043305" y="203581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26215 0.008783 C 0.094883 0.008783 0.150615 0.010194 0.150615 0.011932 C 0.150615 0.013669 0.094883 0.015080 0.026215 0.015080 C -0.042455 0.015080 -0.098186 0.013669 -0.098186 0.011932 C -0.098186 0.010194 -0.042455 0.008783 0.026215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7318 0.000009 C 0.011758 0.000009 0.051588 0.007268 0.051588 0.016212 C 0.051588 0.025157 0.011758 0.032416 -0.037318 0.032416 C -0.086394 0.032416 -0.126224 0.025157 -0.126224 0.016212 C -0.126224 0.007268 -0.086394 0.000009 -0.037318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560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___ looking funny in </a:t>
            </a:r>
            <a:r>
              <a:rPr lang="en-US" dirty="0" smtClean="0"/>
              <a:t>his oversized shoes!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0166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120005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9497060" y="213804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4806315" y="209740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26215 0.008783 C 0.094883 0.008783 0.150615 0.010194 0.150615 0.011932 C 0.150615 0.013669 0.094883 0.015080 0.026215 0.015080 C -0.042455 0.015080 -0.098186 0.013669 -0.098186 0.011932 C -0.098186 0.010194 -0.042455 0.008783 0.026215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7318 0.000009 C 0.011758 0.000009 0.051588 0.007268 0.051588 0.016212 C 0.051588 0.025157 0.011758 0.032416 -0.037318 0.032416 C -0.086394 0.032416 -0.126224 0.025157 -0.126224 0.016212 C -0.126224 0.007268 -0.086394 0.000009 -0.037318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870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____ feeling a bit sick after we ate the fish at that restaurant in town.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1060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120005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53021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10433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1839 0.008783 C 0.080507 0.008783 0.136239 0.010194 0.136239 0.011932 C 0.136239 0.013669 0.080507 0.015080 0.011839 0.015080 C -0.056831 0.015080 -0.112562 0.013669 -0.112562 0.011932 C -0.112562 0.010194 -0.056831 0.008783 0.011839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7318 0.000009 C 0.011758 0.000009 0.051588 0.007268 0.051588 0.016212 C 0.051588 0.025157 0.011758 0.032416 -0.037318 0.032416 C -0.086394 0.032416 -0.126224 0.025157 -0.126224 0.016212 C -0.126224 0.007268 -0.086394 0.000009 -0.037318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180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dog ____ barking up the tree all day!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4428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93014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1839 0.008783 C 0.080507 0.008783 0.136239 0.010194 0.136239 0.011932 C 0.136239 0.013669 0.080507 0.015080 0.011839 0.015080 C -0.056831 0.015080 -0.112562 0.013669 -0.112562 0.011932 C -0.112562 0.010194 -0.056831 0.008783 0.011839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7318 0.000009 C 0.011758 0.000009 0.051588 0.007268 0.051588 0.016212 C 0.051588 0.025157 0.011758 0.032416 -0.037318 0.032416 C -0.086394 0.032416 -0.126224 0.025157 -0.126224 0.016212 C -0.126224 0.007268 -0.086394 0.000009 -0.037318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020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They ____ running in the marathon last week.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2401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72567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9354185" y="204152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05269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34015" y="22701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1839 0.008783 C 0.080507 0.008783 0.136239 0.010194 0.136239 0.011932 C 0.136239 0.013669 0.080507 0.015080 0.011839 0.015080 C -0.056831 0.015080 -0.112562 0.013669 -0.112562 0.011932 C -0.112562 0.010194 -0.056831 0.008783 0.011839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35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children ____ studying in the library.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98080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55041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927417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26034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1839 0.008783 C 0.080507 0.008783 0.136239 0.010194 0.136239 0.011932 C 0.136239 0.013669 0.080507 0.015080 0.011839 0.015080 C -0.056831 0.015080 -0.112562 0.013669 -0.112562 0.011932 C -0.112562 0.010194 -0.056831 0.008783 0.011839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40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student in class ___ sat in their chair.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95083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55041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1839 0.008783 C 0.080507 0.008783 0.136239 0.010194 0.136239 0.011932 C 0.136239 0.013669 0.080507 0.015080 0.011839 0.015080 C -0.056831 0.015080 -0.112562 0.013669 -0.112562 0.011932 C -0.112562 0.010194 -0.056831 0.008783 0.011839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08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 smtClean="0"/>
              <a:t>worst students </a:t>
            </a:r>
            <a:r>
              <a:rPr lang="en-US" dirty="0"/>
              <a:t>in class ___ </a:t>
            </a:r>
            <a:r>
              <a:rPr lang="en-US" dirty="0" smtClean="0"/>
              <a:t>drinking fizzy drinks and eating junk food.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403590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389755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10433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1839 0.008783 C 0.080507 0.008783 0.136239 0.010194 0.136239 0.011932 C 0.136239 0.013669 0.080507 0.015080 0.011839 0.015080 C -0.056831 0.015080 -0.112562 0.013669 -0.112562 0.011932 C -0.112562 0.010194 -0.056831 0.008783 0.011839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950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teacher __ standing in front of the board.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929370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272915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1839 0.008783 C 0.080507 0.008783 0.136239 0.010194 0.136239 0.011932 C 0.136239 0.013669 0.080507 0.015080 0.011839 0.015080 C -0.056831 0.015080 -0.112562 0.013669 -0.112562 0.011932 C -0.112562 0.010194 -0.056831 0.008783 0.011839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3725" y="282257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______ the horse racing game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2566035" y="4152900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25322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27494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105854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completing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____ to Thailand over the holiday!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641840" y="385000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894455" y="4706620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9477375" y="204216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went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49549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goes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6869 -0.000048 C 0.028618 -0.000048 0.073652 0.002358 0.073652 0.005322 C 0.073652 0.008287 0.028618 0.010693 -0.026869 0.010693 C -0.082357 0.010693 -0.127390 0.008287 -0.127390 0.005322 C -0.127390 0.002358 -0.082357 -0.000048 -0.026869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391 0.013135 C 0.073059 0.013135 0.128791 0.014546 0.128791 0.016284 C 0.128791 0.018021 0.073059 0.019432 0.004391 0.019432 C -0.064279 0.019432 -0.120010 0.018021 -0.120010 0.016284 C -0.120010 0.014546 -0.064279 0.013135 0.004391 0.013135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0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____ at school because I was sick!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700260" y="385000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883535" y="4691380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wasn’t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Weren’t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141 0.004339 C 0.071809 0.004339 0.127541 0.005750 0.127541 0.007488 C 0.127541 0.009225 0.071809 0.010636 0.003141 0.010636 C -0.065529 0.010636 -0.121260 0.009225 -0.121260 0.007488 C -0.121260 0.005750 -0.065529 0.004339 0.003141 0.004339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42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_____ at school because it was snowing.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802495" y="385000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781175" y="464629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58863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Wasn’t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111760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Weren</a:t>
            </a:r>
            <a:r>
              <a:rPr lang="en-US" dirty="0" smtClean="0"/>
              <a:t>’t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557 0.004339 C 0.068111 0.004339 0.123843 0.005750 0.123843 0.007488 C 0.123843 0.009225 0.068111 0.010636 -0.000557 0.010636 C -0.069227 0.010636 -0.124958 0.009225 -0.124958 0.007488 C -0.124958 0.005750 -0.069227 0.004339 -0.000557 0.004339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42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ground was wet because it ____ on Thursday.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802495" y="385000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080770" y="463105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rains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108077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rained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rain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557 0.004339 C 0.068111 0.004339 0.123843 0.005750 0.123843 0.007488 C 0.123843 0.009225 0.068111 0.010636 -0.000557 0.010636 C -0.069227 0.010636 -0.124958 0.009225 -0.124958 0.007488 C -0.124958 0.005750 -0.069227 0.004339 -0.000557 0.004339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42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____ some money on the shelf, behind the tin of beans.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802495" y="385000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25780" y="463105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left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leaved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557 0.004339 C 0.068111 0.004339 0.123843 0.005750 0.123843 0.007488 C 0.123843 0.009225 0.068111 0.010636 -0.000557 0.010636 C -0.069227 0.010636 -0.124958 0.009225 -0.124958 0.007488 C -0.124958 0.005750 -0.069227 0.004339 -0.000557 0.004339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42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___ asleep on the sofa again.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802495" y="385000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75260" y="463105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went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9623425" y="198374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fell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2597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falled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557 0.004339 C 0.068111 0.004339 0.123843 0.005750 0.123843 0.007488 C 0.123843 0.009225 0.068111 0.010636 -0.000557 0.010636 C -0.069227 0.010636 -0.124958 0.009225 -0.124958 0.007488 C -0.124958 0.005750 -0.069227 0.004339 -0.000557 0.004339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42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 _____ when it saw the mouse </a:t>
            </a:r>
            <a:r>
              <a:rPr lang="en-US" dirty="0" smtClean="0"/>
              <a:t>behind her bag.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802495" y="385000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-233680" y="463105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screams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screamed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screamt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557 0.004339 C 0.068111 0.004339 0.123843 0.005750 0.123843 0.007488 C 0.123843 0.009225 0.068111 0.010636 -0.000557 0.010636 C -0.069227 0.010636 -0.124958 0.009225 -0.124958 0.007488 C -0.124958 0.005750 -0.069227 0.004339 -0.000557 0.004339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42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Last night I ____ that we lived under a waterfall.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802495" y="385000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-394335" y="463105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dreaming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9486900" y="215582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dreamt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075555" y="211201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dreams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557 0.004339 C 0.068111 0.004339 0.123843 0.005750 0.123843 0.007488 C 0.123843 0.009225 0.068111 0.010636 -0.000557 0.010636 C -0.069227 0.010636 -0.124958 0.009225 -0.124958 0.007488 C -0.124958 0.005750 -0.069227 0.004339 -0.000557 0.004339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lose. Now your horse is crying.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48" y="1825625"/>
            <a:ext cx="3841304" cy="43513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7410" y="282257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had nearly ____ the race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1523365" y="4122420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25322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winned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won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wins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537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horse ____ ahead of the others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526415" y="404685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25322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runs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9142730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25970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runned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90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horses _______ behind us.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1015" y="403161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25322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gallop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122301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galloped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galloping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____ a ghost in the attic!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710055" y="3940810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25322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seen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saw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seed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70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hot air balloon ____ over the building.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72224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25322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floats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19040" y="198374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floated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25322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0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dog ___ on the mat.</a:t>
            </a:r>
            <a:endParaRPr lang="en-US" dirty="0"/>
          </a:p>
        </p:txBody>
      </p:sp>
      <p:pic>
        <p:nvPicPr>
          <p:cNvPr id="6" name="Content Placeholder 5" descr="2 hors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45249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78586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</a:t>
            </a:r>
            <a:endParaRPr lang="en-US" dirty="0"/>
          </a:p>
        </p:txBody>
      </p:sp>
      <p:sp>
        <p:nvSpPr>
          <p:cNvPr id="13" name="Rounded Rectangle 12">
            <a:hlinkClick r:id="" action="ppaction://hlinkshowjump?jump=previousslide">
              <a:snd r:embed="rId7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6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sitting</a:t>
            </a:r>
            <a:endParaRPr lang="en-US" dirty="0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442</Words>
  <Application>Microsoft Office PowerPoint</Application>
  <PresentationFormat>Widescreen</PresentationFormat>
  <Paragraphs>143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Horse racing Start!</vt:lpstr>
      <vt:lpstr>You won the race!</vt:lpstr>
      <vt:lpstr>I ______ the horse racing game</vt:lpstr>
      <vt:lpstr>I had nearly ____ the race</vt:lpstr>
      <vt:lpstr>Our horse ____ ahead of the others</vt:lpstr>
      <vt:lpstr>The horses _______ behind us.</vt:lpstr>
      <vt:lpstr>I ____ a ghost in the attic!</vt:lpstr>
      <vt:lpstr>The hot air balloon ____ over the building.</vt:lpstr>
      <vt:lpstr>The dog ___ on the mat.</vt:lpstr>
      <vt:lpstr>Yesterday, he ___ the forks on the table</vt:lpstr>
      <vt:lpstr>I _____ out of bed this morning.</vt:lpstr>
      <vt:lpstr>The plane ____ over the mountain.</vt:lpstr>
      <vt:lpstr>He ______ over a wire.</vt:lpstr>
      <vt:lpstr>Two weeks ago, I ____ down a hole.</vt:lpstr>
      <vt:lpstr>His work is unique. It cannot be ________.</vt:lpstr>
      <vt:lpstr>He was _____ in the nose!</vt:lpstr>
      <vt:lpstr>The rooster stood on the roof and _____ loudly.</vt:lpstr>
      <vt:lpstr>The plant ____ all the way up the drainpipe!</vt:lpstr>
      <vt:lpstr>The dog ____ at the cat because it sat in it’s bed!</vt:lpstr>
      <vt:lpstr>The jelly _____ on the plate!</vt:lpstr>
      <vt:lpstr>She ____ looking beautiful in her dress.</vt:lpstr>
      <vt:lpstr>He ___ looking funny in his oversized shoes!</vt:lpstr>
      <vt:lpstr>We ____ feeling a bit sick after we ate the fish at that restaurant in town.</vt:lpstr>
      <vt:lpstr>The dog ____ barking up the tree all day!</vt:lpstr>
      <vt:lpstr>They ____ running in the marathon last week.</vt:lpstr>
      <vt:lpstr>The children ____ studying in the library.</vt:lpstr>
      <vt:lpstr>The best student in class ___ sat in their chair.</vt:lpstr>
      <vt:lpstr>The worst students in class ___ drinking fizzy drinks and eating junk food.</vt:lpstr>
      <vt:lpstr>The teacher __ standing in front of the board.</vt:lpstr>
      <vt:lpstr>I ____ to Thailand over the holiday!</vt:lpstr>
      <vt:lpstr>I ____ at school because I was sick!</vt:lpstr>
      <vt:lpstr>We _____ at school because it was snowing.</vt:lpstr>
      <vt:lpstr>The ground was wet because it ____ on Thursday.</vt:lpstr>
      <vt:lpstr>I ____ some money on the shelf, behind the tin of beans.</vt:lpstr>
      <vt:lpstr>I ___ asleep on the sofa again.</vt:lpstr>
      <vt:lpstr>He _____ when it saw the mouse behind her bag.</vt:lpstr>
      <vt:lpstr>Last night I ____ that we lived under a waterfall.</vt:lpstr>
      <vt:lpstr>You lose. Now your horse is crying.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racing Start!</dc:title>
  <dc:creator>Dell</dc:creator>
  <cp:lastModifiedBy>Dell</cp:lastModifiedBy>
  <cp:revision>5</cp:revision>
  <dcterms:created xsi:type="dcterms:W3CDTF">2020-07-26T06:06:20Z</dcterms:created>
  <dcterms:modified xsi:type="dcterms:W3CDTF">2020-08-07T09:12:32Z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