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3" r:id="rId4"/>
    <p:sldId id="292" r:id="rId5"/>
    <p:sldId id="290" r:id="rId6"/>
    <p:sldId id="289" r:id="rId7"/>
    <p:sldId id="288" r:id="rId8"/>
    <p:sldId id="287" r:id="rId9"/>
    <p:sldId id="286" r:id="rId10"/>
    <p:sldId id="285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6" r:id="rId20"/>
    <p:sldId id="275" r:id="rId21"/>
    <p:sldId id="274" r:id="rId22"/>
    <p:sldId id="269" r:id="rId23"/>
    <p:sldId id="267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slide" Target="slide2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many hors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1431925"/>
            <a:ext cx="12188190" cy="541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540" y="-600392"/>
            <a:ext cx="9144000" cy="2387600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Horse racing</a:t>
            </a:r>
            <a:b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 action="ppaction://hlinksldjump">
                  <a:snd r:embed="rId3" name="\Galloping-Horse.wav"/>
                </a:hlinkClick>
              </a:rPr>
              <a:t>Start!</a:t>
            </a:r>
            <a:endParaRPr 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28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is yours. It belongs to 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7827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1850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him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us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43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is theirs. It belongs to ____.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866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95337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6034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AU"/>
              <a:t>him</a:t>
            </a:r>
            <a:endParaRPr lang="en-US" altLang="en-AU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028700" y="198882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them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AU"/>
              <a:t>we</a:t>
            </a:r>
            <a:endParaRPr lang="en-US" altLang="en-AU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belongs to ___. It is hers.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602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44220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theirs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186545" y="199517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06031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63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b="1"/>
              <a:t>It is his. It belongs to 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0509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17931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them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him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9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is ours. It belongs to ___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575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93102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us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yours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6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is mine. It belongs to 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877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46366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my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132205" y="201803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66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is yours. It belongs to 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5696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043305" y="199771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him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44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b="1"/>
              <a:t>It is ours. It belongs to 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80644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us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44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belongs to me. It is ____.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80644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yours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31227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mine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597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my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651 -0.000048 C 0.017836 -0.000048 0.062870 0.002358 0.062870 0.005322 C 0.062870 0.008287 0.017836 0.010693 -0.037651 0.010693 C -0.093139 0.010693 -0.138172 0.008287 -0.138172 0.005322 C -0.138172 0.002358 -0.093139 -0.000048 -0.03765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6215 0.008783 C 0.094883 0.008783 0.150615 0.010194 0.150615 0.011932 C 0.150615 0.013669 0.094883 0.015080 0.026215 0.015080 C -0.042455 0.015080 -0.098186 0.013669 -0.098186 0.011932 C -0.098186 0.010194 -0.042455 0.008783 0.026215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7318 0.000009 C 0.011758 0.000009 0.051588 0.007268 0.051588 0.016212 C 0.051588 0.025157 0.011758 0.032416 -0.037318 0.032416 C -0.086394 0.032416 -0.126224 0.025157 -0.126224 0.016212 C -0.126224 0.007268 -0.086394 0.000009 -0.037318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75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belongs to you. It is ____.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58736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yours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ours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6215 0.008783 C 0.094883 0.008783 0.150615 0.010194 0.150615 0.011932 C 0.150615 0.013669 0.094883 0.015080 0.026215 0.015080 C -0.042455 0.015080 -0.098186 0.013669 -0.098186 0.011932 C -0.098186 0.010194 -0.042455 0.008783 0.026215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7318 0.000009 C 0.011758 0.000009 0.051588 0.007268 0.051588 0.016212 C 0.051588 0.025157 0.011758 0.032416 -0.037318 0.032416 C -0.086394 0.032416 -0.126224 0.025157 -0.126224 0.016212 C -0.126224 0.007268 -0.086394 0.000009 -0.037318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tumblr_e4b4310a598c4bb4327e9e3fdcb439b9_a377dfd4_400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70" y="-5715"/>
            <a:ext cx="12209145" cy="686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715"/>
            <a:ext cx="10515600" cy="1325563"/>
          </a:xfrm>
        </p:spPr>
        <p:txBody>
          <a:bodyPr/>
          <a:p>
            <a:pPr algn="ctr"/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won the race!</a:t>
            </a:r>
            <a:endParaRPr 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64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belongs to us. It is 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166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6829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6034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yours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043305" y="203581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ours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6215 0.008783 C 0.094883 0.008783 0.150615 0.010194 0.150615 0.011932 C 0.150615 0.013669 0.094883 0.015080 0.026215 0.015080 C -0.042455 0.015080 -0.098186 0.013669 -0.098186 0.011932 C -0.098186 0.010194 -0.042455 0.008783 0.026215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7318 0.000009 C 0.011758 0.000009 0.051588 0.007268 0.051588 0.016212 C 0.051588 0.025157 0.011758 0.032416 -0.037318 0.032416 C -0.086394 0.032416 -0.126224 0.025157 -0.126224 0.016212 C -0.126224 0.007268 -0.086394 0.000009 -0.037318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87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belongs to her. It is 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1060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20005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53021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0433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she's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1839 0.008783 C 0.080507 0.008783 0.136239 0.010194 0.136239 0.011932 C 0.136239 0.013669 0.080507 0.015080 0.011839 0.015080 C -0.056831 0.015080 -0.112562 0.013669 -0.112562 0.011932 C -0.112562 0.010194 -0.056831 0.008783 0.011839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7318 0.000009 C 0.011758 0.000009 0.051588 0.007268 0.051588 0.016212 C 0.051588 0.025157 0.011758 0.032416 -0.037318 0.032416 C -0.086394 0.032416 -0.126224 0.025157 -0.126224 0.016212 C -0.126224 0.007268 -0.086394 0.000009 -0.037318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02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belong to him. It is 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401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72567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ours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354185" y="204152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05269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34015" y="22701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4473 -0.000048 C 0.031014 -0.000048 0.076048 0.002358 0.076048 0.005322 C 0.076048 0.008287 0.031014 0.010693 -0.024473 0.010693 C -0.079961 0.010693 -0.124994 0.008287 -0.124994 0.005322 C -0.124994 0.002358 -0.079961 -0.000048 -0.024473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1839 0.008783 C 0.080507 0.008783 0.136239 0.010194 0.136239 0.011932 C 0.136239 0.013669 0.080507 0.015080 0.011839 0.015080 C -0.056831 0.015080 -0.112562 0.013669 -0.112562 0.011932 C -0.112562 0.010194 -0.056831 0.008783 0.011839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6120 0.000009 C 0.012956 0.000009 0.052786 0.007268 0.052786 0.016212 C 0.052786 0.025157 0.012956 0.032416 -0.036120 0.032416 C -0.085196 0.032416 -0.125026 0.025157 -0.125026 0.016212 C -0.125026 0.007268 -0.085196 0.000009 -0.036120 0.000009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80355"/>
            <a:ext cx="10515600" cy="1325563"/>
          </a:xfrm>
        </p:spPr>
        <p:txBody>
          <a:bodyPr/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GAME OVER - YOU LOSE</a:t>
            </a: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3725" y="282257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That girl owns it. It is ____.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2566035" y="4152900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7494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05854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ours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7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belongs to that boy. It is ____.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526415" y="404685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ours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142730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5970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90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Is this pen ____?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015" y="403161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him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22301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yours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That's </a:t>
            </a:r>
            <a:r>
              <a:rPr lang="en-US" b="1" i="1"/>
              <a:t>not </a:t>
            </a:r>
            <a:r>
              <a:rPr lang="en-US" b="1"/>
              <a:t>yours, it's ____.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10055" y="3940810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my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mine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your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7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b="1"/>
              <a:t>Take this, it is ____.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2224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25322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19040" y="198374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yours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25322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us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40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We have it, it's ____.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52495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78586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yours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ours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us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3 hor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65" y="2752725"/>
            <a:ext cx="3810000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It belongs to them. It is ____.</a:t>
            </a:r>
            <a:endParaRPr lang="en-US" b="1"/>
          </a:p>
        </p:txBody>
      </p:sp>
      <p:pic>
        <p:nvPicPr>
          <p:cNvPr id="6" name="Content Placeholder 5" descr="2 hors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7620" y="3985895"/>
            <a:ext cx="3810000" cy="2381250"/>
          </a:xfrm>
          <a:prstGeom prst="rect">
            <a:avLst/>
          </a:prstGeom>
        </p:spPr>
      </p:pic>
      <p:pic>
        <p:nvPicPr>
          <p:cNvPr id="4" name="Content Placeholder 3" descr="1 hors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18500" y="4615815"/>
            <a:ext cx="4003675" cy="265239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ours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48436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theirs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060315" y="196850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they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WPS Presentation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Office Theme</vt:lpstr>
      <vt:lpstr>Horse racing Start!</vt:lpstr>
      <vt:lpstr>You won the race!</vt:lpstr>
      <vt:lpstr>The poster is ___ the wall.</vt:lpstr>
      <vt:lpstr>I dropped my pen ____ the table.</vt:lpstr>
      <vt:lpstr>The plant is ___ the pot.</vt:lpstr>
      <vt:lpstr>Why have you got no shoes ___ your feet?</vt:lpstr>
      <vt:lpstr>When we flew _______ the clouds, we could see the earth's surface</vt:lpstr>
      <vt:lpstr>Can I sit _______ you at the movie theatre?</vt:lpstr>
      <vt:lpstr>The kids are playing _______ the backyard.</vt:lpstr>
      <vt:lpstr>The mineshaft is ____ the ground</vt:lpstr>
      <vt:lpstr>Your glasses are right ____ you!</vt:lpstr>
      <vt:lpstr>I am not allowed ___ the building.</vt:lpstr>
      <vt:lpstr>You can pick up your keys _______ the front desk.</vt:lpstr>
      <vt:lpstr>Let's meet _______ the front door.</vt:lpstr>
      <vt:lpstr>I live ___ Vietnam.</vt:lpstr>
      <vt:lpstr>I live ____ Hanoi.</vt:lpstr>
      <vt:lpstr>There's a helicopter hovering _______ our house.</vt:lpstr>
      <vt:lpstr>Didn't you park your car _______ mine?</vt:lpstr>
      <vt:lpstr>Please stay _______ the police caution tape.</vt:lpstr>
      <vt:lpstr>I fell ____</vt:lpstr>
      <vt:lpstr>He is on the ___ of the statue.</vt:lpstr>
      <vt:lpstr>I saw you ___ TV.</vt:lpstr>
      <vt:lpstr>GAME OVER - YOU LOSE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racing Start!</dc:title>
  <dc:creator/>
  <cp:lastModifiedBy>ILA</cp:lastModifiedBy>
  <cp:revision>6</cp:revision>
  <dcterms:created xsi:type="dcterms:W3CDTF">2020-07-26T06:06:00Z</dcterms:created>
  <dcterms:modified xsi:type="dcterms:W3CDTF">2020-08-02T04:09:22Z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