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63" r:id="rId4"/>
    <p:sldId id="256" r:id="rId5"/>
    <p:sldId id="260" r:id="rId6"/>
    <p:sldId id="257" r:id="rId7"/>
    <p:sldId id="261" r:id="rId8"/>
    <p:sldId id="259" r:id="rId9"/>
    <p:sldId id="262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file:///C:\Users\ILA\Downloads\Living%20and%20Nonliving%20Things%20-%20#aumsum%20#kids%20#science%20#education%20#children.mp4" TargetMode="External"/><Relationship Id="rId1" Type="http://schemas.openxmlformats.org/officeDocument/2006/relationships/video" Target="file:///C:\Users\ILA\Downloads\Living%20and%20Nonliving%20Things%20-%20#aumsum%20#kids%20#science%20#education%20#children.mp4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wmf"/><Relationship Id="rId1" Type="http://schemas.openxmlformats.org/officeDocument/2006/relationships/control" Target="../activeX/activeX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file:///C:\Users\ILA\Downloads\difference%20plants%20and%20animals.mp4" TargetMode="External"/><Relationship Id="rId1" Type="http://schemas.openxmlformats.org/officeDocument/2006/relationships/video" Target="file:///C:\Users\ILA\Downloads\difference%20plants%20and%20animals.mp4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1" Type="http://schemas.openxmlformats.org/officeDocument/2006/relationships/control" Target="../activeX/activeX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media" Target="file:///C:\Users\ILA\Downloads\Parts%20of%20a%20flower%20and%20Pollination%20-%20The%20Dr.%20Binocs%20Show%20-%20Learn%20Videos%20For%20Kids.mp4" TargetMode="External"/><Relationship Id="rId1" Type="http://schemas.openxmlformats.org/officeDocument/2006/relationships/video" Target="file:///C:\Users\ILA\Downloads\Parts%20of%20a%20flower%20and%20Pollination%20-%20The%20Dr.%20Binocs%20Show%20-%20Learn%20Videos%20For%20Kids.mp4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control" Target="../activeX/activeX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file:///C:\Users\ILA\Downloads\How%20Do%20Plants%20Grow%20-%20Knowsy%20Nina%20Wants%20to%20Know.mp4" TargetMode="External"/><Relationship Id="rId1" Type="http://schemas.openxmlformats.org/officeDocument/2006/relationships/video" Target="file:///C:\Users\ILA\Downloads\How%20Do%20Plants%20Grow%20-%20Knowsy%20Nina%20Wants%20to%20Know.mp4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1" Type="http://schemas.openxmlformats.org/officeDocument/2006/relationships/control" Target="../activeX/activeX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ctr"/>
            <a:r>
              <a:rPr lang="en-US" sz="11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Living things!</a:t>
            </a:r>
            <a:endParaRPr lang="en-US" sz="11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Content Placeholder 3" descr="fis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28490" y="2334260"/>
            <a:ext cx="3333750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Living and Nonliving Things - #aumsum #kids #science #education #children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5188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482465" y="6041390"/>
            <a:ext cx="32264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hlinkshowjump?jump=nextslide"/>
              </a:rPr>
              <a:t>Next 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482465" y="6041390"/>
            <a:ext cx="32264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hlinkshowjump?jump=nextslide"/>
              </a:rPr>
              <a:t>Next lesson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2192635" imgH="6010910"/>
        </mc:Choice>
        <mc:Fallback>
          <p:control name="" r:id="rId1" imgW="12192635" imgH="6010910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2192635" cy="601091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difference plants and animals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93534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482465" y="6041390"/>
            <a:ext cx="32264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hlinkshowjump?jump=nextslide"/>
              </a:rPr>
              <a:t>Next 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482465" y="6041390"/>
            <a:ext cx="32264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hlinkshowjump?jump=nextslide"/>
              </a:rPr>
              <a:t>Next lesson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2192000" imgH="6087110"/>
        </mc:Choice>
        <mc:Fallback>
          <p:control name="" r:id="rId1" imgW="12192000" imgH="6087110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2192000" cy="608711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arts Of A Plant - The Dr. Binocs Show - Learn Videos For Kids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4605"/>
            <a:ext cx="12192000" cy="598043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482465" y="6041390"/>
            <a:ext cx="32264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hlinkshowjump?jump=nextslide"/>
              </a:rPr>
              <a:t>Next 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482465" y="6041390"/>
            <a:ext cx="32264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hlinkshowjump?jump=nextslide"/>
              </a:rPr>
              <a:t>Next lesson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2192000" imgH="6041390"/>
        </mc:Choice>
        <mc:Fallback>
          <p:control name="" r:id="rId1" imgW="12192000" imgH="6041390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2192000" cy="604139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How Do Plants Grow - Knowsy Nina Wants to Know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182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482465" y="6041390"/>
            <a:ext cx="32264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hlinkshowjump?jump=nextslide"/>
              </a:rPr>
              <a:t>Next 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2192000" imgH="5784850"/>
        </mc:Choice>
        <mc:Fallback>
          <p:control name="" r:id="rId1" imgW="12192000" imgH="5784850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2192000" cy="57848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Presentation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Living things!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things!</dc:title>
  <dc:creator/>
  <cp:lastModifiedBy>ILA</cp:lastModifiedBy>
  <cp:revision>4</cp:revision>
  <dcterms:created xsi:type="dcterms:W3CDTF">2020-09-07T10:27:00Z</dcterms:created>
  <dcterms:modified xsi:type="dcterms:W3CDTF">2020-09-09T09:42:45Z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1033-11.2.0.9665</vt:lpwstr>
  </property>
</Properties>
</file>