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7" roundtripDataSignature="AMtx7mhQaD8wmE1EwtnC9Hh/D2KYR6aG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7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2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3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3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6" name="Google Shape;146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___________ sand is in the deserts?</a:t>
            </a:r>
            <a:endParaRPr sz="3600"/>
          </a:p>
          <a:p>
            <a:pPr indent="0" lvl="0" marL="22860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22860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</p:txBody>
      </p:sp>
      <p:sp>
        <p:nvSpPr>
          <p:cNvPr id="147" name="Google Shape;147;p10"/>
          <p:cNvSpPr/>
          <p:nvPr/>
        </p:nvSpPr>
        <p:spPr>
          <a:xfrm>
            <a:off x="965200" y="492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How much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b="0" i="0" lang="en-US" sz="44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How many?</a:t>
            </a:r>
            <a:endParaRPr b="0" i="0" sz="4400" u="none" cap="none" strike="noStrike">
              <a:solidFill>
                <a:srgbClr val="F7CAA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3" name="Google Shape;153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_________ information is on the internet?</a:t>
            </a:r>
            <a:endParaRPr sz="3600"/>
          </a:p>
        </p:txBody>
      </p:sp>
      <p:sp>
        <p:nvSpPr>
          <p:cNvPr id="154" name="Google Shape;154;p11"/>
          <p:cNvSpPr/>
          <p:nvPr/>
        </p:nvSpPr>
        <p:spPr>
          <a:xfrm>
            <a:off x="965200" y="492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How much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b="0" i="0" lang="en-US" sz="44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How many?</a:t>
            </a:r>
            <a:endParaRPr b="0" i="0" sz="4400" u="none" cap="none" strike="noStrike">
              <a:solidFill>
                <a:srgbClr val="F7CAA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0" name="Google Shape;160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She ___ a lot of homework.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have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has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</p:txBody>
      </p:sp>
      <p:sp>
        <p:nvSpPr>
          <p:cNvPr id="161" name="Google Shape;161;p12"/>
          <p:cNvSpPr/>
          <p:nvPr/>
        </p:nvSpPr>
        <p:spPr>
          <a:xfrm>
            <a:off x="965200" y="492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Has 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</a:t>
            </a:r>
            <a:r>
              <a:rPr b="0" i="0" lang="en-US" sz="44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Have?</a:t>
            </a:r>
            <a:endParaRPr b="0" i="0" sz="4400" u="none" cap="none" strike="noStrike">
              <a:solidFill>
                <a:srgbClr val="F7CAA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7" name="Google Shape;167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They ___ eaten all the food!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has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have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</p:txBody>
      </p:sp>
      <p:sp>
        <p:nvSpPr>
          <p:cNvPr id="168" name="Google Shape;168;p13"/>
          <p:cNvSpPr/>
          <p:nvPr/>
        </p:nvSpPr>
        <p:spPr>
          <a:xfrm>
            <a:off x="965200" y="492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Has 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</a:t>
            </a:r>
            <a:r>
              <a:rPr b="0" i="0" lang="en-US" sz="44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Have?</a:t>
            </a:r>
            <a:endParaRPr b="0" i="0" sz="4400" u="none" cap="none" strike="noStrike">
              <a:solidFill>
                <a:srgbClr val="F7CAA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74" name="Google Shape;174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The workers ___ to arrive at 8:30.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have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has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</p:txBody>
      </p:sp>
      <p:sp>
        <p:nvSpPr>
          <p:cNvPr id="175" name="Google Shape;175;p14"/>
          <p:cNvSpPr/>
          <p:nvPr/>
        </p:nvSpPr>
        <p:spPr>
          <a:xfrm>
            <a:off x="965200" y="492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Has 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</a:t>
            </a:r>
            <a:r>
              <a:rPr b="0" i="0" lang="en-US" sz="44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Have?</a:t>
            </a:r>
            <a:endParaRPr b="0" i="0" sz="4400" u="none" cap="none" strike="noStrike">
              <a:solidFill>
                <a:srgbClr val="F7CAA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81" name="Google Shape;181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The boys ___ been here all day.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has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have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</p:txBody>
      </p:sp>
      <p:sp>
        <p:nvSpPr>
          <p:cNvPr id="182" name="Google Shape;182;p15"/>
          <p:cNvSpPr/>
          <p:nvPr/>
        </p:nvSpPr>
        <p:spPr>
          <a:xfrm>
            <a:off x="965200" y="492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Has 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</a:t>
            </a:r>
            <a:r>
              <a:rPr b="0" i="0" lang="en-US" sz="44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Have?</a:t>
            </a:r>
            <a:endParaRPr b="0" i="0" sz="4400" u="none" cap="none" strike="noStrike">
              <a:solidFill>
                <a:srgbClr val="F7CAA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88" name="Google Shape;188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___ it stopped raining?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Have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Has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</p:txBody>
      </p:sp>
      <p:sp>
        <p:nvSpPr>
          <p:cNvPr id="189" name="Google Shape;189;p16"/>
          <p:cNvSpPr/>
          <p:nvPr/>
        </p:nvSpPr>
        <p:spPr>
          <a:xfrm>
            <a:off x="965200" y="492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Has 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</a:t>
            </a:r>
            <a:r>
              <a:rPr b="0" i="0" lang="en-US" sz="44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Have?</a:t>
            </a:r>
            <a:endParaRPr b="0" i="0" sz="4400" u="none" cap="none" strike="noStrike">
              <a:solidFill>
                <a:srgbClr val="F7CAA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95" name="Google Shape;195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____ you got a moment?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Have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Has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</p:txBody>
      </p:sp>
      <p:sp>
        <p:nvSpPr>
          <p:cNvPr id="196" name="Google Shape;196;p17"/>
          <p:cNvSpPr/>
          <p:nvPr/>
        </p:nvSpPr>
        <p:spPr>
          <a:xfrm>
            <a:off x="965200" y="492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Has 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</a:t>
            </a:r>
            <a:r>
              <a:rPr b="0" i="0" lang="en-US" sz="44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Have?</a:t>
            </a:r>
            <a:endParaRPr b="0" i="0" sz="4400" u="none" cap="none" strike="noStrike">
              <a:solidFill>
                <a:srgbClr val="F7CAA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02" name="Google Shape;202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Others ___ no say in the matter.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have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has</a:t>
            </a:r>
            <a:endParaRPr sz="3600"/>
          </a:p>
        </p:txBody>
      </p:sp>
      <p:sp>
        <p:nvSpPr>
          <p:cNvPr id="203" name="Google Shape;203;p18"/>
          <p:cNvSpPr/>
          <p:nvPr/>
        </p:nvSpPr>
        <p:spPr>
          <a:xfrm>
            <a:off x="965200" y="492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Has 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</a:t>
            </a:r>
            <a:r>
              <a:rPr b="0" i="0" lang="en-US" sz="44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Have?</a:t>
            </a:r>
            <a:endParaRPr b="0" i="0" sz="4400" u="none" cap="none" strike="noStrike">
              <a:solidFill>
                <a:srgbClr val="F7CAA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09" name="Google Shape;209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Elvis Presley ___ many hit records in the 50s.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has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have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had</a:t>
            </a:r>
            <a:endParaRPr sz="3600"/>
          </a:p>
        </p:txBody>
      </p:sp>
      <p:sp>
        <p:nvSpPr>
          <p:cNvPr id="210" name="Google Shape;210;p19"/>
          <p:cNvSpPr/>
          <p:nvPr/>
        </p:nvSpPr>
        <p:spPr>
          <a:xfrm>
            <a:off x="965200" y="492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Has 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</a:t>
            </a:r>
            <a:r>
              <a:rPr b="0" i="0" lang="en-US" sz="44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Have 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</a:t>
            </a:r>
            <a:r>
              <a:rPr b="0" i="0" lang="en-US" sz="44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44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b="0" i="0" lang="en-US" sz="44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b="0" i="0" sz="4400" u="none" cap="none" strike="noStrike">
              <a:solidFill>
                <a:srgbClr val="F7CAA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accent1"/>
                </a:solidFill>
              </a:rPr>
              <a:t>How much</a:t>
            </a:r>
            <a:r>
              <a:rPr lang="en-US"/>
              <a:t> or </a:t>
            </a:r>
            <a:r>
              <a:rPr lang="en-US">
                <a:solidFill>
                  <a:srgbClr val="F7CAAC"/>
                </a:solidFill>
              </a:rPr>
              <a:t>How many?</a:t>
            </a:r>
            <a:endParaRPr>
              <a:solidFill>
                <a:srgbClr val="F7CAAC"/>
              </a:solidFill>
            </a:endParaRPr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_________ stars are there in the sky?</a:t>
            </a:r>
            <a:endParaRPr sz="3600"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16" name="Google Shape;216;p2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We ___ a busy day yesterday.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had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have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has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</p:txBody>
      </p:sp>
      <p:sp>
        <p:nvSpPr>
          <p:cNvPr id="217" name="Google Shape;217;p20"/>
          <p:cNvSpPr/>
          <p:nvPr/>
        </p:nvSpPr>
        <p:spPr>
          <a:xfrm>
            <a:off x="965200" y="492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Has 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</a:t>
            </a:r>
            <a:r>
              <a:rPr b="0" i="0" lang="en-US" sz="44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</a:t>
            </a:r>
            <a:r>
              <a:rPr b="0" i="0" lang="en-US" sz="44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44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b="0" i="0" lang="en-US" sz="44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b="0" i="0" sz="4400" u="none" cap="none" strike="noStrike">
              <a:solidFill>
                <a:srgbClr val="F7CAA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23" name="Google Shape;223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India ___ a very interesting culture.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had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have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has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</p:txBody>
      </p:sp>
      <p:sp>
        <p:nvSpPr>
          <p:cNvPr id="224" name="Google Shape;224;p21"/>
          <p:cNvSpPr/>
          <p:nvPr/>
        </p:nvSpPr>
        <p:spPr>
          <a:xfrm>
            <a:off x="965200" y="492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Has 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</a:t>
            </a:r>
            <a:r>
              <a:rPr b="0" i="0" lang="en-US" sz="44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</a:t>
            </a:r>
            <a:r>
              <a:rPr b="0" i="0" lang="en-US" sz="44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44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b="0" i="0" lang="en-US" sz="44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b="0" i="0" sz="4400" u="none" cap="none" strike="noStrike">
              <a:solidFill>
                <a:srgbClr val="F7CAA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30" name="Google Shape;230;p2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When she was young, she ___ to help her mother.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have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has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had</a:t>
            </a:r>
            <a:endParaRPr sz="3600"/>
          </a:p>
        </p:txBody>
      </p:sp>
      <p:sp>
        <p:nvSpPr>
          <p:cNvPr id="231" name="Google Shape;231;p22"/>
          <p:cNvSpPr/>
          <p:nvPr/>
        </p:nvSpPr>
        <p:spPr>
          <a:xfrm>
            <a:off x="965200" y="492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Has 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</a:t>
            </a:r>
            <a:r>
              <a:rPr b="0" i="0" lang="en-US" sz="44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</a:t>
            </a:r>
            <a:r>
              <a:rPr b="0" i="0" lang="en-US" sz="44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44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b="0" i="0" lang="en-US" sz="44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b="0" i="0" sz="4400" u="none" cap="none" strike="noStrike">
              <a:solidFill>
                <a:srgbClr val="F7CAA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_________ people live on islands?</a:t>
            </a:r>
            <a:endParaRPr sz="3600"/>
          </a:p>
          <a:p>
            <a:pPr indent="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</p:txBody>
      </p:sp>
      <p:sp>
        <p:nvSpPr>
          <p:cNvPr id="98" name="Google Shape;98;p3"/>
          <p:cNvSpPr/>
          <p:nvPr/>
        </p:nvSpPr>
        <p:spPr>
          <a:xfrm>
            <a:off x="965200" y="492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How much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b="0" i="0" lang="en-US" sz="44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How many?</a:t>
            </a:r>
            <a:endParaRPr b="0" i="0" sz="4400" u="none" cap="none" strike="noStrike">
              <a:solidFill>
                <a:srgbClr val="F7CAA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04" name="Google Shape;104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________ birds are there?</a:t>
            </a:r>
            <a:endParaRPr sz="3600"/>
          </a:p>
          <a:p>
            <a:pPr indent="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</p:txBody>
      </p:sp>
      <p:sp>
        <p:nvSpPr>
          <p:cNvPr id="105" name="Google Shape;105;p4"/>
          <p:cNvSpPr/>
          <p:nvPr/>
        </p:nvSpPr>
        <p:spPr>
          <a:xfrm>
            <a:off x="965200" y="492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How much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b="0" i="0" lang="en-US" sz="44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How many?</a:t>
            </a:r>
            <a:endParaRPr b="0" i="0" sz="4400" u="none" cap="none" strike="noStrike">
              <a:solidFill>
                <a:srgbClr val="F7CAA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1" name="Google Shape;111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___________   water is in the ocean?</a:t>
            </a:r>
            <a:endParaRPr sz="3600"/>
          </a:p>
          <a:p>
            <a:pPr indent="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</p:txBody>
      </p:sp>
      <p:sp>
        <p:nvSpPr>
          <p:cNvPr id="112" name="Google Shape;112;p5"/>
          <p:cNvSpPr/>
          <p:nvPr/>
        </p:nvSpPr>
        <p:spPr>
          <a:xfrm>
            <a:off x="965200" y="492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How much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b="0" i="0" lang="en-US" sz="44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How many?</a:t>
            </a:r>
            <a:endParaRPr b="0" i="0" sz="4400" u="none" cap="none" strike="noStrike">
              <a:solidFill>
                <a:srgbClr val="F7CAA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8" name="Google Shape;118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__________ money is in a bank?</a:t>
            </a:r>
            <a:endParaRPr sz="3600"/>
          </a:p>
          <a:p>
            <a:pPr indent="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</p:txBody>
      </p:sp>
      <p:sp>
        <p:nvSpPr>
          <p:cNvPr id="119" name="Google Shape;119;p6"/>
          <p:cNvSpPr/>
          <p:nvPr/>
        </p:nvSpPr>
        <p:spPr>
          <a:xfrm>
            <a:off x="965200" y="492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How much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b="0" i="0" lang="en-US" sz="44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How many?</a:t>
            </a:r>
            <a:endParaRPr b="0" i="0" sz="4400" u="none" cap="none" strike="noStrike">
              <a:solidFill>
                <a:srgbClr val="F7CAA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5" name="Google Shape;125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__________   countries are there in the world?</a:t>
            </a:r>
            <a:endParaRPr sz="3600"/>
          </a:p>
          <a:p>
            <a:pPr indent="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</p:txBody>
      </p:sp>
      <p:sp>
        <p:nvSpPr>
          <p:cNvPr id="126" name="Google Shape;126;p7"/>
          <p:cNvSpPr/>
          <p:nvPr/>
        </p:nvSpPr>
        <p:spPr>
          <a:xfrm>
            <a:off x="965200" y="492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How much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b="0" i="0" lang="en-US" sz="44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How many?</a:t>
            </a:r>
            <a:endParaRPr b="0" i="0" sz="4400" u="none" cap="none" strike="noStrike">
              <a:solidFill>
                <a:srgbClr val="F7CAA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32" name="Google Shape;132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________    bread is eaten per day?</a:t>
            </a:r>
            <a:endParaRPr sz="3600"/>
          </a:p>
          <a:p>
            <a:pPr indent="0" lvl="0" marL="22860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</p:txBody>
      </p:sp>
      <p:sp>
        <p:nvSpPr>
          <p:cNvPr id="133" name="Google Shape;133;p8"/>
          <p:cNvSpPr/>
          <p:nvPr/>
        </p:nvSpPr>
        <p:spPr>
          <a:xfrm>
            <a:off x="965200" y="492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How much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b="0" i="0" lang="en-US" sz="44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How many?</a:t>
            </a:r>
            <a:endParaRPr b="0" i="0" sz="4400" u="none" cap="none" strike="noStrike">
              <a:solidFill>
                <a:srgbClr val="F7CAA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39" name="Google Shape;139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____________ bones are there in the human body?</a:t>
            </a:r>
            <a:endParaRPr sz="3600"/>
          </a:p>
          <a:p>
            <a:pPr indent="0" lvl="0" marL="22860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</p:txBody>
      </p:sp>
      <p:sp>
        <p:nvSpPr>
          <p:cNvPr id="140" name="Google Shape;140;p9"/>
          <p:cNvSpPr/>
          <p:nvPr/>
        </p:nvSpPr>
        <p:spPr>
          <a:xfrm>
            <a:off x="965200" y="492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How much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b="0" i="0" lang="en-US" sz="44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How many?</a:t>
            </a:r>
            <a:endParaRPr b="0" i="0" sz="4400" u="none" cap="none" strike="noStrike">
              <a:solidFill>
                <a:srgbClr val="F7CAA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2021-01-06T10:00:19Z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1033-11.2.0.9906</vt:lpwstr>
  </property>
</Properties>
</file>