
<file path=[Content_Types].xml><?xml version="1.0" encoding="utf-8"?>
<Types xmlns="http://schemas.openxmlformats.org/package/2006/content-types">
  <Default Extension="jpeg" ContentType="image/jpe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4.png"/><Relationship Id="rId1" Type="http://schemas.openxmlformats.org/officeDocument/2006/relationships/image" Target="../media/image33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6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7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9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1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2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3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4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5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6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7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8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9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1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2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3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4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5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6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7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8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9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1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2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3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4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5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6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7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8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9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1.GI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2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3.G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4.GI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5.GI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6.GI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7.G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8.GI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9.GI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Wolverine stomping across the ground.</a:t>
            </a:r>
            <a:endParaRPr lang="en-US"/>
          </a:p>
        </p:txBody>
      </p:sp>
      <p:pic>
        <p:nvPicPr>
          <p:cNvPr id="8" name="Picture Placeholder 7" descr="1_-e5Hl_0novHiOgPNVXzNLw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183505" y="1109345"/>
            <a:ext cx="6172200" cy="462915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Wolverine stomp</a:t>
            </a:r>
            <a:r>
              <a:rPr lang="en-US">
                <a:solidFill>
                  <a:srgbClr val="FF0000"/>
                </a:solidFill>
              </a:rPr>
              <a:t>ed</a:t>
            </a:r>
            <a:r>
              <a:rPr lang="en-US"/>
              <a:t> across the ground.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They dancing well.</a:t>
            </a:r>
            <a:endParaRPr lang="en-US"/>
          </a:p>
        </p:txBody>
      </p:sp>
      <p:pic>
        <p:nvPicPr>
          <p:cNvPr id="8" name="Picture Placeholder 7" descr="C:\Users\ILA\Downloads\Funny gifs\breakdancing_together.gifbreakdancing_together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22390" y="1951990"/>
            <a:ext cx="4832985" cy="241617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They danc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well.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rhino charging through the walls.</a:t>
            </a:r>
            <a:endParaRPr lang="en-US"/>
          </a:p>
        </p:txBody>
      </p:sp>
      <p:pic>
        <p:nvPicPr>
          <p:cNvPr id="8" name="Picture Placeholder 7" descr="C:\Users\ILA\Downloads\Funny gifs\ca9298defb01dbe4c9bbee2400b1f4e0.gifca9298defb01dbe4c9bbee2400b1f4e0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28205" y="1951990"/>
            <a:ext cx="3221355" cy="241617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rhino charg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through the walls.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woman ated the cookies.</a:t>
            </a:r>
            <a:endParaRPr lang="en-US"/>
          </a:p>
        </p:txBody>
      </p:sp>
      <p:pic>
        <p:nvPicPr>
          <p:cNvPr id="8" name="Picture Placeholder 7" descr="C:\Users\ILA\Downloads\Funny gifs\cookies.gifcookie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28205" y="1957070"/>
            <a:ext cx="3221355" cy="240601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woman </a:t>
            </a:r>
            <a:r>
              <a:rPr lang="en-US">
                <a:solidFill>
                  <a:srgbClr val="FF0000"/>
                </a:solidFill>
                <a:sym typeface="+mn-ea"/>
              </a:rPr>
              <a:t>ate </a:t>
            </a:r>
            <a:r>
              <a:rPr lang="en-US">
                <a:sym typeface="+mn-ea"/>
              </a:rPr>
              <a:t>the cookies.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dinosaur was eat the grass.</a:t>
            </a:r>
            <a:endParaRPr lang="en-US"/>
          </a:p>
        </p:txBody>
      </p:sp>
      <p:pic>
        <p:nvPicPr>
          <p:cNvPr id="8" name="Picture Placeholder 7" descr="C:\Users\ILA\Downloads\Funny gifs\dino 2.gifdino 2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28205" y="2400300"/>
            <a:ext cx="3221355" cy="151955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dinosaur </a:t>
            </a:r>
            <a:r>
              <a:rPr lang="en-US">
                <a:solidFill>
                  <a:srgbClr val="FF0000"/>
                </a:solidFill>
                <a:sym typeface="+mn-ea"/>
              </a:rPr>
              <a:t>ate </a:t>
            </a:r>
            <a:r>
              <a:rPr lang="en-US">
                <a:sym typeface="+mn-ea"/>
              </a:rPr>
              <a:t>the grass.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dinosaur wasn't liked the meat.</a:t>
            </a:r>
            <a:endParaRPr lang="en-US"/>
          </a:p>
        </p:txBody>
      </p:sp>
      <p:pic>
        <p:nvPicPr>
          <p:cNvPr id="8" name="Picture Placeholder 7" descr="C:\Users\ILA\Downloads\Funny gifs\dino3.gifdino3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31205" y="1667510"/>
            <a:ext cx="5628005" cy="274637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dinosaur </a:t>
            </a:r>
            <a:r>
              <a:rPr lang="en-US">
                <a:solidFill>
                  <a:srgbClr val="FF0000"/>
                </a:solidFill>
                <a:sym typeface="+mn-ea"/>
              </a:rPr>
              <a:t>didn't like</a:t>
            </a:r>
            <a:r>
              <a:rPr lang="en-US">
                <a:sym typeface="+mn-ea"/>
              </a:rPr>
              <a:t> the meat.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Homer eats the doughnuts.</a:t>
            </a:r>
            <a:endParaRPr lang="en-US"/>
          </a:p>
        </p:txBody>
      </p:sp>
      <p:pic>
        <p:nvPicPr>
          <p:cNvPr id="8" name="Picture Placeholder 7" descr="C:\Users\ILA\Downloads\Funny gifs\donuts.gifdonut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4503" y="1667510"/>
            <a:ext cx="3661410" cy="274637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Homer </a:t>
            </a:r>
            <a:r>
              <a:rPr lang="en-US">
                <a:solidFill>
                  <a:srgbClr val="FF0000"/>
                </a:solidFill>
                <a:sym typeface="+mn-ea"/>
              </a:rPr>
              <a:t>ate </a:t>
            </a:r>
            <a:r>
              <a:rPr lang="en-US">
                <a:sym typeface="+mn-ea"/>
              </a:rPr>
              <a:t>the doughnuts.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little girl is wore the big blue hat.</a:t>
            </a:r>
            <a:endParaRPr lang="en-US"/>
          </a:p>
        </p:txBody>
      </p:sp>
      <p:pic>
        <p:nvPicPr>
          <p:cNvPr id="8" name="Picture Placeholder 7" descr="C:\Users\ILA\Downloads\Funny gifs\Funny Animations Pictures4.gifFunny Animations Pictures4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4503" y="1722755"/>
            <a:ext cx="3661410" cy="263588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little girl wore the big blue hat.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monkey scratch his head.</a:t>
            </a:r>
            <a:endParaRPr lang="en-US"/>
          </a:p>
        </p:txBody>
      </p:sp>
      <p:pic>
        <p:nvPicPr>
          <p:cNvPr id="8" name="Picture Placeholder 7" descr="C:\Users\ILA\Downloads\Funny gifs\funny-animals.giffunny-animal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4503" y="2055178"/>
            <a:ext cx="3661410" cy="197104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monkey scratch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his head.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dog is looked for the squirrel.</a:t>
            </a:r>
            <a:endParaRPr lang="en-US"/>
          </a:p>
        </p:txBody>
      </p:sp>
      <p:pic>
        <p:nvPicPr>
          <p:cNvPr id="8" name="Picture Placeholder 7" descr="C:\Users\ILA\Downloads\Funny gifs\funny-animated-gif-images-6.giffunny-animated-gif-images-6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4503" y="2198688"/>
            <a:ext cx="3661410" cy="16840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dog looked for the squirrel.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bunny lift weights.</a:t>
            </a:r>
            <a:endParaRPr lang="en-US"/>
          </a:p>
        </p:txBody>
      </p:sp>
      <p:pic>
        <p:nvPicPr>
          <p:cNvPr id="8" name="Picture Placeholder 7" descr="C:\Users\ILA\Downloads\Funny gifs\Funny-Animated-Gifs-of-Totoro-Making-Fitness-6.gifFunny-Animated-Gifs-of-Totoro-Making-Fitness-6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369810" y="1316355"/>
            <a:ext cx="3388360" cy="33883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bunny lift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weights.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donkeys didn't crossed the road.</a:t>
            </a:r>
            <a:endParaRPr lang="en-US"/>
          </a:p>
        </p:txBody>
      </p:sp>
      <p:pic>
        <p:nvPicPr>
          <p:cNvPr id="8" name="Picture Placeholder 7" descr="C:\Users\ILA\Documents\Picture4.pngPicture4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722938" y="1109345"/>
            <a:ext cx="5093335" cy="462915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donkeys didn't cross the road.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does smile.</a:t>
            </a:r>
            <a:endParaRPr lang="en-US"/>
          </a:p>
        </p:txBody>
      </p:sp>
      <p:pic>
        <p:nvPicPr>
          <p:cNvPr id="8" name="Picture Placeholder 7" descr="C:\Users\ILA\Downloads\Funny gifs\Funny-Animations-20.gifFunny-Animations-20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895590" y="1316355"/>
            <a:ext cx="2336800" cy="33883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cat smil</a:t>
            </a:r>
            <a:r>
              <a:rPr lang="en-US">
                <a:solidFill>
                  <a:srgbClr val="FF0000"/>
                </a:solidFill>
              </a:rPr>
              <a:t>ed.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He putted his thumb up.</a:t>
            </a:r>
            <a:endParaRPr lang="en-US"/>
          </a:p>
        </p:txBody>
      </p:sp>
      <p:pic>
        <p:nvPicPr>
          <p:cNvPr id="8" name="Picture Placeholder 7" descr="C:\Users\ILA\Downloads\Funny gifs\GIFs-10.gifGIFs-10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895590" y="2133600"/>
            <a:ext cx="3712845" cy="2786380"/>
          </a:xfrm>
          <a:prstGeom prst="rect">
            <a:avLst/>
          </a:prstGeom>
        </p:spPr>
      </p:pic>
      <p:sp>
        <p:nvSpPr>
          <p:cNvPr id="2" name="Title 4"/>
          <p:cNvSpPr>
            <a:spLocks noGrp="1"/>
          </p:cNvSpPr>
          <p:nvPr/>
        </p:nvSpPr>
        <p:spPr>
          <a:xfrm>
            <a:off x="688023" y="415734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He put his thumb up.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gingerbread man is scary.</a:t>
            </a:r>
            <a:endParaRPr lang="en-US"/>
          </a:p>
        </p:txBody>
      </p:sp>
      <p:pic>
        <p:nvPicPr>
          <p:cNvPr id="8" name="Picture Placeholder 7" descr="C:\Users\ILA\Downloads\Funny gifs\Gingerbread-man-losing-cookies.gifGingerbread-man-losing-cookie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46445" y="2162175"/>
            <a:ext cx="5423535" cy="304800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gingerbread man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scar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run and jump.</a:t>
            </a:r>
            <a:endParaRPr lang="en-US"/>
          </a:p>
        </p:txBody>
      </p:sp>
      <p:pic>
        <p:nvPicPr>
          <p:cNvPr id="8" name="Picture Placeholder 7" descr="C:\Users\ILA\Downloads\Funny gifs\giphy (1).gifgiphy (1)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34530" y="2162175"/>
            <a:ext cx="3047365" cy="304800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cat </a:t>
            </a:r>
            <a:r>
              <a:rPr lang="en-US">
                <a:solidFill>
                  <a:srgbClr val="FF0000"/>
                </a:solidFill>
                <a:sym typeface="+mn-ea"/>
              </a:rPr>
              <a:t>ran </a:t>
            </a:r>
            <a:r>
              <a:rPr lang="en-US">
                <a:sym typeface="+mn-ea"/>
              </a:rPr>
              <a:t>and </a:t>
            </a:r>
            <a:r>
              <a:rPr lang="en-US">
                <a:solidFill>
                  <a:srgbClr val="FF0000"/>
                </a:solidFill>
                <a:sym typeface="+mn-ea"/>
              </a:rPr>
              <a:t>jumped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dolphin was laugh.</a:t>
            </a:r>
            <a:endParaRPr lang="en-US"/>
          </a:p>
        </p:txBody>
      </p:sp>
      <p:pic>
        <p:nvPicPr>
          <p:cNvPr id="8" name="Picture Placeholder 7" descr="C:\Users\ILA\Downloads\Funny gifs\giphy (2).gifgiphy (2)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256020" y="2441575"/>
            <a:ext cx="5201920" cy="292354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dolphin laugh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Pikachu will be angry.</a:t>
            </a:r>
            <a:endParaRPr lang="en-US"/>
          </a:p>
        </p:txBody>
      </p:sp>
      <p:pic>
        <p:nvPicPr>
          <p:cNvPr id="8" name="Picture Placeholder 7" descr="C:\Users\ILA\Downloads\Funny gifs\giphy (3).gifgiphy (3)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245100" y="1873885"/>
            <a:ext cx="6212840" cy="349123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Pikachu </a:t>
            </a:r>
            <a:r>
              <a:rPr lang="en-US">
                <a:solidFill>
                  <a:srgbClr val="FF0000"/>
                </a:solidFill>
                <a:sym typeface="+mn-ea"/>
              </a:rPr>
              <a:t>was</a:t>
            </a:r>
            <a:r>
              <a:rPr lang="en-US">
                <a:sym typeface="+mn-ea"/>
              </a:rPr>
              <a:t> angry.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eat junk food.</a:t>
            </a:r>
            <a:endParaRPr lang="en-US"/>
          </a:p>
        </p:txBody>
      </p:sp>
      <p:pic>
        <p:nvPicPr>
          <p:cNvPr id="8" name="Picture Placeholder 7" descr="C:\Users\ILA\Downloads\Funny gifs\giphy.gifgiphy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57875" y="1873885"/>
            <a:ext cx="4987290" cy="349123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</a:t>
            </a:r>
            <a:r>
              <a:rPr lang="en-US">
                <a:solidFill>
                  <a:srgbClr val="FF0000"/>
                </a:solidFill>
                <a:sym typeface="+mn-ea"/>
              </a:rPr>
              <a:t>ate </a:t>
            </a:r>
            <a:r>
              <a:rPr lang="en-US">
                <a:sym typeface="+mn-ea"/>
              </a:rPr>
              <a:t>junk food.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does sleepy.</a:t>
            </a:r>
            <a:endParaRPr lang="en-US"/>
          </a:p>
        </p:txBody>
      </p:sp>
      <p:pic>
        <p:nvPicPr>
          <p:cNvPr id="8" name="Picture Placeholder 7" descr="C:\Users\ILA\Downloads\Funny gifs\original.giforiginal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57875" y="1957070"/>
            <a:ext cx="4987290" cy="33248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cat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sleepy.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apple is do some exercise.</a:t>
            </a:r>
            <a:endParaRPr lang="en-US"/>
          </a:p>
        </p:txBody>
      </p:sp>
      <p:pic>
        <p:nvPicPr>
          <p:cNvPr id="8" name="Picture Placeholder 7" descr="C:\Users\ILA\Downloads\Funny gifs\Some-fun-stuff-created-for-Lifesum.gifSome-fun-stuff-created-for-Lifesum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135053" y="1957070"/>
            <a:ext cx="4432935" cy="33248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apple </a:t>
            </a:r>
            <a:r>
              <a:rPr lang="en-US">
                <a:solidFill>
                  <a:srgbClr val="FF0000"/>
                </a:solidFill>
                <a:sym typeface="+mn-ea"/>
              </a:rPr>
              <a:t>did </a:t>
            </a:r>
            <a:r>
              <a:rPr lang="en-US">
                <a:solidFill>
                  <a:schemeClr val="tx1"/>
                </a:solidFill>
                <a:sym typeface="+mn-ea"/>
              </a:rPr>
              <a:t>some exercise.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Spiderman dance like a crazy man.</a:t>
            </a:r>
            <a:endParaRPr lang="en-US"/>
          </a:p>
        </p:txBody>
      </p:sp>
      <p:pic>
        <p:nvPicPr>
          <p:cNvPr id="8" name="Picture Placeholder 7" descr="C:\Users\ILA\Downloads\Funny gifs\spiderman.gifspiderman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689091" y="1957070"/>
            <a:ext cx="3324860" cy="33248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Spiderman dance</a:t>
            </a:r>
            <a:r>
              <a:rPr lang="en-US">
                <a:solidFill>
                  <a:srgbClr val="FF0000"/>
                </a:solidFill>
                <a:sym typeface="+mn-ea"/>
              </a:rPr>
              <a:t>d</a:t>
            </a:r>
            <a:r>
              <a:rPr lang="en-US">
                <a:sym typeface="+mn-ea"/>
              </a:rPr>
              <a:t> like a crazy man.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old man was ride his skateboard down the street.</a:t>
            </a:r>
            <a:endParaRPr lang="en-US"/>
          </a:p>
        </p:txBody>
      </p:sp>
      <p:pic>
        <p:nvPicPr>
          <p:cNvPr id="8" name="Picture Placeholder 7" descr="C:\Users\ILA\Downloads\Funny gifs\1_VuRMGPKL5vgl_22OhhnbiQ.gif1_VuRMGPKL5vgl_22OhhnbiQ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722938" y="1514158"/>
            <a:ext cx="5093335" cy="381952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old man </a:t>
            </a:r>
            <a:r>
              <a:rPr lang="en-US">
                <a:solidFill>
                  <a:srgbClr val="FF0000"/>
                </a:solidFill>
                <a:sym typeface="+mn-ea"/>
              </a:rPr>
              <a:t>rode </a:t>
            </a:r>
            <a:r>
              <a:rPr lang="en-US">
                <a:sym typeface="+mn-ea"/>
              </a:rPr>
              <a:t>his skateboard down the street.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pickle was dance.</a:t>
            </a:r>
            <a:endParaRPr lang="en-US"/>
          </a:p>
        </p:txBody>
      </p:sp>
      <p:pic>
        <p:nvPicPr>
          <p:cNvPr id="8" name="Picture Placeholder 7" descr="C:\Users\ILA\Downloads\Funny gifs\pickle.gifpickle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492684" y="1957070"/>
            <a:ext cx="1717675" cy="33248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pickle dance</a:t>
            </a:r>
            <a:r>
              <a:rPr lang="en-US">
                <a:solidFill>
                  <a:srgbClr val="FF0000"/>
                </a:solidFill>
                <a:sym typeface="+mn-ea"/>
              </a:rPr>
              <a:t>d.</a:t>
            </a:r>
            <a:endParaRPr lang="en-US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protects the money.</a:t>
            </a:r>
            <a:endParaRPr lang="en-US"/>
          </a:p>
        </p:txBody>
      </p:sp>
      <p:pic>
        <p:nvPicPr>
          <p:cNvPr id="8" name="Picture Placeholder 7" descr="C:\Users\ILA\Downloads\Funny gifs\bank-cat-devil.gifbank-cat-devil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2915" y="1719580"/>
            <a:ext cx="3915410" cy="363347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cat protect</a:t>
            </a:r>
            <a:r>
              <a:rPr lang="en-US">
                <a:solidFill>
                  <a:srgbClr val="FF0000"/>
                </a:solidFill>
                <a:sym typeface="+mn-ea"/>
              </a:rPr>
              <a:t>ed </a:t>
            </a:r>
            <a:r>
              <a:rPr lang="en-US">
                <a:solidFill>
                  <a:schemeClr val="tx1"/>
                </a:solidFill>
                <a:sym typeface="+mn-ea"/>
              </a:rPr>
              <a:t>the money.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Mr Bean dances.</a:t>
            </a:r>
            <a:endParaRPr lang="en-US"/>
          </a:p>
        </p:txBody>
      </p:sp>
      <p:pic>
        <p:nvPicPr>
          <p:cNvPr id="8" name="Picture Placeholder 7" descr="C:\Users\ILA\Downloads\Funny gifs\mr bean.gifmr bean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59003" y="1719580"/>
            <a:ext cx="3023235" cy="363347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Mr Bean dance</a:t>
            </a:r>
            <a:r>
              <a:rPr lang="en-US">
                <a:solidFill>
                  <a:srgbClr val="FF0000"/>
                </a:solidFill>
                <a:sym typeface="+mn-ea"/>
              </a:rPr>
              <a:t>d</a:t>
            </a:r>
            <a:r>
              <a:rPr lang="en-US">
                <a:sym typeface="+mn-ea"/>
              </a:rPr>
              <a:t>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Homer run happily towards the doughnut.</a:t>
            </a:r>
            <a:endParaRPr lang="en-US"/>
          </a:p>
        </p:txBody>
      </p:sp>
      <p:pic>
        <p:nvPicPr>
          <p:cNvPr id="8" name="Picture Placeholder 7" descr="C:\Users\ILA\Downloads\Funny gifs\simpsons-transparent-animated-gif-4.gifsimpsons-transparent-animated-gif-4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59003" y="2025015"/>
            <a:ext cx="3023235" cy="302260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Homer </a:t>
            </a:r>
            <a:r>
              <a:rPr lang="en-US">
                <a:solidFill>
                  <a:srgbClr val="FF0000"/>
                </a:solidFill>
                <a:sym typeface="+mn-ea"/>
              </a:rPr>
              <a:t>ran </a:t>
            </a:r>
            <a:r>
              <a:rPr lang="en-US">
                <a:sym typeface="+mn-ea"/>
              </a:rPr>
              <a:t>happily towards the doughnut.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655" y="2493645"/>
            <a:ext cx="844550" cy="84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duck bites the man on the nose.</a:t>
            </a:r>
            <a:endParaRPr lang="en-US"/>
          </a:p>
        </p:txBody>
      </p:sp>
      <p:pic>
        <p:nvPicPr>
          <p:cNvPr id="8" name="Picture Placeholder 7" descr="C:\Users\ILA\Downloads\Funny gifs\nose_bitten_by_duck_funny_animated_gif.gifnose_bitten_by_duck_funny_animated_gif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022975" y="1831340"/>
            <a:ext cx="4516755" cy="31953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duck </a:t>
            </a:r>
            <a:r>
              <a:rPr lang="en-US">
                <a:solidFill>
                  <a:srgbClr val="FF0000"/>
                </a:solidFill>
                <a:sym typeface="+mn-ea"/>
              </a:rPr>
              <a:t>bit </a:t>
            </a:r>
            <a:r>
              <a:rPr lang="en-US">
                <a:sym typeface="+mn-ea"/>
              </a:rPr>
              <a:t>the man on the nose.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Bugs Bunny prances gleefully.</a:t>
            </a:r>
            <a:endParaRPr lang="en-US"/>
          </a:p>
        </p:txBody>
      </p:sp>
      <p:pic>
        <p:nvPicPr>
          <p:cNvPr id="8" name="Picture Placeholder 7" descr="C:\Users\ILA\Downloads\Funny gifs\aplG30T.gifaplG30T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037580" y="1831340"/>
            <a:ext cx="4487545" cy="31953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Bugs Bunny prance</a:t>
            </a:r>
            <a:r>
              <a:rPr lang="en-US">
                <a:solidFill>
                  <a:srgbClr val="FF0000"/>
                </a:solidFill>
                <a:sym typeface="+mn-ea"/>
              </a:rPr>
              <a:t>d</a:t>
            </a:r>
            <a:r>
              <a:rPr lang="en-US">
                <a:sym typeface="+mn-ea"/>
              </a:rPr>
              <a:t> gleefully.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They flying through the sky.</a:t>
            </a:r>
            <a:endParaRPr lang="en-US"/>
          </a:p>
        </p:txBody>
      </p:sp>
      <p:pic>
        <p:nvPicPr>
          <p:cNvPr id="8" name="Picture Placeholder 7" descr="C:\Users\ILA\Downloads\Funny gifs\source.gifsource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186805" y="1831340"/>
            <a:ext cx="5122545" cy="390779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They </a:t>
            </a:r>
            <a:r>
              <a:rPr lang="en-US">
                <a:solidFill>
                  <a:srgbClr val="FF0000"/>
                </a:solidFill>
                <a:sym typeface="+mn-ea"/>
              </a:rPr>
              <a:t>flew </a:t>
            </a:r>
            <a:r>
              <a:rPr lang="en-US">
                <a:sym typeface="+mn-ea"/>
              </a:rPr>
              <a:t>through the sky.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jump on the baby, and the baby fall down.</a:t>
            </a:r>
            <a:endParaRPr lang="en-US"/>
          </a:p>
        </p:txBody>
      </p:sp>
      <p:pic>
        <p:nvPicPr>
          <p:cNvPr id="8" name="Picture Placeholder 7" descr="C:\Users\ILA\Downloads\Funny gifs\the-best-funny-pictures-of-funny-gifs-animals-vs-small-children-Cat-body-slams-a-kid.gifthe-best-funny-pictures-of-funny-gifs-animals-vs-small-children-Cat-body-slams-a-kid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794500" y="1831340"/>
            <a:ext cx="3907155" cy="390779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cat jump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on the baby, and the baby </a:t>
            </a:r>
            <a:r>
              <a:rPr lang="en-US">
                <a:solidFill>
                  <a:srgbClr val="FF0000"/>
                </a:solidFill>
                <a:sym typeface="+mn-ea"/>
              </a:rPr>
              <a:t>fell </a:t>
            </a:r>
            <a:r>
              <a:rPr lang="en-US">
                <a:sym typeface="+mn-ea"/>
              </a:rPr>
              <a:t>down.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pineapple dances.</a:t>
            </a:r>
            <a:endParaRPr lang="en-US"/>
          </a:p>
        </p:txBody>
      </p:sp>
      <p:pic>
        <p:nvPicPr>
          <p:cNvPr id="8" name="Picture Placeholder 7" descr="C:\Users\ILA\Downloads\Funny gifs\1.gif1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252845" y="1911985"/>
            <a:ext cx="4448810" cy="334010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pineapple dance</a:t>
            </a:r>
            <a:r>
              <a:rPr lang="en-US">
                <a:solidFill>
                  <a:srgbClr val="FF0000"/>
                </a:solidFill>
                <a:sym typeface="+mn-ea"/>
              </a:rPr>
              <a:t>d</a:t>
            </a:r>
            <a:r>
              <a:rPr lang="en-US">
                <a:sym typeface="+mn-ea"/>
              </a:rPr>
              <a:t>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Jigglypuff is angry.</a:t>
            </a:r>
            <a:endParaRPr lang="en-US"/>
          </a:p>
        </p:txBody>
      </p:sp>
      <p:pic>
        <p:nvPicPr>
          <p:cNvPr id="8" name="Picture Placeholder 7" descr="C:\Users\ILA\Downloads\Funny gifs\2.gif2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07200" y="1911985"/>
            <a:ext cx="3340100" cy="334010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Jigglypuff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angry.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llama's hair did grew.</a:t>
            </a:r>
            <a:endParaRPr lang="en-US"/>
          </a:p>
        </p:txBody>
      </p:sp>
      <p:pic>
        <p:nvPicPr>
          <p:cNvPr id="8" name="Picture Placeholder 7" descr="C:\Users\ILA\Downloads\Funny gifs\5RVG.gif5RVG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778818" y="1514158"/>
            <a:ext cx="4981575" cy="381952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llama's hair grew.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man climb the building and take pictures of the planes.</a:t>
            </a:r>
            <a:endParaRPr lang="en-US"/>
          </a:p>
        </p:txBody>
      </p:sp>
      <p:pic>
        <p:nvPicPr>
          <p:cNvPr id="8" name="Picture Placeholder 7" descr="C:\Users\ILA\Downloads\Funny gifs\3.gif3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323965" y="1801495"/>
            <a:ext cx="4769485" cy="35763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man climb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the building and </a:t>
            </a:r>
            <a:r>
              <a:rPr lang="en-US">
                <a:solidFill>
                  <a:srgbClr val="FF0000"/>
                </a:solidFill>
                <a:sym typeface="+mn-ea"/>
              </a:rPr>
              <a:t>took</a:t>
            </a:r>
            <a:r>
              <a:rPr lang="en-US">
                <a:sym typeface="+mn-ea"/>
              </a:rPr>
              <a:t> pictures of the planes.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play computer games.</a:t>
            </a:r>
            <a:endParaRPr lang="en-US"/>
          </a:p>
        </p:txBody>
      </p:sp>
      <p:pic>
        <p:nvPicPr>
          <p:cNvPr id="8" name="Picture Placeholder 7" descr="C:\Users\ILA\Downloads\Funny gifs\4.gif4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324600" y="1801495"/>
            <a:ext cx="4768215" cy="35763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play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computer games.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rabbit does some exercise.</a:t>
            </a:r>
            <a:endParaRPr lang="en-US"/>
          </a:p>
        </p:txBody>
      </p:sp>
      <p:pic>
        <p:nvPicPr>
          <p:cNvPr id="8" name="Picture Placeholder 7" descr="C:\Users\ILA\Downloads\Funny gifs\5.gif5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920865" y="1801495"/>
            <a:ext cx="3575685" cy="35763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rabbit </a:t>
            </a:r>
            <a:r>
              <a:rPr lang="en-US">
                <a:solidFill>
                  <a:srgbClr val="FF0000"/>
                </a:solidFill>
                <a:sym typeface="+mn-ea"/>
              </a:rPr>
              <a:t>did </a:t>
            </a:r>
            <a:r>
              <a:rPr lang="en-US">
                <a:sym typeface="+mn-ea"/>
              </a:rPr>
              <a:t>some exercise.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Homer punches weakly.</a:t>
            </a:r>
            <a:endParaRPr lang="en-US"/>
          </a:p>
        </p:txBody>
      </p:sp>
      <p:pic>
        <p:nvPicPr>
          <p:cNvPr id="8" name="Picture Placeholder 7" descr="C:\Users\ILA\Downloads\Funny gifs\6.gif6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649085" y="2162175"/>
            <a:ext cx="4496435" cy="337185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Homer punch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weakly.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Tom play table tennis with Jerry.</a:t>
            </a:r>
            <a:endParaRPr lang="en-US"/>
          </a:p>
        </p:txBody>
      </p:sp>
      <p:pic>
        <p:nvPicPr>
          <p:cNvPr id="8" name="Picture Placeholder 7" descr="C:\Users\ILA\Downloads\Funny gifs\7.gif7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662420" y="2162175"/>
            <a:ext cx="4469765" cy="337185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Tom play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table tennis with Jerry.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woman ride the ostrich.</a:t>
            </a:r>
            <a:endParaRPr lang="en-US"/>
          </a:p>
        </p:txBody>
      </p:sp>
      <p:pic>
        <p:nvPicPr>
          <p:cNvPr id="8" name="Picture Placeholder 7" descr="C:\Users\ILA\Downloads\Funny gifs\8.gif8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662420" y="2170430"/>
            <a:ext cx="4469765" cy="335534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woman </a:t>
            </a:r>
            <a:r>
              <a:rPr lang="en-US">
                <a:solidFill>
                  <a:srgbClr val="FF0000"/>
                </a:solidFill>
                <a:sym typeface="+mn-ea"/>
              </a:rPr>
              <a:t>rode</a:t>
            </a:r>
            <a:r>
              <a:rPr lang="en-US">
                <a:sym typeface="+mn-ea"/>
              </a:rPr>
              <a:t> the ostrich.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sleepy polar bear slide across the ground.</a:t>
            </a:r>
            <a:endParaRPr lang="en-US"/>
          </a:p>
        </p:txBody>
      </p:sp>
      <p:pic>
        <p:nvPicPr>
          <p:cNvPr id="8" name="Picture Placeholder 7" descr="C:\Users\ILA\Downloads\Funny gifs\9.gif9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76925" y="2273935"/>
            <a:ext cx="5333365" cy="335978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sleepy polar bear </a:t>
            </a:r>
            <a:r>
              <a:rPr lang="en-US">
                <a:solidFill>
                  <a:srgbClr val="FF0000"/>
                </a:solidFill>
                <a:sym typeface="+mn-ea"/>
              </a:rPr>
              <a:t>slid </a:t>
            </a:r>
            <a:r>
              <a:rPr lang="en-US">
                <a:sym typeface="+mn-ea"/>
              </a:rPr>
              <a:t>across the ground.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cow walk slowly.</a:t>
            </a:r>
            <a:endParaRPr lang="en-US"/>
          </a:p>
        </p:txBody>
      </p:sp>
      <p:pic>
        <p:nvPicPr>
          <p:cNvPr id="8" name="Picture Placeholder 7" descr="C:\Users\ILA\Downloads\Funny gifs\10.gif10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303963" y="2273935"/>
            <a:ext cx="4479290" cy="335978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cow walk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slowly.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chicken dance happily.</a:t>
            </a:r>
            <a:endParaRPr lang="en-US"/>
          </a:p>
        </p:txBody>
      </p:sp>
      <p:pic>
        <p:nvPicPr>
          <p:cNvPr id="8" name="Picture Placeholder 7" descr="C:\Users\ILA\Downloads\Funny gifs\11.gif11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313296" y="2273935"/>
            <a:ext cx="2460625" cy="335978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chicken </a:t>
            </a:r>
            <a:r>
              <a:rPr lang="en-US">
                <a:solidFill>
                  <a:srgbClr val="FF0000"/>
                </a:solidFill>
                <a:sym typeface="+mn-ea"/>
              </a:rPr>
              <a:t>danced </a:t>
            </a:r>
            <a:r>
              <a:rPr lang="en-US">
                <a:sym typeface="+mn-ea"/>
              </a:rPr>
              <a:t>happily.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shark laugh joyously.</a:t>
            </a:r>
            <a:endParaRPr lang="en-US"/>
          </a:p>
        </p:txBody>
      </p:sp>
      <p:pic>
        <p:nvPicPr>
          <p:cNvPr id="8" name="Picture Placeholder 7" descr="C:\Users\ILA\Downloads\Funny gifs\12.gif12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769735" y="2540635"/>
            <a:ext cx="4417695" cy="248221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shark </a:t>
            </a:r>
            <a:r>
              <a:rPr lang="en-US">
                <a:solidFill>
                  <a:srgbClr val="FF0000"/>
                </a:solidFill>
                <a:sym typeface="+mn-ea"/>
              </a:rPr>
              <a:t>laughed </a:t>
            </a:r>
            <a:r>
              <a:rPr lang="en-US">
                <a:sym typeface="+mn-ea"/>
              </a:rPr>
              <a:t>joyously.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man was dance crazily.</a:t>
            </a:r>
            <a:endParaRPr lang="en-US"/>
          </a:p>
        </p:txBody>
      </p:sp>
      <p:pic>
        <p:nvPicPr>
          <p:cNvPr id="8" name="Picture Placeholder 7" descr="C:\Users\ILA\Downloads\Funny gifs\9b53d4eaf1ffb58eca857738ea925fbb.gif9b53d4eaf1ffb58eca857738ea925fbb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778818" y="2024380"/>
            <a:ext cx="4981575" cy="279908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man danc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crazily.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minion watches the movie.</a:t>
            </a:r>
            <a:endParaRPr lang="en-US"/>
          </a:p>
        </p:txBody>
      </p:sp>
      <p:pic>
        <p:nvPicPr>
          <p:cNvPr id="8" name="Picture Placeholder 7" descr="C:\Users\ILA\Downloads\Funny gifs\13.gif13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670165" y="1982470"/>
            <a:ext cx="3354070" cy="341820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minion </a:t>
            </a:r>
            <a:r>
              <a:rPr lang="en-US">
                <a:solidFill>
                  <a:srgbClr val="FF0000"/>
                </a:solidFill>
                <a:sym typeface="+mn-ea"/>
              </a:rPr>
              <a:t>watched</a:t>
            </a:r>
            <a:r>
              <a:rPr lang="en-US">
                <a:sym typeface="+mn-ea"/>
              </a:rPr>
              <a:t> the movie.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rabbit walk and smile.</a:t>
            </a:r>
            <a:endParaRPr lang="en-US"/>
          </a:p>
        </p:txBody>
      </p:sp>
      <p:pic>
        <p:nvPicPr>
          <p:cNvPr id="8" name="Picture Placeholder 7" descr="C:\Users\ILA\Downloads\Funny gifs\14.gif14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66280" y="2162175"/>
            <a:ext cx="4037965" cy="302831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rabbit </a:t>
            </a:r>
            <a:r>
              <a:rPr lang="en-US">
                <a:solidFill>
                  <a:srgbClr val="FF0000"/>
                </a:solidFill>
                <a:sym typeface="+mn-ea"/>
              </a:rPr>
              <a:t>walked </a:t>
            </a:r>
            <a:r>
              <a:rPr lang="en-US">
                <a:sym typeface="+mn-ea"/>
              </a:rPr>
              <a:t>and </a:t>
            </a:r>
            <a:r>
              <a:rPr lang="en-US">
                <a:solidFill>
                  <a:srgbClr val="FF0000"/>
                </a:solidFill>
                <a:sym typeface="+mn-ea"/>
              </a:rPr>
              <a:t>smiled</a:t>
            </a:r>
            <a:r>
              <a:rPr lang="en-US">
                <a:sym typeface="+mn-ea"/>
              </a:rPr>
              <a:t>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His nose grow.</a:t>
            </a:r>
            <a:endParaRPr lang="en-US"/>
          </a:p>
        </p:txBody>
      </p:sp>
      <p:pic>
        <p:nvPicPr>
          <p:cNvPr id="8" name="Picture Placeholder 7" descr="C:\Users\ILA\Downloads\Funny gifs\15.gif15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66598" y="2162175"/>
            <a:ext cx="4037330" cy="302831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His nose </a:t>
            </a:r>
            <a:r>
              <a:rPr lang="en-US">
                <a:solidFill>
                  <a:srgbClr val="FF0000"/>
                </a:solidFill>
                <a:sym typeface="+mn-ea"/>
              </a:rPr>
              <a:t>grew</a:t>
            </a:r>
            <a:r>
              <a:rPr lang="en-US">
                <a:sym typeface="+mn-ea"/>
              </a:rPr>
              <a:t>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birds are on the plane.</a:t>
            </a:r>
            <a:endParaRPr lang="en-US"/>
          </a:p>
        </p:txBody>
      </p:sp>
      <p:pic>
        <p:nvPicPr>
          <p:cNvPr id="8" name="Picture Placeholder 7" descr="C:\Users\ILA\Downloads\Funny gifs\16.gif16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302375" y="1589405"/>
            <a:ext cx="4801870" cy="360108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birds </a:t>
            </a:r>
            <a:r>
              <a:rPr lang="en-US">
                <a:solidFill>
                  <a:srgbClr val="FF0000"/>
                </a:solidFill>
                <a:sym typeface="+mn-ea"/>
              </a:rPr>
              <a:t>were </a:t>
            </a:r>
            <a:r>
              <a:rPr lang="en-US">
                <a:sym typeface="+mn-ea"/>
              </a:rPr>
              <a:t>on the plane.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pig nods his head.</a:t>
            </a:r>
            <a:endParaRPr lang="en-US"/>
          </a:p>
        </p:txBody>
      </p:sp>
      <p:pic>
        <p:nvPicPr>
          <p:cNvPr id="8" name="Picture Placeholder 7" descr="C:\Users\ILA\Downloads\Funny gifs\17.gif17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306820" y="1589405"/>
            <a:ext cx="4792980" cy="360108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pig </a:t>
            </a:r>
            <a:r>
              <a:rPr lang="en-US">
                <a:solidFill>
                  <a:srgbClr val="FF0000"/>
                </a:solidFill>
                <a:sym typeface="+mn-ea"/>
              </a:rPr>
              <a:t>nodded</a:t>
            </a:r>
            <a:r>
              <a:rPr lang="en-US">
                <a:sym typeface="+mn-ea"/>
              </a:rPr>
              <a:t> his head.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bird gets electrocuted.</a:t>
            </a:r>
            <a:endParaRPr lang="en-US"/>
          </a:p>
        </p:txBody>
      </p:sp>
      <p:pic>
        <p:nvPicPr>
          <p:cNvPr id="8" name="Picture Placeholder 7" descr="C:\Users\ILA\Downloads\Funny gifs\18.gif18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306820" y="1592580"/>
            <a:ext cx="4792980" cy="359473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bird </a:t>
            </a:r>
            <a:r>
              <a:rPr lang="en-US">
                <a:solidFill>
                  <a:srgbClr val="FF0000"/>
                </a:solidFill>
                <a:sym typeface="+mn-ea"/>
              </a:rPr>
              <a:t>got </a:t>
            </a:r>
            <a:r>
              <a:rPr lang="en-US">
                <a:sym typeface="+mn-ea"/>
              </a:rPr>
              <a:t>electrocuted.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monkey hold his bananas and dance.</a:t>
            </a:r>
            <a:endParaRPr lang="en-US"/>
          </a:p>
        </p:txBody>
      </p:sp>
      <p:pic>
        <p:nvPicPr>
          <p:cNvPr id="8" name="Picture Placeholder 7" descr="C:\Users\ILA\Downloads\Funny gifs\19.gif19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01828" y="1592580"/>
            <a:ext cx="3402965" cy="359473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monkey </a:t>
            </a:r>
            <a:r>
              <a:rPr lang="en-US">
                <a:solidFill>
                  <a:srgbClr val="FF0000"/>
                </a:solidFill>
                <a:sym typeface="+mn-ea"/>
              </a:rPr>
              <a:t>held </a:t>
            </a:r>
            <a:r>
              <a:rPr lang="en-US">
                <a:sym typeface="+mn-ea"/>
              </a:rPr>
              <a:t>his bananas and </a:t>
            </a:r>
            <a:r>
              <a:rPr lang="en-US">
                <a:solidFill>
                  <a:srgbClr val="FF0000"/>
                </a:solidFill>
                <a:sym typeface="+mn-ea"/>
              </a:rPr>
              <a:t>danced</a:t>
            </a:r>
            <a:r>
              <a:rPr lang="en-US">
                <a:sym typeface="+mn-ea"/>
              </a:rPr>
              <a:t>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man plays the flute and dances around happily.</a:t>
            </a:r>
            <a:endParaRPr lang="en-US"/>
          </a:p>
        </p:txBody>
      </p:sp>
      <p:pic>
        <p:nvPicPr>
          <p:cNvPr id="8" name="Picture Placeholder 7" descr="C:\Users\ILA\Downloads\Funny gifs\20.gif20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01828" y="1688465"/>
            <a:ext cx="3402965" cy="340296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man </a:t>
            </a:r>
            <a:r>
              <a:rPr lang="en-US">
                <a:solidFill>
                  <a:srgbClr val="FF0000"/>
                </a:solidFill>
                <a:sym typeface="+mn-ea"/>
              </a:rPr>
              <a:t>played </a:t>
            </a:r>
            <a:r>
              <a:rPr lang="en-US">
                <a:sym typeface="+mn-ea"/>
              </a:rPr>
              <a:t>the flute and </a:t>
            </a:r>
            <a:r>
              <a:rPr lang="en-US">
                <a:solidFill>
                  <a:srgbClr val="FF0000"/>
                </a:solidFill>
                <a:sym typeface="+mn-ea"/>
              </a:rPr>
              <a:t>danced </a:t>
            </a:r>
            <a:r>
              <a:rPr lang="en-US">
                <a:sym typeface="+mn-ea"/>
              </a:rPr>
              <a:t>around happily.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man is going crazy.</a:t>
            </a:r>
            <a:endParaRPr lang="en-US"/>
          </a:p>
        </p:txBody>
      </p:sp>
      <p:pic>
        <p:nvPicPr>
          <p:cNvPr id="8" name="Picture Placeholder 7" descr="C:\Users\ILA\Downloads\Funny gifs\a.gifa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69305" y="1304290"/>
            <a:ext cx="5962015" cy="328549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man </a:t>
            </a:r>
            <a:r>
              <a:rPr lang="en-US">
                <a:solidFill>
                  <a:srgbClr val="FF0000"/>
                </a:solidFill>
                <a:sym typeface="+mn-ea"/>
              </a:rPr>
              <a:t>went </a:t>
            </a:r>
            <a:r>
              <a:rPr lang="en-US">
                <a:sym typeface="+mn-ea"/>
              </a:rPr>
              <a:t>crazy.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It is the elephant's birthday. He blows out his candles.</a:t>
            </a:r>
            <a:endParaRPr lang="en-US"/>
          </a:p>
        </p:txBody>
      </p:sp>
      <p:pic>
        <p:nvPicPr>
          <p:cNvPr id="8" name="Picture Placeholder 7" descr="C:\Users\ILA\Downloads\Funny gifs\b.gifb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503670" y="1304290"/>
            <a:ext cx="4693285" cy="328549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It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the elephant's birthday. He </a:t>
            </a:r>
            <a:r>
              <a:rPr lang="en-US">
                <a:solidFill>
                  <a:srgbClr val="FF0000"/>
                </a:solidFill>
                <a:sym typeface="+mn-ea"/>
              </a:rPr>
              <a:t>blew </a:t>
            </a:r>
            <a:r>
              <a:rPr lang="en-US">
                <a:sym typeface="+mn-ea"/>
              </a:rPr>
              <a:t>out his candles.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hungry monkey for chased the banana.</a:t>
            </a:r>
            <a:endParaRPr lang="en-US"/>
          </a:p>
        </p:txBody>
      </p:sp>
      <p:pic>
        <p:nvPicPr>
          <p:cNvPr id="8" name="Picture Placeholder 7" descr="C:\Users\ILA\Downloads\Funny gifs\5371afabf496286c203df7fb30c0c4ff.gif5371afabf496286c203df7fb30c0c4ff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048376" y="2024380"/>
            <a:ext cx="4442460" cy="279908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hungry monkey chased the banana.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slides up the stairs.</a:t>
            </a:r>
            <a:endParaRPr lang="en-US"/>
          </a:p>
        </p:txBody>
      </p:sp>
      <p:pic>
        <p:nvPicPr>
          <p:cNvPr id="8" name="Picture Placeholder 7" descr="C:\Users\ILA\Downloads\Funny gifs\c.gifc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503670" y="1419860"/>
            <a:ext cx="4693285" cy="305435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</a:t>
            </a:r>
            <a:r>
              <a:rPr lang="en-US">
                <a:solidFill>
                  <a:srgbClr val="FF0000"/>
                </a:solidFill>
                <a:sym typeface="+mn-ea"/>
              </a:rPr>
              <a:t>slid </a:t>
            </a:r>
            <a:r>
              <a:rPr lang="en-US">
                <a:sym typeface="+mn-ea"/>
              </a:rPr>
              <a:t>up the stairs.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He is on stilts. He falls down.</a:t>
            </a:r>
            <a:endParaRPr lang="en-US"/>
          </a:p>
        </p:txBody>
      </p:sp>
      <p:pic>
        <p:nvPicPr>
          <p:cNvPr id="8" name="Picture Placeholder 7" descr="C:\Users\ILA\Downloads\Funny gifs\d.gifd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503670" y="1628775"/>
            <a:ext cx="4693285" cy="26365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He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on stilts. He </a:t>
            </a:r>
            <a:r>
              <a:rPr lang="en-US">
                <a:solidFill>
                  <a:srgbClr val="FF0000"/>
                </a:solidFill>
                <a:sym typeface="+mn-ea"/>
              </a:rPr>
              <a:t>fell </a:t>
            </a:r>
            <a:r>
              <a:rPr lang="en-US">
                <a:sym typeface="+mn-ea"/>
              </a:rPr>
              <a:t>down.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bears try to climb into the hammock.</a:t>
            </a:r>
            <a:endParaRPr lang="en-US"/>
          </a:p>
        </p:txBody>
      </p:sp>
      <p:pic>
        <p:nvPicPr>
          <p:cNvPr id="8" name="Picture Placeholder 7" descr="C:\Users\ILA\Downloads\Funny gifs\e.gife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503670" y="1773873"/>
            <a:ext cx="4693285" cy="234632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bears </a:t>
            </a:r>
            <a:r>
              <a:rPr lang="en-US">
                <a:solidFill>
                  <a:srgbClr val="FF0000"/>
                </a:solidFill>
                <a:sym typeface="+mn-ea"/>
              </a:rPr>
              <a:t>tried </a:t>
            </a:r>
            <a:r>
              <a:rPr lang="en-US">
                <a:sym typeface="+mn-ea"/>
              </a:rPr>
              <a:t>to climb into the hammock.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little boy pours sand on his head.</a:t>
            </a:r>
            <a:endParaRPr lang="en-US"/>
          </a:p>
        </p:txBody>
      </p:sp>
      <p:pic>
        <p:nvPicPr>
          <p:cNvPr id="8" name="Picture Placeholder 7" descr="C:\Users\ILA\Downloads\Funny gifs\f.giff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30085" y="1774190"/>
            <a:ext cx="3651885" cy="273939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little boy </a:t>
            </a:r>
            <a:r>
              <a:rPr lang="en-US">
                <a:solidFill>
                  <a:srgbClr val="FF0000"/>
                </a:solidFill>
                <a:sym typeface="+mn-ea"/>
              </a:rPr>
              <a:t>poured </a:t>
            </a:r>
            <a:r>
              <a:rPr lang="en-US">
                <a:sym typeface="+mn-ea"/>
              </a:rPr>
              <a:t>sand on his head.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man does some tricks on his skateboard.</a:t>
            </a:r>
            <a:endParaRPr lang="en-US"/>
          </a:p>
        </p:txBody>
      </p:sp>
      <p:pic>
        <p:nvPicPr>
          <p:cNvPr id="8" name="Picture Placeholder 7" descr="C:\Users\ILA\Downloads\Funny gifs\g.gifg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30085" y="2117090"/>
            <a:ext cx="3651885" cy="205359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man </a:t>
            </a:r>
            <a:r>
              <a:rPr lang="en-US">
                <a:solidFill>
                  <a:srgbClr val="FF0000"/>
                </a:solidFill>
                <a:sym typeface="+mn-ea"/>
              </a:rPr>
              <a:t>did </a:t>
            </a:r>
            <a:r>
              <a:rPr lang="en-US">
                <a:sym typeface="+mn-ea"/>
              </a:rPr>
              <a:t>some tricks on his skateboard.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Batman has a bomb!</a:t>
            </a:r>
            <a:endParaRPr lang="en-US"/>
          </a:p>
        </p:txBody>
      </p:sp>
      <p:pic>
        <p:nvPicPr>
          <p:cNvPr id="8" name="Picture Placeholder 7" descr="C:\Users\ILA\Downloads\Funny gifs\h.gifh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486968" y="2117090"/>
            <a:ext cx="2738120" cy="205359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Batman </a:t>
            </a:r>
            <a:r>
              <a:rPr lang="en-US">
                <a:solidFill>
                  <a:srgbClr val="FF0000"/>
                </a:solidFill>
                <a:sym typeface="+mn-ea"/>
              </a:rPr>
              <a:t>had </a:t>
            </a:r>
            <a:r>
              <a:rPr lang="en-US">
                <a:sym typeface="+mn-ea"/>
              </a:rPr>
              <a:t>a bomb!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Mr Bean is trap inside the washing machine.</a:t>
            </a:r>
            <a:endParaRPr lang="en-US"/>
          </a:p>
        </p:txBody>
      </p:sp>
      <p:pic>
        <p:nvPicPr>
          <p:cNvPr id="8" name="Picture Placeholder 7" descr="C:\Users\ILA\Downloads\Funny gifs\i.gifi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56045" y="1564005"/>
            <a:ext cx="4822190" cy="372999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Mr Bean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trap</a:t>
            </a:r>
            <a:r>
              <a:rPr lang="en-US">
                <a:solidFill>
                  <a:srgbClr val="FF0000"/>
                </a:solidFill>
                <a:sym typeface="+mn-ea"/>
              </a:rPr>
              <a:t>ped</a:t>
            </a:r>
            <a:r>
              <a:rPr lang="en-US">
                <a:sym typeface="+mn-ea"/>
              </a:rPr>
              <a:t> inside the washing machine.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rabbit jumps off the bed and falls down.</a:t>
            </a:r>
            <a:endParaRPr lang="en-US"/>
          </a:p>
        </p:txBody>
      </p:sp>
      <p:pic>
        <p:nvPicPr>
          <p:cNvPr id="8" name="Picture Placeholder 7" descr="C:\Users\ILA\Downloads\Funny gifs\j.gifj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72313" y="1564640"/>
            <a:ext cx="3589655" cy="37287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rabbit </a:t>
            </a:r>
            <a:r>
              <a:rPr lang="en-US">
                <a:solidFill>
                  <a:srgbClr val="FF0000"/>
                </a:solidFill>
                <a:sym typeface="+mn-ea"/>
              </a:rPr>
              <a:t>jumped </a:t>
            </a:r>
            <a:r>
              <a:rPr lang="en-US">
                <a:sym typeface="+mn-ea"/>
              </a:rPr>
              <a:t>off the bed and </a:t>
            </a:r>
            <a:r>
              <a:rPr lang="en-US">
                <a:solidFill>
                  <a:srgbClr val="FF0000"/>
                </a:solidFill>
                <a:sym typeface="+mn-ea"/>
              </a:rPr>
              <a:t>fell </a:t>
            </a:r>
            <a:r>
              <a:rPr lang="en-US">
                <a:sym typeface="+mn-ea"/>
              </a:rPr>
              <a:t>down.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man dances poorly.</a:t>
            </a:r>
            <a:endParaRPr lang="en-US"/>
          </a:p>
        </p:txBody>
      </p:sp>
      <p:pic>
        <p:nvPicPr>
          <p:cNvPr id="8" name="Picture Placeholder 7" descr="C:\Users\ILA\Downloads\Funny gifs\k.gifk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165850" y="2018665"/>
            <a:ext cx="4521835" cy="248856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man </a:t>
            </a:r>
            <a:r>
              <a:rPr lang="en-US">
                <a:solidFill>
                  <a:srgbClr val="FF0000"/>
                </a:solidFill>
                <a:sym typeface="+mn-ea"/>
              </a:rPr>
              <a:t>danced </a:t>
            </a:r>
            <a:r>
              <a:rPr lang="en-US">
                <a:sym typeface="+mn-ea"/>
              </a:rPr>
              <a:t>poorly.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is surprise.</a:t>
            </a:r>
            <a:endParaRPr lang="en-US"/>
          </a:p>
        </p:txBody>
      </p:sp>
      <p:pic>
        <p:nvPicPr>
          <p:cNvPr id="8" name="Picture Placeholder 7" descr="C:\Users\ILA\Downloads\Funny gifs\l.gifl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213793" y="2018665"/>
            <a:ext cx="4425950" cy="248856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cat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surprise</a:t>
            </a:r>
            <a:r>
              <a:rPr lang="en-US">
                <a:solidFill>
                  <a:srgbClr val="FF0000"/>
                </a:solidFill>
                <a:sym typeface="+mn-ea"/>
              </a:rPr>
              <a:t>d</a:t>
            </a:r>
            <a:r>
              <a:rPr lang="en-US">
                <a:sym typeface="+mn-ea"/>
              </a:rPr>
              <a:t>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man taked a photograph and then the monk eated him.</a:t>
            </a:r>
            <a:endParaRPr lang="en-US"/>
          </a:p>
        </p:txBody>
      </p:sp>
      <p:pic>
        <p:nvPicPr>
          <p:cNvPr id="8" name="Picture Placeholder 7" descr="C:\Users\ILA\Downloads\Funny gifs\1511549349_funny-cartoon.gif1511549349_funny-cartoon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85624" y="2029460"/>
            <a:ext cx="2798445" cy="279908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man </a:t>
            </a:r>
            <a:r>
              <a:rPr lang="en-US">
                <a:solidFill>
                  <a:srgbClr val="FF0000"/>
                </a:solidFill>
                <a:sym typeface="+mn-ea"/>
              </a:rPr>
              <a:t>took </a:t>
            </a:r>
            <a:r>
              <a:rPr lang="en-US">
                <a:sym typeface="+mn-ea"/>
              </a:rPr>
              <a:t>a photograph and then the monk </a:t>
            </a:r>
            <a:r>
              <a:rPr lang="en-US">
                <a:solidFill>
                  <a:srgbClr val="FF0000"/>
                </a:solidFill>
                <a:sym typeface="+mn-ea"/>
              </a:rPr>
              <a:t>ate </a:t>
            </a:r>
            <a:r>
              <a:rPr lang="en-US">
                <a:sym typeface="+mn-ea"/>
              </a:rPr>
              <a:t>him.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Snorlax goes to sleep.</a:t>
            </a:r>
            <a:endParaRPr lang="en-US"/>
          </a:p>
        </p:txBody>
      </p:sp>
      <p:pic>
        <p:nvPicPr>
          <p:cNvPr id="8" name="Picture Placeholder 7" descr="C:\Users\ILA\Downloads\Funny gifs\m.gifm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767830" y="2018665"/>
            <a:ext cx="3941445" cy="29565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Snorlax </a:t>
            </a:r>
            <a:r>
              <a:rPr lang="en-US">
                <a:solidFill>
                  <a:srgbClr val="FF0000"/>
                </a:solidFill>
                <a:sym typeface="+mn-ea"/>
              </a:rPr>
              <a:t>went </a:t>
            </a:r>
            <a:r>
              <a:rPr lang="en-US">
                <a:sym typeface="+mn-ea"/>
              </a:rPr>
              <a:t>to sleep.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creature is lazy.</a:t>
            </a:r>
            <a:endParaRPr lang="en-US"/>
          </a:p>
        </p:txBody>
      </p:sp>
      <p:pic>
        <p:nvPicPr>
          <p:cNvPr id="8" name="Picture Placeholder 7" descr="C:\Users\ILA\Downloads\Funny gifs\n.gifn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60273" y="2018665"/>
            <a:ext cx="2956560" cy="29565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creature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lazy.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baby is attack by the cat!</a:t>
            </a:r>
            <a:endParaRPr lang="en-US"/>
          </a:p>
        </p:txBody>
      </p:sp>
      <p:pic>
        <p:nvPicPr>
          <p:cNvPr id="8" name="Picture Placeholder 7" descr="C:\Users\ILA\Downloads\Funny gifs\o.gifo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656705" y="2391410"/>
            <a:ext cx="4490720" cy="207581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baby </a:t>
            </a:r>
            <a:r>
              <a:rPr lang="en-US">
                <a:solidFill>
                  <a:srgbClr val="FF0000"/>
                </a:solidFill>
                <a:sym typeface="+mn-ea"/>
              </a:rPr>
              <a:t>was </a:t>
            </a:r>
            <a:r>
              <a:rPr lang="en-US">
                <a:sym typeface="+mn-ea"/>
              </a:rPr>
              <a:t>attack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by the cat!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man dance happily.</a:t>
            </a:r>
            <a:endParaRPr lang="en-US"/>
          </a:p>
        </p:txBody>
      </p:sp>
      <p:pic>
        <p:nvPicPr>
          <p:cNvPr id="8" name="Picture Placeholder 7" descr="C:\Users\ILA\Downloads\Funny gifs\p.gifp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87210" y="1198245"/>
            <a:ext cx="4598035" cy="33477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man </a:t>
            </a:r>
            <a:r>
              <a:rPr lang="en-US">
                <a:solidFill>
                  <a:srgbClr val="FF0000"/>
                </a:solidFill>
                <a:sym typeface="+mn-ea"/>
              </a:rPr>
              <a:t>danced </a:t>
            </a:r>
            <a:r>
              <a:rPr lang="en-US">
                <a:sym typeface="+mn-ea"/>
              </a:rPr>
              <a:t>happily.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Kermit the frog drinks tea.</a:t>
            </a:r>
            <a:endParaRPr lang="en-US"/>
          </a:p>
        </p:txBody>
      </p:sp>
      <p:pic>
        <p:nvPicPr>
          <p:cNvPr id="8" name="Picture Placeholder 7" descr="C:\Users\ILA\Downloads\Funny gifs\t.gift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310120" y="1745933"/>
            <a:ext cx="3732530" cy="373189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Kermit the frog </a:t>
            </a:r>
            <a:r>
              <a:rPr lang="en-US">
                <a:solidFill>
                  <a:srgbClr val="FF0000"/>
                </a:solidFill>
                <a:sym typeface="+mn-ea"/>
              </a:rPr>
              <a:t>drank </a:t>
            </a:r>
            <a:r>
              <a:rPr lang="en-US">
                <a:sym typeface="+mn-ea"/>
              </a:rPr>
              <a:t>tea.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Charmander sways from side to side.</a:t>
            </a:r>
            <a:endParaRPr lang="en-US"/>
          </a:p>
        </p:txBody>
      </p:sp>
      <p:pic>
        <p:nvPicPr>
          <p:cNvPr id="8" name="Picture Placeholder 7" descr="C:\Users\ILA\Downloads\Funny gifs\u.gifu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310438" y="1745933"/>
            <a:ext cx="3731895" cy="373189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Charmander </a:t>
            </a:r>
            <a:r>
              <a:rPr lang="en-US">
                <a:solidFill>
                  <a:srgbClr val="FF0000"/>
                </a:solidFill>
                <a:sym typeface="+mn-ea"/>
              </a:rPr>
              <a:t>swayed </a:t>
            </a:r>
            <a:r>
              <a:rPr lang="en-US">
                <a:sym typeface="+mn-ea"/>
              </a:rPr>
              <a:t>from side to side.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Batman was embarrass.</a:t>
            </a:r>
            <a:endParaRPr lang="en-US"/>
          </a:p>
        </p:txBody>
      </p:sp>
      <p:pic>
        <p:nvPicPr>
          <p:cNvPr id="8" name="Picture Placeholder 7" descr="C:\Users\ILA\Downloads\Funny gifs\w.gifw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283325" y="1442720"/>
            <a:ext cx="4700905" cy="35255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Batman was embarrass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birds sit on the wall. One of them reads a newspaper.</a:t>
            </a:r>
            <a:endParaRPr lang="en-US"/>
          </a:p>
        </p:txBody>
      </p:sp>
      <p:pic>
        <p:nvPicPr>
          <p:cNvPr id="8" name="Picture Placeholder 7" descr="C:\Users\ILA\Downloads\Funny gifs\x.gifx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283325" y="1736725"/>
            <a:ext cx="4700905" cy="293751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birds </a:t>
            </a:r>
            <a:r>
              <a:rPr lang="en-US">
                <a:solidFill>
                  <a:srgbClr val="FF0000"/>
                </a:solidFill>
                <a:sym typeface="+mn-ea"/>
              </a:rPr>
              <a:t>sat </a:t>
            </a:r>
            <a:r>
              <a:rPr lang="en-US">
                <a:sym typeface="+mn-ea"/>
              </a:rPr>
              <a:t>on the wall. One of them </a:t>
            </a:r>
            <a:r>
              <a:rPr lang="en-US">
                <a:solidFill>
                  <a:srgbClr val="FF0000"/>
                </a:solidFill>
                <a:sym typeface="+mn-ea"/>
              </a:rPr>
              <a:t>read </a:t>
            </a:r>
            <a:r>
              <a:rPr lang="en-US">
                <a:sym typeface="+mn-ea"/>
              </a:rPr>
              <a:t>a newspaper.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dog steals the pizza and eats it.</a:t>
            </a:r>
            <a:endParaRPr lang="en-US"/>
          </a:p>
        </p:txBody>
      </p:sp>
      <p:pic>
        <p:nvPicPr>
          <p:cNvPr id="8" name="Picture Placeholder 7" descr="C:\Users\ILA\Downloads\Funny gifs\y.gify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383020" y="1736725"/>
            <a:ext cx="4501515" cy="293751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dog </a:t>
            </a:r>
            <a:r>
              <a:rPr lang="en-US">
                <a:solidFill>
                  <a:srgbClr val="FF0000"/>
                </a:solidFill>
                <a:sym typeface="+mn-ea"/>
              </a:rPr>
              <a:t>stole </a:t>
            </a:r>
            <a:r>
              <a:rPr lang="en-US">
                <a:sym typeface="+mn-ea"/>
              </a:rPr>
              <a:t>the pizza and </a:t>
            </a:r>
            <a:r>
              <a:rPr lang="en-US">
                <a:solidFill>
                  <a:srgbClr val="FF0000"/>
                </a:solidFill>
                <a:sym typeface="+mn-ea"/>
              </a:rPr>
              <a:t>ate </a:t>
            </a:r>
            <a:r>
              <a:rPr lang="en-US">
                <a:sym typeface="+mn-ea"/>
              </a:rPr>
              <a:t>it.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baby wants the dog food, but the dog won't let her have it.</a:t>
            </a:r>
            <a:endParaRPr lang="en-US"/>
          </a:p>
        </p:txBody>
      </p:sp>
      <p:pic>
        <p:nvPicPr>
          <p:cNvPr id="8" name="Picture Placeholder 7" descr="C:\Users\ILA\Downloads\Funny gifs\z.gifz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920230" y="1736725"/>
            <a:ext cx="4272280" cy="366204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baby want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 the dog food, but the dog </a:t>
            </a:r>
            <a:r>
              <a:rPr lang="en-US">
                <a:solidFill>
                  <a:srgbClr val="FF0000"/>
                </a:solidFill>
                <a:sym typeface="+mn-ea"/>
              </a:rPr>
              <a:t>wouldn't </a:t>
            </a:r>
            <a:r>
              <a:rPr lang="en-US">
                <a:sym typeface="+mn-ea"/>
              </a:rPr>
              <a:t>let her have it.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cow runned.</a:t>
            </a:r>
            <a:endParaRPr lang="en-US"/>
          </a:p>
        </p:txBody>
      </p:sp>
      <p:pic>
        <p:nvPicPr>
          <p:cNvPr id="8" name="Picture Placeholder 7" descr="C:\Users\ILA\Downloads\Funny gifs\animated-clipart-cows.gifanimated-clipart-cow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85624" y="2030095"/>
            <a:ext cx="2798445" cy="279781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cow </a:t>
            </a:r>
            <a:r>
              <a:rPr lang="en-US">
                <a:solidFill>
                  <a:srgbClr val="FF0000"/>
                </a:solidFill>
                <a:sym typeface="+mn-ea"/>
              </a:rPr>
              <a:t>ran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sea monster was dance.</a:t>
            </a:r>
            <a:endParaRPr lang="en-US"/>
          </a:p>
        </p:txBody>
      </p:sp>
      <p:pic>
        <p:nvPicPr>
          <p:cNvPr id="8" name="Picture Placeholder 7" descr="C:\Users\ILA\Downloads\Funny gifs\AnimationDance.gifAnimationDance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85624" y="2386965"/>
            <a:ext cx="2798445" cy="208407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sea monster danc</a:t>
            </a:r>
            <a:r>
              <a:rPr lang="en-US">
                <a:solidFill>
                  <a:srgbClr val="FF0000"/>
                </a:solidFill>
                <a:sym typeface="+mn-ea"/>
              </a:rPr>
              <a:t>ed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4830</Words>
  <Application>WPS Presentation</Application>
  <PresentationFormat>Widescreen</PresentationFormat>
  <Paragraphs>316</Paragraphs>
  <Slides>79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86" baseType="lpstr">
      <vt:lpstr>Arial</vt:lpstr>
      <vt:lpstr>SimSun</vt:lpstr>
      <vt:lpstr>Wingdings</vt:lpstr>
      <vt:lpstr>Microsoft YaHei</vt:lpstr>
      <vt:lpstr>Arial Unicode MS</vt:lpstr>
      <vt:lpstr>Calibri</vt:lpstr>
      <vt:lpstr>Default Design</vt:lpstr>
      <vt:lpstr>Wolverine stomping across the ground.</vt:lpstr>
      <vt:lpstr>The donkeys didn't crossed the road.</vt:lpstr>
      <vt:lpstr>The old man was ride his skateboard down the street.</vt:lpstr>
      <vt:lpstr>The llama's hair did grew.</vt:lpstr>
      <vt:lpstr>The man was dance crazily.</vt:lpstr>
      <vt:lpstr>The hungry monkey for chased the banana.</vt:lpstr>
      <vt:lpstr>The man taked a photograph and then the monk eated him.</vt:lpstr>
      <vt:lpstr>The cow runned.</vt:lpstr>
      <vt:lpstr>The sea monster was dance.</vt:lpstr>
      <vt:lpstr>They dancing well.</vt:lpstr>
      <vt:lpstr>The rhino charging through the walls.</vt:lpstr>
      <vt:lpstr>The woman ated the cookies.</vt:lpstr>
      <vt:lpstr>The dinosaur was eat the grass.</vt:lpstr>
      <vt:lpstr>The dinosaur wasn't liked the meat.</vt:lpstr>
      <vt:lpstr>Homer eats the doughnuts.</vt:lpstr>
      <vt:lpstr>The little girl is wore the big blue hat.</vt:lpstr>
      <vt:lpstr>The monkey scratch his head.</vt:lpstr>
      <vt:lpstr>The dog is looked for the squirrel.</vt:lpstr>
      <vt:lpstr>The bunny lift weights.</vt:lpstr>
      <vt:lpstr>The cat does smile.</vt:lpstr>
      <vt:lpstr>He putted his thumb up.</vt:lpstr>
      <vt:lpstr>The gingerbread man is scary.</vt:lpstr>
      <vt:lpstr>The cat run and jump.</vt:lpstr>
      <vt:lpstr>The dolphin was laugh.</vt:lpstr>
      <vt:lpstr>Pikachu will be angry.</vt:lpstr>
      <vt:lpstr>The boy eat junk food.</vt:lpstr>
      <vt:lpstr>The cat does sleepy.</vt:lpstr>
      <vt:lpstr>The apple is do some exercise.</vt:lpstr>
      <vt:lpstr>Spiderman dance like a crazy man.</vt:lpstr>
      <vt:lpstr>The pickle was dance.</vt:lpstr>
      <vt:lpstr>The cat protects the money.</vt:lpstr>
      <vt:lpstr>Mr Bean dances.</vt:lpstr>
      <vt:lpstr>Homer run happily towards the doughnut.</vt:lpstr>
      <vt:lpstr>The duck bites the man on the nose.</vt:lpstr>
      <vt:lpstr>Bugs Bunny prances gleefully.</vt:lpstr>
      <vt:lpstr>They flying through the sky.</vt:lpstr>
      <vt:lpstr>The cat jump on the baby, and the baby fall down.</vt:lpstr>
      <vt:lpstr>The pineapple dances.</vt:lpstr>
      <vt:lpstr>Jigglypuff is angry.</vt:lpstr>
      <vt:lpstr>The man climb the building and take pictures of the planes.</vt:lpstr>
      <vt:lpstr>The boy play computer games.</vt:lpstr>
      <vt:lpstr>The rabbit does some exercise.</vt:lpstr>
      <vt:lpstr>Homer punches weakly.</vt:lpstr>
      <vt:lpstr>Tom play table tennis with Jerry.</vt:lpstr>
      <vt:lpstr>The woman ride the ostrich.</vt:lpstr>
      <vt:lpstr>The sleepy polar bear slide across the ground.</vt:lpstr>
      <vt:lpstr>The cow walk slowly.</vt:lpstr>
      <vt:lpstr>The chicken dance happily.</vt:lpstr>
      <vt:lpstr>The shark laugh joyously.</vt:lpstr>
      <vt:lpstr>The minion watches the movie.</vt:lpstr>
      <vt:lpstr>The rabbit walk and smile.</vt:lpstr>
      <vt:lpstr>His nose grow.</vt:lpstr>
      <vt:lpstr>The birds are on the plane.</vt:lpstr>
      <vt:lpstr>The pig nods his head.</vt:lpstr>
      <vt:lpstr>The bird gets electrocuted.</vt:lpstr>
      <vt:lpstr>The monkey hold his bananas and dance.</vt:lpstr>
      <vt:lpstr>The man plays the flute and dances around happily.</vt:lpstr>
      <vt:lpstr>The man plays the flute and dances around happily.</vt:lpstr>
      <vt:lpstr>The man is going crazy.</vt:lpstr>
      <vt:lpstr>It is the elephant's birthday. He blows out his candles.</vt:lpstr>
      <vt:lpstr>The boy slides up the stairs.</vt:lpstr>
      <vt:lpstr>He is on stilts. He falls down.</vt:lpstr>
      <vt:lpstr>The bears try to climb into the hammock.</vt:lpstr>
      <vt:lpstr>The little boy pours sand on his head.</vt:lpstr>
      <vt:lpstr>The man does some tricks on his skateboard.</vt:lpstr>
      <vt:lpstr>Batman has a bomb!</vt:lpstr>
      <vt:lpstr>Mr Bean is trap inside the washing machine.</vt:lpstr>
      <vt:lpstr>The rabbit jumps off the bed and falls down.</vt:lpstr>
      <vt:lpstr>The man dances poorly.</vt:lpstr>
      <vt:lpstr>The cat is surprise.</vt:lpstr>
      <vt:lpstr>Snorlax goes to sleep.</vt:lpstr>
      <vt:lpstr>The creature is lazy.</vt:lpstr>
      <vt:lpstr>The baby is attack by the cat!</vt:lpstr>
      <vt:lpstr>The man dance happily.</vt:lpstr>
      <vt:lpstr>Kermit the frog drinks tea.</vt:lpstr>
      <vt:lpstr>Charmander sways from side to side.</vt:lpstr>
      <vt:lpstr>Batman was embarrass.</vt:lpstr>
      <vt:lpstr>The birds sit on the wall. One of them reads a newspaper.</vt:lpstr>
      <vt:lpstr>The dog steals the pizza and eats it.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Wolverine stomping across the ground.</dc:title>
  <dc:creator/>
  <cp:lastModifiedBy>ILA</cp:lastModifiedBy>
  <cp:revision>5</cp:revision>
  <dcterms:created xsi:type="dcterms:W3CDTF">2020-06-03T10:24:00Z</dcterms:created>
  <dcterms:modified xsi:type="dcterms:W3CDTF">2020-06-15T09:36:16Z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1033-11.2.0.9396</vt:lpwstr>
  </property>
</Properties>
</file>