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9" r:id="rId7"/>
    <p:sldId id="270" r:id="rId8"/>
    <p:sldId id="271" r:id="rId9"/>
    <p:sldId id="272" r:id="rId10"/>
    <p:sldId id="262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GIF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audio" Target="../media/audio3.wav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4.xml"/><Relationship Id="rId11" Type="http://schemas.openxmlformats.org/officeDocument/2006/relationships/audio" Target="../media/audio4.wav"/><Relationship Id="rId10" Type="http://schemas.openxmlformats.org/officeDocument/2006/relationships/image" Target="../media/image12.GIF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8" Type="http://schemas.openxmlformats.org/officeDocument/2006/relationships/image" Target="../media/image9.GIF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4.xml"/><Relationship Id="rId12" Type="http://schemas.openxmlformats.org/officeDocument/2006/relationships/audio" Target="../media/audio4.wav"/><Relationship Id="rId11" Type="http://schemas.openxmlformats.org/officeDocument/2006/relationships/image" Target="../media/image12.GIF"/><Relationship Id="rId10" Type="http://schemas.openxmlformats.org/officeDocument/2006/relationships/image" Target="../media/image11.GIF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Stop the monsters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Past tense</a:t>
            </a:r>
            <a:endParaRPr lang="en-US"/>
          </a:p>
        </p:txBody>
      </p:sp>
      <p:pic>
        <p:nvPicPr>
          <p:cNvPr id="4" name="Monster Mash (Lyrics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755" y="45224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lose!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You win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Can I have ____ more?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There weren't ___ left.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none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There was too ____ water!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How ____10's are in 100?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didn't get ____ sleep last night!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There was ____ sand in my shoes!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didn't really do ____.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win!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haven't got ____ left!</a:t>
            </a:r>
            <a:endParaRPr lang="en-US"/>
          </a:p>
        </p:txBody>
      </p:sp>
      <p:sp>
        <p:nvSpPr>
          <p:cNvPr id="6" name="Rounded Rectangle 5">
            <a:hlinkClick r:id="" action="ppaction://hlinkshowjump?jump=nextslide">
              <a:snd r:embed="rId2" name="click.wav"/>
            </a:hlinkClick>
          </p:cNvPr>
          <p:cNvSpPr/>
          <p:nvPr/>
        </p:nvSpPr>
        <p:spPr>
          <a:xfrm>
            <a:off x="1087120" y="171450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7" name="Rounded Rectangle 6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4843145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sp>
        <p:nvSpPr>
          <p:cNvPr id="9" name="Rounded Rectangle 8">
            <a:hlinkClick r:id="" action="ppaction://noaction">
              <a:snd r:embed="rId3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none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" action="ppaction://noaction">
              <a:snd r:embed="rId3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070" y="5012690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358390" y="427418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5340" y="2915920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39515" y="395986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Would you like ___ water?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Have we got ____ water?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He has ____ money in his pocket.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485140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027430" y="1691005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There were so _____ birds!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306195" y="172085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858393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It didn't cost ____ money.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many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haven't got ___thing!</a:t>
            </a:r>
            <a:endParaRPr lang="en-US"/>
          </a:p>
        </p:txBody>
      </p:sp>
      <p:pic>
        <p:nvPicPr>
          <p:cNvPr id="4" name="Content Placeholder 3" descr="firearm-bullet-gun-bulleth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318135" y="5904230"/>
            <a:ext cx="1271270" cy="6356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847852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any</a:t>
            </a:r>
            <a:endParaRPr lang="en-US"/>
          </a:p>
        </p:txBody>
      </p:sp>
      <p:sp>
        <p:nvSpPr>
          <p:cNvPr id="7" name="Rounded Rectangle 6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4940935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much</a:t>
            </a:r>
            <a:endParaRPr lang="en-US"/>
          </a:p>
        </p:txBody>
      </p:sp>
      <p:sp>
        <p:nvSpPr>
          <p:cNvPr id="9" name="Rounded Rectangle 8">
            <a:hlinkClick r:id="" action="ppaction://hlinkshowjump?jump=previousslide">
              <a:snd r:embed="rId4" name="voltage.wav"/>
            </a:hlinkClick>
          </p:cNvPr>
          <p:cNvSpPr/>
          <p:nvPr/>
        </p:nvSpPr>
        <p:spPr>
          <a:xfrm>
            <a:off x="1440180" y="1667510"/>
            <a:ext cx="231013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some</a:t>
            </a:r>
            <a:endParaRPr lang="en-US"/>
          </a:p>
        </p:txBody>
      </p:sp>
      <p:pic>
        <p:nvPicPr>
          <p:cNvPr id="3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2425" y="5904230"/>
            <a:ext cx="1271270" cy="635635"/>
          </a:xfrm>
          <a:prstGeom prst="rect">
            <a:avLst/>
          </a:prstGeom>
        </p:spPr>
      </p:pic>
      <p:pic>
        <p:nvPicPr>
          <p:cNvPr id="10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5" y="5904230"/>
            <a:ext cx="1271270" cy="635635"/>
          </a:xfrm>
          <a:prstGeom prst="rect">
            <a:avLst/>
          </a:prstGeom>
        </p:spPr>
      </p:pic>
      <p:pic>
        <p:nvPicPr>
          <p:cNvPr id="5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6425" y="5904230"/>
            <a:ext cx="1271270" cy="635635"/>
          </a:xfrm>
          <a:prstGeom prst="rect">
            <a:avLst/>
          </a:prstGeom>
        </p:spPr>
      </p:pic>
      <p:pic>
        <p:nvPicPr>
          <p:cNvPr id="8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2555" y="5904230"/>
            <a:ext cx="1271270" cy="635635"/>
          </a:xfrm>
          <a:prstGeom prst="rect">
            <a:avLst/>
          </a:prstGeom>
        </p:spPr>
      </p:pic>
      <p:pic>
        <p:nvPicPr>
          <p:cNvPr id="11" name="Content Placeholder 3" descr="firearm-bullet-gun-bullet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2175" y="5904230"/>
            <a:ext cx="1271270" cy="635635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Picture 15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836295" y="3651250"/>
            <a:ext cx="1887855" cy="23812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Shoot the monsters!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zombie-clipart-zombie-run-7">
            <a:hlinkClick r:id="rId3" action="ppaction://hlinksldjump">
              <a:snd r:embed="rId4" name="explode.wav"/>
            </a:hlinkClick>
          </p:cNvPr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541270" y="5152390"/>
            <a:ext cx="1671320" cy="1834515"/>
          </a:xfrm>
          <a:prstGeom prst="rect">
            <a:avLst/>
          </a:prstGeom>
        </p:spPr>
      </p:pic>
      <p:pic>
        <p:nvPicPr>
          <p:cNvPr id="8" name="Picture 7" descr="Wh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45" y="4274185"/>
            <a:ext cx="1717675" cy="1913255"/>
          </a:xfrm>
          <a:prstGeom prst="rect">
            <a:avLst/>
          </a:prstGeom>
        </p:spPr>
      </p:pic>
      <p:pic>
        <p:nvPicPr>
          <p:cNvPr id="9" name="Picture 8" descr="running mons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6032500"/>
            <a:ext cx="891540" cy="770890"/>
          </a:xfrm>
          <a:prstGeom prst="rect">
            <a:avLst/>
          </a:prstGeom>
        </p:spPr>
      </p:pic>
      <p:pic>
        <p:nvPicPr>
          <p:cNvPr id="10" name="Picture 9" descr="drag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73860" y="3293745"/>
            <a:ext cx="1909445" cy="2020570"/>
          </a:xfrm>
          <a:prstGeom prst="rect">
            <a:avLst/>
          </a:prstGeom>
        </p:spPr>
      </p:pic>
      <p:pic>
        <p:nvPicPr>
          <p:cNvPr id="11" name="Picture 10" descr="C:\Users\ILA\Downloads\bat-clipart-animation-17.gifbat-clipart-animation-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9870" y="2374265"/>
            <a:ext cx="2314575" cy="1700530"/>
          </a:xfrm>
          <a:prstGeom prst="rect">
            <a:avLst/>
          </a:prstGeom>
        </p:spPr>
      </p:pic>
      <p:pic>
        <p:nvPicPr>
          <p:cNvPr id="12" name="Picture 11" descr="C:\Users\ILA\Downloads\vampire.gifvampire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637790" y="4488180"/>
            <a:ext cx="1151255" cy="1192530"/>
          </a:xfrm>
          <a:prstGeom prst="rect">
            <a:avLst/>
          </a:prstGeom>
        </p:spPr>
      </p:pic>
      <p:pic>
        <p:nvPicPr>
          <p:cNvPr id="15" name="Picture 14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-6000"/>
          </a:blip>
          <a:stretch>
            <a:fillRect/>
          </a:stretch>
        </p:blipFill>
        <p:spPr>
          <a:xfrm>
            <a:off x="-149225" y="4274185"/>
            <a:ext cx="1823085" cy="2381250"/>
          </a:xfrm>
          <a:prstGeom prst="rect">
            <a:avLst/>
          </a:prstGeom>
        </p:spPr>
      </p:pic>
      <p:pic>
        <p:nvPicPr>
          <p:cNvPr id="14" name="Picture 13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5925" y="4735195"/>
            <a:ext cx="1942465" cy="2381250"/>
          </a:xfrm>
          <a:prstGeom prst="rect">
            <a:avLst/>
          </a:prstGeom>
        </p:spPr>
      </p:pic>
      <p:pic>
        <p:nvPicPr>
          <p:cNvPr id="17" name="Picture 16" descr="defensive-wall-official-the-forest-wiki-defensive-wall-png-250_250"/>
          <p:cNvPicPr>
            <a:picLocks noChangeAspect="1"/>
          </p:cNvPicPr>
          <p:nvPr/>
        </p:nvPicPr>
        <p:blipFill>
          <a:blip r:embed="rId2">
            <a:grayscl/>
            <a:lum contrast="12000"/>
          </a:blip>
          <a:stretch>
            <a:fillRect/>
          </a:stretch>
        </p:blipFill>
        <p:spPr>
          <a:xfrm rot="900000">
            <a:off x="690880" y="4779010"/>
            <a:ext cx="1569085" cy="2381250"/>
          </a:xfrm>
          <a:prstGeom prst="rect">
            <a:avLst/>
          </a:prstGeom>
        </p:spPr>
      </p:pic>
      <p:pic>
        <p:nvPicPr>
          <p:cNvPr id="5" name="Content Placeholder 4" descr="reloaderjoev2semi"/>
          <p:cNvPicPr>
            <a:picLocks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-343535" y="5462270"/>
            <a:ext cx="1395730" cy="139573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Presentation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</vt:lpstr>
      <vt:lpstr>Default Design</vt:lpstr>
      <vt:lpstr>Stop the monsters</vt:lpstr>
      <vt:lpstr>I ____ to the park yesterday</vt:lpstr>
      <vt:lpstr>I ____ a bird this morning</vt:lpstr>
      <vt:lpstr>I ____ a whole pizza to myself!</vt:lpstr>
      <vt:lpstr>I didn't _____ to class yesterday.</vt:lpstr>
      <vt:lpstr>I didn't ___ the movie.</vt:lpstr>
      <vt:lpstr>I really___ this book.</vt:lpstr>
      <vt:lpstr>It _____ over a wall</vt:lpstr>
      <vt:lpstr>Shoot the monsters!</vt:lpstr>
      <vt:lpstr>You lose!</vt:lpstr>
      <vt:lpstr>You win</vt:lpstr>
      <vt:lpstr>I ____ at the park yesterday</vt:lpstr>
      <vt:lpstr>We ____ on holiday last year</vt:lpstr>
      <vt:lpstr>I ___ down the road this morning</vt:lpstr>
      <vt:lpstr>I ____ all last night</vt:lpstr>
      <vt:lpstr>I _____ in last night</vt:lpstr>
      <vt:lpstr>I ____ the game</vt:lpstr>
      <vt:lpstr>I couldn't ____ it </vt:lpstr>
      <vt:lpstr>You win!</vt:lpstr>
      <vt:lpstr>Shoot the monsters!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ILA</cp:lastModifiedBy>
  <cp:revision>6</cp:revision>
  <dcterms:created xsi:type="dcterms:W3CDTF">2020-10-25T08:47:00Z</dcterms:created>
  <dcterms:modified xsi:type="dcterms:W3CDTF">2020-11-06T10:14:34Z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