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9" r:id="rId7"/>
    <p:sldId id="270" r:id="rId8"/>
    <p:sldId id="271" r:id="rId9"/>
    <p:sldId id="272" r:id="rId10"/>
    <p:sldId id="262" r:id="rId11"/>
    <p:sldId id="266" r:id="rId12"/>
    <p:sldId id="267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GIF"/><Relationship Id="rId8" Type="http://schemas.openxmlformats.org/officeDocument/2006/relationships/image" Target="../media/image10.GIF"/><Relationship Id="rId7" Type="http://schemas.openxmlformats.org/officeDocument/2006/relationships/image" Target="../media/image9.GIF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3" Type="http://schemas.openxmlformats.org/officeDocument/2006/relationships/audio" Target="../media/audio3.wav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4.xml"/><Relationship Id="rId11" Type="http://schemas.openxmlformats.org/officeDocument/2006/relationships/audio" Target="../media/audio4.wav"/><Relationship Id="rId10" Type="http://schemas.openxmlformats.org/officeDocument/2006/relationships/image" Target="../media/image12.GIF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GIF"/><Relationship Id="rId8" Type="http://schemas.openxmlformats.org/officeDocument/2006/relationships/image" Target="../media/image9.GIF"/><Relationship Id="rId7" Type="http://schemas.openxmlformats.org/officeDocument/2006/relationships/image" Target="../media/image8.GIF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audio" Target="../media/audio3.wav"/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3" Type="http://schemas.openxmlformats.org/officeDocument/2006/relationships/slideLayout" Target="../slideLayouts/slideLayout4.xml"/><Relationship Id="rId12" Type="http://schemas.openxmlformats.org/officeDocument/2006/relationships/audio" Target="../media/audio4.wav"/><Relationship Id="rId11" Type="http://schemas.openxmlformats.org/officeDocument/2006/relationships/image" Target="../media/image12.GIF"/><Relationship Id="rId10" Type="http://schemas.openxmlformats.org/officeDocument/2006/relationships/image" Target="../media/image11.GIF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Stop the monsters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Past tense</a:t>
            </a:r>
            <a:endParaRPr lang="en-US"/>
          </a:p>
        </p:txBody>
      </p:sp>
      <p:pic>
        <p:nvPicPr>
          <p:cNvPr id="4" name="Monster Mash (Lyrics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6755" y="452247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You lose!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You win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____ at the park yesterday</a:t>
            </a:r>
            <a:endParaRPr lang="en-US"/>
          </a:p>
        </p:txBody>
      </p:sp>
      <p:sp>
        <p:nvSpPr>
          <p:cNvPr id="6" name="Rounded Rectangle 5">
            <a:hlinkClick r:id="" action="ppaction://hlinkshowjump?jump=nextslide">
              <a:snd r:embed="rId2" name="click.wav"/>
            </a:hlinkClick>
          </p:cNvPr>
          <p:cNvSpPr/>
          <p:nvPr/>
        </p:nvSpPr>
        <p:spPr>
          <a:xfrm>
            <a:off x="1087120" y="171450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7" name="Rounded Rectangle 6">
            <a:hlinkClick r:id="" action="ppaction://noaction">
              <a:snd r:embed="rId3" name="voltage.wav"/>
            </a:hlinkClick>
          </p:cNvPr>
          <p:cNvSpPr/>
          <p:nvPr/>
        </p:nvSpPr>
        <p:spPr>
          <a:xfrm>
            <a:off x="4843145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9" name="Rounded Rectangle 8">
            <a:hlinkClick r:id="" action="ppaction://noaction">
              <a:snd r:embed="rId3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weren't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We ____ on holiday last year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85140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027430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goed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___ down the road this morning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85140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ran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027430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runned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running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____ all last night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85140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slept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027430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sleeped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sleepy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_____ in last night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1306195" y="172085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stayed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4940935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watch TV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stayt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  <p:pic>
        <p:nvPicPr>
          <p:cNvPr id="5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7642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____ the game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847852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won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4940935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wins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44018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winned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  <p:pic>
        <p:nvPicPr>
          <p:cNvPr id="5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76425" y="5904230"/>
            <a:ext cx="1271270" cy="635635"/>
          </a:xfrm>
          <a:prstGeom prst="rect">
            <a:avLst/>
          </a:prstGeom>
        </p:spPr>
      </p:pic>
      <p:pic>
        <p:nvPicPr>
          <p:cNvPr id="8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255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couldn't ____ it 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847852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do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4940935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did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44018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  <p:pic>
        <p:nvPicPr>
          <p:cNvPr id="5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76425" y="5904230"/>
            <a:ext cx="1271270" cy="635635"/>
          </a:xfrm>
          <a:prstGeom prst="rect">
            <a:avLst/>
          </a:prstGeom>
        </p:spPr>
      </p:pic>
      <p:pic>
        <p:nvPicPr>
          <p:cNvPr id="8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2555" y="5904230"/>
            <a:ext cx="1271270" cy="635635"/>
          </a:xfrm>
          <a:prstGeom prst="rect">
            <a:avLst/>
          </a:prstGeom>
        </p:spPr>
      </p:pic>
      <p:pic>
        <p:nvPicPr>
          <p:cNvPr id="11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3217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You win!</a:t>
            </a:r>
            <a:endParaRPr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____ to the park yesterday</a:t>
            </a:r>
            <a:endParaRPr lang="en-US"/>
          </a:p>
        </p:txBody>
      </p:sp>
      <p:sp>
        <p:nvSpPr>
          <p:cNvPr id="6" name="Rounded Rectangle 5">
            <a:hlinkClick r:id="" action="ppaction://hlinkshowjump?jump=nextslide">
              <a:snd r:embed="rId2" name="click.wav"/>
            </a:hlinkClick>
          </p:cNvPr>
          <p:cNvSpPr/>
          <p:nvPr/>
        </p:nvSpPr>
        <p:spPr>
          <a:xfrm>
            <a:off x="1087120" y="171450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went</a:t>
            </a:r>
            <a:endParaRPr lang="en-US"/>
          </a:p>
        </p:txBody>
      </p:sp>
      <p:sp>
        <p:nvSpPr>
          <p:cNvPr id="7" name="Rounded Rectangle 6">
            <a:hlinkClick r:id="" action="ppaction://noaction">
              <a:snd r:embed="rId3" name="voltage.wav"/>
            </a:hlinkClick>
          </p:cNvPr>
          <p:cNvSpPr/>
          <p:nvPr/>
        </p:nvSpPr>
        <p:spPr>
          <a:xfrm>
            <a:off x="4843145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goed</a:t>
            </a:r>
            <a:endParaRPr lang="en-US"/>
          </a:p>
        </p:txBody>
      </p:sp>
      <p:sp>
        <p:nvSpPr>
          <p:cNvPr id="9" name="Rounded Rectangle 8">
            <a:hlinkClick r:id="" action="ppaction://noaction">
              <a:snd r:embed="rId3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gone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6" name="Picture 15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  <a:lum contrast="-6000"/>
          </a:blip>
          <a:stretch>
            <a:fillRect/>
          </a:stretch>
        </p:blipFill>
        <p:spPr>
          <a:xfrm>
            <a:off x="-836295" y="3651250"/>
            <a:ext cx="1887855" cy="23812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Shoot the monsters!</a:t>
            </a:r>
            <a:endParaRPr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Content Placeholder 3" descr="zombie-clipart-zombie-run-7">
            <a:hlinkClick r:id="" action="ppaction://noaction">
              <a:snd r:embed="rId3" name="explode.wav"/>
            </a:hlinkClick>
          </p:cNvPr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541270" y="5152390"/>
            <a:ext cx="1671320" cy="1834515"/>
          </a:xfrm>
          <a:prstGeom prst="rect">
            <a:avLst/>
          </a:prstGeom>
        </p:spPr>
      </p:pic>
      <p:pic>
        <p:nvPicPr>
          <p:cNvPr id="8" name="Picture 7" descr="Whl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8070" y="5012690"/>
            <a:ext cx="1717675" cy="1913255"/>
          </a:xfrm>
          <a:prstGeom prst="rect">
            <a:avLst/>
          </a:prstGeom>
        </p:spPr>
      </p:pic>
      <p:pic>
        <p:nvPicPr>
          <p:cNvPr id="9" name="Picture 8" descr="running monst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8375" y="6032500"/>
            <a:ext cx="891540" cy="770890"/>
          </a:xfrm>
          <a:prstGeom prst="rect">
            <a:avLst/>
          </a:prstGeom>
        </p:spPr>
      </p:pic>
      <p:pic>
        <p:nvPicPr>
          <p:cNvPr id="10" name="Picture 9" descr="drag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358390" y="4274185"/>
            <a:ext cx="1909445" cy="2020570"/>
          </a:xfrm>
          <a:prstGeom prst="rect">
            <a:avLst/>
          </a:prstGeom>
        </p:spPr>
      </p:pic>
      <p:pic>
        <p:nvPicPr>
          <p:cNvPr id="11" name="Picture 10" descr="C:\Users\ILA\Downloads\bat-clipart-animation-17.gifbat-clipart-animation-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15340" y="2915920"/>
            <a:ext cx="2314575" cy="1700530"/>
          </a:xfrm>
          <a:prstGeom prst="rect">
            <a:avLst/>
          </a:prstGeom>
        </p:spPr>
      </p:pic>
      <p:pic>
        <p:nvPicPr>
          <p:cNvPr id="12" name="Picture 11" descr="C:\Users\ILA\Downloads\vampire.gifvampire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041140" y="3959860"/>
            <a:ext cx="1151255" cy="1192530"/>
          </a:xfrm>
          <a:prstGeom prst="rect">
            <a:avLst/>
          </a:prstGeom>
        </p:spPr>
      </p:pic>
      <p:pic>
        <p:nvPicPr>
          <p:cNvPr id="15" name="Picture 14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  <a:lum contrast="-6000"/>
          </a:blip>
          <a:stretch>
            <a:fillRect/>
          </a:stretch>
        </p:blipFill>
        <p:spPr>
          <a:xfrm>
            <a:off x="-149225" y="4274185"/>
            <a:ext cx="1823085" cy="2381250"/>
          </a:xfrm>
          <a:prstGeom prst="rect">
            <a:avLst/>
          </a:prstGeom>
        </p:spPr>
      </p:pic>
      <p:pic>
        <p:nvPicPr>
          <p:cNvPr id="14" name="Picture 13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15925" y="4735195"/>
            <a:ext cx="1942465" cy="2381250"/>
          </a:xfrm>
          <a:prstGeom prst="rect">
            <a:avLst/>
          </a:prstGeom>
        </p:spPr>
      </p:pic>
      <p:pic>
        <p:nvPicPr>
          <p:cNvPr id="17" name="Picture 16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  <a:lum contrast="12000"/>
          </a:blip>
          <a:stretch>
            <a:fillRect/>
          </a:stretch>
        </p:blipFill>
        <p:spPr>
          <a:xfrm rot="900000">
            <a:off x="690880" y="4779010"/>
            <a:ext cx="1569085" cy="2381250"/>
          </a:xfrm>
          <a:prstGeom prst="rect">
            <a:avLst/>
          </a:prstGeom>
        </p:spPr>
      </p:pic>
      <p:pic>
        <p:nvPicPr>
          <p:cNvPr id="5" name="Content Placeholder 4" descr="reloaderjoev2semi"/>
          <p:cNvPicPr>
            <a:picLocks noChangeAspect="1"/>
          </p:cNvPicPr>
          <p:nvPr>
            <p:ph sz="half" idx="2"/>
          </p:nvPr>
        </p:nvPicPr>
        <p:blipFill>
          <a:blip r:embed="rId10"/>
          <a:stretch>
            <a:fillRect/>
          </a:stretch>
        </p:blipFill>
        <p:spPr>
          <a:xfrm>
            <a:off x="-343535" y="5462270"/>
            <a:ext cx="1395730" cy="1395730"/>
          </a:xfrm>
          <a:prstGeom prst="rect">
            <a:avLst/>
          </a:prstGeom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____ a bird this morning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85140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saw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027430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seeing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sees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____ a whole pizza to myself!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85140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ate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027430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eated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eating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didn't _____ to class yesterday.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85140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go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027430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going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went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didn't ___ the movie.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1306195" y="172085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like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4940935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likes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liked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  <p:pic>
        <p:nvPicPr>
          <p:cNvPr id="5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7642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really___ this book.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847852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enjoyed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4940935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enjoys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44018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enjoyt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  <p:pic>
        <p:nvPicPr>
          <p:cNvPr id="5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76425" y="5904230"/>
            <a:ext cx="1271270" cy="635635"/>
          </a:xfrm>
          <a:prstGeom prst="rect">
            <a:avLst/>
          </a:prstGeom>
        </p:spPr>
      </p:pic>
      <p:pic>
        <p:nvPicPr>
          <p:cNvPr id="8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255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It _____ over a wall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847852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jumped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4940935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jumps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44018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jump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  <p:pic>
        <p:nvPicPr>
          <p:cNvPr id="5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76425" y="5904230"/>
            <a:ext cx="1271270" cy="635635"/>
          </a:xfrm>
          <a:prstGeom prst="rect">
            <a:avLst/>
          </a:prstGeom>
        </p:spPr>
      </p:pic>
      <p:pic>
        <p:nvPicPr>
          <p:cNvPr id="8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2555" y="5904230"/>
            <a:ext cx="1271270" cy="635635"/>
          </a:xfrm>
          <a:prstGeom prst="rect">
            <a:avLst/>
          </a:prstGeom>
        </p:spPr>
      </p:pic>
      <p:pic>
        <p:nvPicPr>
          <p:cNvPr id="11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3217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6" name="Picture 15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  <a:lum contrast="-6000"/>
          </a:blip>
          <a:stretch>
            <a:fillRect/>
          </a:stretch>
        </p:blipFill>
        <p:spPr>
          <a:xfrm>
            <a:off x="-836295" y="3651250"/>
            <a:ext cx="1887855" cy="23812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Shoot the monsters!</a:t>
            </a:r>
            <a:endParaRPr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Content Placeholder 3" descr="zombie-clipart-zombie-run-7">
            <a:hlinkClick r:id="rId3" action="ppaction://hlinksldjump">
              <a:snd r:embed="rId4" name="explode.wav"/>
            </a:hlinkClick>
          </p:cNvPr>
          <p:cNvPicPr>
            <a:picLocks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2541270" y="5152390"/>
            <a:ext cx="1671320" cy="1834515"/>
          </a:xfrm>
          <a:prstGeom prst="rect">
            <a:avLst/>
          </a:prstGeom>
        </p:spPr>
      </p:pic>
      <p:pic>
        <p:nvPicPr>
          <p:cNvPr id="8" name="Picture 7" descr="Whl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8070" y="5012690"/>
            <a:ext cx="1717675" cy="1913255"/>
          </a:xfrm>
          <a:prstGeom prst="rect">
            <a:avLst/>
          </a:prstGeom>
        </p:spPr>
      </p:pic>
      <p:pic>
        <p:nvPicPr>
          <p:cNvPr id="9" name="Picture 8" descr="running monst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375" y="6032500"/>
            <a:ext cx="891540" cy="770890"/>
          </a:xfrm>
          <a:prstGeom prst="rect">
            <a:avLst/>
          </a:prstGeom>
        </p:spPr>
      </p:pic>
      <p:pic>
        <p:nvPicPr>
          <p:cNvPr id="10" name="Picture 9" descr="drag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358390" y="4274185"/>
            <a:ext cx="1909445" cy="2020570"/>
          </a:xfrm>
          <a:prstGeom prst="rect">
            <a:avLst/>
          </a:prstGeom>
        </p:spPr>
      </p:pic>
      <p:pic>
        <p:nvPicPr>
          <p:cNvPr id="11" name="Picture 10" descr="C:\Users\ILA\Downloads\bat-clipart-animation-17.gifbat-clipart-animation-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15340" y="2915920"/>
            <a:ext cx="2314575" cy="1700530"/>
          </a:xfrm>
          <a:prstGeom prst="rect">
            <a:avLst/>
          </a:prstGeom>
        </p:spPr>
      </p:pic>
      <p:pic>
        <p:nvPicPr>
          <p:cNvPr id="12" name="Picture 11" descr="C:\Users\ILA\Downloads\vampire.gifvampire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041140" y="3959860"/>
            <a:ext cx="1151255" cy="1192530"/>
          </a:xfrm>
          <a:prstGeom prst="rect">
            <a:avLst/>
          </a:prstGeom>
        </p:spPr>
      </p:pic>
      <p:pic>
        <p:nvPicPr>
          <p:cNvPr id="15" name="Picture 14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  <a:lum contrast="-6000"/>
          </a:blip>
          <a:stretch>
            <a:fillRect/>
          </a:stretch>
        </p:blipFill>
        <p:spPr>
          <a:xfrm>
            <a:off x="-149225" y="4274185"/>
            <a:ext cx="1823085" cy="2381250"/>
          </a:xfrm>
          <a:prstGeom prst="rect">
            <a:avLst/>
          </a:prstGeom>
        </p:spPr>
      </p:pic>
      <p:pic>
        <p:nvPicPr>
          <p:cNvPr id="14" name="Picture 13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15925" y="4735195"/>
            <a:ext cx="1942465" cy="2381250"/>
          </a:xfrm>
          <a:prstGeom prst="rect">
            <a:avLst/>
          </a:prstGeom>
        </p:spPr>
      </p:pic>
      <p:pic>
        <p:nvPicPr>
          <p:cNvPr id="17" name="Picture 16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  <a:lum contrast="12000"/>
          </a:blip>
          <a:stretch>
            <a:fillRect/>
          </a:stretch>
        </p:blipFill>
        <p:spPr>
          <a:xfrm rot="900000">
            <a:off x="690880" y="4779010"/>
            <a:ext cx="1569085" cy="2381250"/>
          </a:xfrm>
          <a:prstGeom prst="rect">
            <a:avLst/>
          </a:prstGeom>
        </p:spPr>
      </p:pic>
      <p:pic>
        <p:nvPicPr>
          <p:cNvPr id="5" name="Content Placeholder 4" descr="reloaderjoev2semi"/>
          <p:cNvPicPr>
            <a:picLocks noChangeAspect="1"/>
          </p:cNvPicPr>
          <p:nvPr>
            <p:ph sz="half" idx="2"/>
          </p:nvPr>
        </p:nvPicPr>
        <p:blipFill>
          <a:blip r:embed="rId11"/>
          <a:stretch>
            <a:fillRect/>
          </a:stretch>
        </p:blipFill>
        <p:spPr>
          <a:xfrm>
            <a:off x="-343535" y="5462270"/>
            <a:ext cx="1395730" cy="1395730"/>
          </a:xfrm>
          <a:prstGeom prst="rect">
            <a:avLst/>
          </a:prstGeom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WPS Presentation</Application>
  <PresentationFormat>Widescreen</PresentationFormat>
  <Paragraphs>126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SimSun</vt:lpstr>
      <vt:lpstr>Wingdings</vt:lpstr>
      <vt:lpstr>Microsoft YaHei</vt:lpstr>
      <vt:lpstr>Arial Unicode MS</vt:lpstr>
      <vt:lpstr>Calibri</vt:lpstr>
      <vt:lpstr>Default Design</vt:lpstr>
      <vt:lpstr>Stop the monsters</vt:lpstr>
      <vt:lpstr>I ____ to the park yesterday</vt:lpstr>
      <vt:lpstr>I ____ a bird this morning</vt:lpstr>
      <vt:lpstr>I ____ a whole pizza to myself!</vt:lpstr>
      <vt:lpstr>I didn't _____ to class yesterday.</vt:lpstr>
      <vt:lpstr>I didn't ___ the movie.</vt:lpstr>
      <vt:lpstr>I really___ this book.</vt:lpstr>
      <vt:lpstr>It _____ over a wall</vt:lpstr>
      <vt:lpstr>Shoot the monsters!</vt:lpstr>
      <vt:lpstr>You lose!</vt:lpstr>
      <vt:lpstr>You win</vt:lpstr>
      <vt:lpstr>I ____ at the park yesterday</vt:lpstr>
      <vt:lpstr>We ____ on holiday last year</vt:lpstr>
      <vt:lpstr>I ___ down the road this morning</vt:lpstr>
      <vt:lpstr>I ____ all last night</vt:lpstr>
      <vt:lpstr>I _____ in last night</vt:lpstr>
      <vt:lpstr>I ____ the game</vt:lpstr>
      <vt:lpstr>I couldn't ____ it </vt:lpstr>
      <vt:lpstr>You win!</vt:lpstr>
      <vt:lpstr>Shoot the monsters!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ILA</cp:lastModifiedBy>
  <cp:revision>5</cp:revision>
  <dcterms:created xsi:type="dcterms:W3CDTF">2020-10-25T08:47:00Z</dcterms:created>
  <dcterms:modified xsi:type="dcterms:W3CDTF">2020-10-31T09:37:22Z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