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9" r:id="rId7"/>
    <p:sldId id="270" r:id="rId8"/>
    <p:sldId id="271" r:id="rId9"/>
    <p:sldId id="272" r:id="rId10"/>
    <p:sldId id="262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6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8" Type="http://schemas.openxmlformats.org/officeDocument/2006/relationships/image" Target="../media/image10.GIF"/><Relationship Id="rId7" Type="http://schemas.openxmlformats.org/officeDocument/2006/relationships/image" Target="../media/image9.GI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audio" Target="../media/audio3.wav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4.xml"/><Relationship Id="rId11" Type="http://schemas.openxmlformats.org/officeDocument/2006/relationships/audio" Target="../media/audio4.wav"/><Relationship Id="rId10" Type="http://schemas.openxmlformats.org/officeDocument/2006/relationships/image" Target="../media/image12.GIF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GIF"/><Relationship Id="rId8" Type="http://schemas.openxmlformats.org/officeDocument/2006/relationships/image" Target="../media/image9.GIF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audio" Target="../media/audio3.wav"/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4.xml"/><Relationship Id="rId12" Type="http://schemas.openxmlformats.org/officeDocument/2006/relationships/audio" Target="../media/audio4.wav"/><Relationship Id="rId11" Type="http://schemas.openxmlformats.org/officeDocument/2006/relationships/image" Target="../media/image12.GIF"/><Relationship Id="rId10" Type="http://schemas.openxmlformats.org/officeDocument/2006/relationships/image" Target="../media/image11.GIF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Stop the monsters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Was/ Were</a:t>
            </a:r>
            <a:endParaRPr lang="en-US"/>
          </a:p>
        </p:txBody>
      </p:sp>
      <p:pic>
        <p:nvPicPr>
          <p:cNvPr id="4" name="Monster Mash (Lyrics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755" y="45224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You lose!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You win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dogs ___ barking</a:t>
            </a:r>
            <a:endParaRPr lang="en-US"/>
          </a:p>
        </p:txBody>
      </p:sp>
      <p:sp>
        <p:nvSpPr>
          <p:cNvPr id="6" name="Rounded Rectangle 5">
            <a:hlinkClick r:id="" action="ppaction://hlinkshowjump?jump=nextslide">
              <a:snd r:embed="rId2" name="click.wav"/>
            </a:hlinkClick>
          </p:cNvPr>
          <p:cNvSpPr/>
          <p:nvPr/>
        </p:nvSpPr>
        <p:spPr>
          <a:xfrm>
            <a:off x="1087120" y="171450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weren't</a:t>
            </a:r>
            <a:endParaRPr lang="en-US"/>
          </a:p>
        </p:txBody>
      </p:sp>
      <p:sp>
        <p:nvSpPr>
          <p:cNvPr id="7" name="Rounded Rectangle 6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4843145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</a:t>
            </a:r>
            <a:endParaRPr lang="en-US"/>
          </a:p>
        </p:txBody>
      </p:sp>
      <p:sp>
        <p:nvSpPr>
          <p:cNvPr id="9" name="Rounded Rectangle 8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cat ____ meowing!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to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We ____ running towards it.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Both of them ____ laughing!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people _____ hungry, we had eaten already!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1306195" y="172085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weren't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 a little worried!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weren't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They ____ smiling at the view.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  <p:pic>
        <p:nvPicPr>
          <p:cNvPr id="11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3217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" name="Picture 15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836295" y="3651250"/>
            <a:ext cx="1887855" cy="23812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Shoot the monsters!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 descr="zombie-clipart-zombie-run-7">
            <a:hlinkClick r:id="" action="ppaction://hlinkshowjump?jump=lastslide">
              <a:snd r:embed="rId3" name="explode.wav"/>
            </a:hlinkClick>
          </p:cNvPr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541270" y="5152390"/>
            <a:ext cx="1671320" cy="1834515"/>
          </a:xfrm>
          <a:prstGeom prst="rect">
            <a:avLst/>
          </a:prstGeom>
        </p:spPr>
      </p:pic>
      <p:pic>
        <p:nvPicPr>
          <p:cNvPr id="8" name="Picture 7" descr="Whl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070" y="5012690"/>
            <a:ext cx="1717675" cy="1913255"/>
          </a:xfrm>
          <a:prstGeom prst="rect">
            <a:avLst/>
          </a:prstGeom>
        </p:spPr>
      </p:pic>
      <p:pic>
        <p:nvPicPr>
          <p:cNvPr id="9" name="Picture 8" descr="running mons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375" y="6032500"/>
            <a:ext cx="891540" cy="770890"/>
          </a:xfrm>
          <a:prstGeom prst="rect">
            <a:avLst/>
          </a:prstGeom>
        </p:spPr>
      </p:pic>
      <p:pic>
        <p:nvPicPr>
          <p:cNvPr id="10" name="Picture 9" descr="drag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358390" y="4274185"/>
            <a:ext cx="1909445" cy="2020570"/>
          </a:xfrm>
          <a:prstGeom prst="rect">
            <a:avLst/>
          </a:prstGeom>
        </p:spPr>
      </p:pic>
      <p:pic>
        <p:nvPicPr>
          <p:cNvPr id="11" name="Picture 10" descr="C:\Users\ILA\Downloads\bat-clipart-animation-17.gifbat-clipart-animation-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15340" y="2915920"/>
            <a:ext cx="2314575" cy="1700530"/>
          </a:xfrm>
          <a:prstGeom prst="rect">
            <a:avLst/>
          </a:prstGeom>
        </p:spPr>
      </p:pic>
      <p:pic>
        <p:nvPicPr>
          <p:cNvPr id="12" name="Picture 11" descr="C:\Users\ILA\Downloads\vampire.gifvampire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739515" y="3959860"/>
            <a:ext cx="1151255" cy="1192530"/>
          </a:xfrm>
          <a:prstGeom prst="rect">
            <a:avLst/>
          </a:prstGeom>
        </p:spPr>
      </p:pic>
      <p:pic>
        <p:nvPicPr>
          <p:cNvPr id="15" name="Picture 14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149225" y="4274185"/>
            <a:ext cx="1823085" cy="2381250"/>
          </a:xfrm>
          <a:prstGeom prst="rect">
            <a:avLst/>
          </a:prstGeom>
        </p:spPr>
      </p:pic>
      <p:pic>
        <p:nvPicPr>
          <p:cNvPr id="14" name="Picture 13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15925" y="4735195"/>
            <a:ext cx="1942465" cy="2381250"/>
          </a:xfrm>
          <a:prstGeom prst="rect">
            <a:avLst/>
          </a:prstGeom>
        </p:spPr>
      </p:pic>
      <p:pic>
        <p:nvPicPr>
          <p:cNvPr id="17" name="Picture 16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12000"/>
          </a:blip>
          <a:stretch>
            <a:fillRect/>
          </a:stretch>
        </p:blipFill>
        <p:spPr>
          <a:xfrm rot="900000">
            <a:off x="690880" y="4779010"/>
            <a:ext cx="1569085" cy="2381250"/>
          </a:xfrm>
          <a:prstGeom prst="rect">
            <a:avLst/>
          </a:prstGeom>
        </p:spPr>
      </p:pic>
      <p:pic>
        <p:nvPicPr>
          <p:cNvPr id="5" name="Content Placeholder 4" descr="reloaderjoev2semi"/>
          <p:cNvPicPr>
            <a:picLocks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-343535" y="5462270"/>
            <a:ext cx="1395730" cy="1395730"/>
          </a:xfrm>
          <a:prstGeom prst="rect">
            <a:avLst/>
          </a:prstGeom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 hungry yesterday.</a:t>
            </a:r>
            <a:endParaRPr lang="en-US"/>
          </a:p>
        </p:txBody>
      </p:sp>
      <p:sp>
        <p:nvSpPr>
          <p:cNvPr id="6" name="Rounded Rectangle 5">
            <a:hlinkClick r:id="" action="ppaction://hlinkshowjump?jump=nextslide">
              <a:snd r:embed="rId2" name="click.wav"/>
            </a:hlinkClick>
          </p:cNvPr>
          <p:cNvSpPr/>
          <p:nvPr/>
        </p:nvSpPr>
        <p:spPr>
          <a:xfrm>
            <a:off x="1087120" y="171450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7" name="Rounded Rectangle 6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4843145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9" name="Rounded Rectangle 8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weren't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 win!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We ____ tired last week.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No, it ____ hard. It was </a:t>
            </a:r>
            <a:r>
              <a:rPr lang="en-US" i="1"/>
              <a:t>easy!</a:t>
            </a:r>
            <a:endParaRPr lang="en-US" i="1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weren't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They ____ running, they were walking.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weren't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John ____ happy!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1306195" y="172085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weren't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children ____ very smart.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students _____ listening!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weren't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wasn't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  <p:pic>
        <p:nvPicPr>
          <p:cNvPr id="11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3217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" name="Picture 15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836295" y="3651250"/>
            <a:ext cx="1887855" cy="23812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Shoot the monsters!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 descr="zombie-clipart-zombie-run-7">
            <a:hlinkClick r:id="rId3" action="ppaction://hlinksldjump">
              <a:snd r:embed="rId4" name="explode.wav"/>
            </a:hlinkClick>
          </p:cNvPr>
          <p:cNvPicPr>
            <a:picLocks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541270" y="5152390"/>
            <a:ext cx="1671320" cy="1834515"/>
          </a:xfrm>
          <a:prstGeom prst="rect">
            <a:avLst/>
          </a:prstGeom>
        </p:spPr>
      </p:pic>
      <p:pic>
        <p:nvPicPr>
          <p:cNvPr id="8" name="Picture 7" descr="Whl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045" y="4274185"/>
            <a:ext cx="1717675" cy="1913255"/>
          </a:xfrm>
          <a:prstGeom prst="rect">
            <a:avLst/>
          </a:prstGeom>
        </p:spPr>
      </p:pic>
      <p:pic>
        <p:nvPicPr>
          <p:cNvPr id="9" name="Picture 8" descr="running monst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75" y="6032500"/>
            <a:ext cx="891540" cy="770890"/>
          </a:xfrm>
          <a:prstGeom prst="rect">
            <a:avLst/>
          </a:prstGeom>
        </p:spPr>
      </p:pic>
      <p:pic>
        <p:nvPicPr>
          <p:cNvPr id="10" name="Picture 9" descr="drag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73860" y="3293745"/>
            <a:ext cx="1909445" cy="2020570"/>
          </a:xfrm>
          <a:prstGeom prst="rect">
            <a:avLst/>
          </a:prstGeom>
        </p:spPr>
      </p:pic>
      <p:pic>
        <p:nvPicPr>
          <p:cNvPr id="11" name="Picture 10" descr="C:\Users\ILA\Downloads\bat-clipart-animation-17.gifbat-clipart-animation-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29870" y="2374265"/>
            <a:ext cx="2314575" cy="1700530"/>
          </a:xfrm>
          <a:prstGeom prst="rect">
            <a:avLst/>
          </a:prstGeom>
        </p:spPr>
      </p:pic>
      <p:pic>
        <p:nvPicPr>
          <p:cNvPr id="12" name="Picture 11" descr="C:\Users\ILA\Downloads\vampire.gifvampire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637790" y="4488180"/>
            <a:ext cx="1151255" cy="1192530"/>
          </a:xfrm>
          <a:prstGeom prst="rect">
            <a:avLst/>
          </a:prstGeom>
        </p:spPr>
      </p:pic>
      <p:pic>
        <p:nvPicPr>
          <p:cNvPr id="15" name="Picture 14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149225" y="4274185"/>
            <a:ext cx="1823085" cy="2381250"/>
          </a:xfrm>
          <a:prstGeom prst="rect">
            <a:avLst/>
          </a:prstGeom>
        </p:spPr>
      </p:pic>
      <p:pic>
        <p:nvPicPr>
          <p:cNvPr id="14" name="Picture 13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15925" y="4735195"/>
            <a:ext cx="1942465" cy="2381250"/>
          </a:xfrm>
          <a:prstGeom prst="rect">
            <a:avLst/>
          </a:prstGeom>
        </p:spPr>
      </p:pic>
      <p:pic>
        <p:nvPicPr>
          <p:cNvPr id="17" name="Picture 16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12000"/>
          </a:blip>
          <a:stretch>
            <a:fillRect/>
          </a:stretch>
        </p:blipFill>
        <p:spPr>
          <a:xfrm rot="900000">
            <a:off x="690880" y="4779010"/>
            <a:ext cx="1569085" cy="2381250"/>
          </a:xfrm>
          <a:prstGeom prst="rect">
            <a:avLst/>
          </a:prstGeom>
        </p:spPr>
      </p:pic>
      <p:pic>
        <p:nvPicPr>
          <p:cNvPr id="5" name="Content Placeholder 4" descr="reloaderjoev2semi"/>
          <p:cNvPicPr>
            <a:picLocks noChangeAspect="1"/>
          </p:cNvPicPr>
          <p:nvPr>
            <p:ph sz="half" idx="2"/>
          </p:nvPr>
        </p:nvPicPr>
        <p:blipFill>
          <a:blip r:embed="rId11"/>
          <a:stretch>
            <a:fillRect/>
          </a:stretch>
        </p:blipFill>
        <p:spPr>
          <a:xfrm>
            <a:off x="-343535" y="5462270"/>
            <a:ext cx="1395730" cy="1395730"/>
          </a:xfrm>
          <a:prstGeom prst="rect">
            <a:avLst/>
          </a:prstGeom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WPS Presentation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>Arial Unicode MS</vt:lpstr>
      <vt:lpstr>Calibri</vt:lpstr>
      <vt:lpstr>Default Design</vt:lpstr>
      <vt:lpstr>Stop the monsters</vt:lpstr>
      <vt:lpstr>run</vt:lpstr>
      <vt:lpstr>drink</vt:lpstr>
      <vt:lpstr>incredible</vt:lpstr>
      <vt:lpstr>frightening</vt:lpstr>
      <vt:lpstr>joyous</vt:lpstr>
      <vt:lpstr>negative</vt:lpstr>
      <vt:lpstr>huge</vt:lpstr>
      <vt:lpstr>Shoot the monsters!</vt:lpstr>
      <vt:lpstr>You lose!</vt:lpstr>
      <vt:lpstr>You win</vt:lpstr>
      <vt:lpstr>hollow</vt:lpstr>
      <vt:lpstr>laugh</vt:lpstr>
      <vt:lpstr>slip</vt:lpstr>
      <vt:lpstr>tiny</vt:lpstr>
      <vt:lpstr>said</vt:lpstr>
      <vt:lpstr>afraid</vt:lpstr>
      <vt:lpstr>beautiful</vt:lpstr>
      <vt:lpstr>Shoot the monsters!</vt:lpstr>
      <vt:lpstr>You win!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ILA</cp:lastModifiedBy>
  <cp:revision>8</cp:revision>
  <dcterms:created xsi:type="dcterms:W3CDTF">2020-10-25T08:47:00Z</dcterms:created>
  <dcterms:modified xsi:type="dcterms:W3CDTF">2020-12-12T06:53:59Z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