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302" r:id="rId13"/>
    <p:sldId id="267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0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20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GIF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 the zombies!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___ it be true?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00" y="517080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0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2039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ought</a:t>
            </a:r>
            <a:endParaRPr lang="en-US"/>
          </a:p>
        </p:txBody>
      </p:sp>
      <p:pic>
        <p:nvPicPr>
          <p:cNvPr id="18" name="Picture 17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525" y="5398770"/>
            <a:ext cx="1279525" cy="1416685"/>
          </a:xfrm>
          <a:prstGeom prst="rect">
            <a:avLst/>
          </a:prstGeom>
        </p:spPr>
      </p:pic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544449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539877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5" y="539877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70" y="539877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565" y="5398770"/>
            <a:ext cx="1279525" cy="1416685"/>
          </a:xfrm>
          <a:prstGeom prst="rect">
            <a:avLst/>
          </a:prstGeom>
        </p:spPr>
      </p:pic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bldLvl="0" animBg="1"/>
      <p:bldP spid="15" grpId="0" bldLvl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firstslide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Level 2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>
                <a:hlinkClick r:id="rId2" action="ppaction://hlinksldjump"/>
              </a:rPr>
              <a:t>Start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___ we stay or leave?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0" y="4938395"/>
            <a:ext cx="1329690" cy="184086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7883" y="50742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7903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shall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4070" y="4665980"/>
            <a:ext cx="2799080" cy="209867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might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 to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Jane was so tired. She ___ have worked days and nights.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" y="4940935"/>
            <a:ext cx="1367155" cy="189293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61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must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96605" y="4918075"/>
            <a:ext cx="2286000" cy="171450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should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</a:t>
            </a:r>
            <a:endParaRPr lang="en-US"/>
          </a:p>
        </p:txBody>
      </p:sp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37090" y="4918075"/>
            <a:ext cx="2225040" cy="166878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675" y="4984115"/>
            <a:ext cx="1251585" cy="173291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2593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500745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Right answer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2970" y="4834255"/>
            <a:ext cx="2337435" cy="175260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wrong answer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26238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wrong answer</a:t>
            </a:r>
            <a:endParaRPr lang="en-US"/>
          </a:p>
        </p:txBody>
      </p:sp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85860" y="4881880"/>
            <a:ext cx="2139950" cy="160464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34270" y="4967605"/>
            <a:ext cx="2064385" cy="154813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Kate ____ swim very well, she is a great swimmer.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885" y="4900295"/>
            <a:ext cx="1280795" cy="177292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6413" y="503110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5075555" y="201803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6165" y="4925695"/>
            <a:ext cx="2276475" cy="1706880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376680" y="204724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musn't</a:t>
            </a:r>
            <a:endParaRPr lang="en-US"/>
          </a:p>
        </p:txBody>
      </p:sp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25690" y="4879975"/>
            <a:ext cx="2276475" cy="1706880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49335" y="4779645"/>
            <a:ext cx="2276475" cy="1706880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22180" y="4808855"/>
            <a:ext cx="2276475" cy="1706880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______ wash dishes in cold water.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460" y="4942840"/>
            <a:ext cx="1365885" cy="189103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66775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shouldn't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0000" y="4908550"/>
            <a:ext cx="2397125" cy="1797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may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72402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don't have to</a:t>
            </a:r>
            <a:endParaRPr lang="en-US"/>
          </a:p>
        </p:txBody>
      </p:sp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44590" y="4779010"/>
            <a:ext cx="2397125" cy="179768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24115" y="4779010"/>
            <a:ext cx="2397125" cy="1797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  <p:pic>
        <p:nvPicPr>
          <p:cNvPr id="2" name="Picture 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03640" y="4779010"/>
            <a:ext cx="2397125" cy="1797685"/>
          </a:xfrm>
          <a:prstGeom prst="rect">
            <a:avLst/>
          </a:prstGeom>
        </p:spPr>
      </p:pic>
      <p:pic>
        <p:nvPicPr>
          <p:cNvPr id="4" name="Picture 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76485" y="4808220"/>
            <a:ext cx="2397125" cy="1797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She ___ play the piano well. She is a musician.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" y="4943475"/>
            <a:ext cx="1376045" cy="190500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9728" y="512508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27095" y="4823460"/>
            <a:ext cx="2351405" cy="176339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ought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can't</a:t>
            </a:r>
            <a:endParaRPr lang="en-US"/>
          </a:p>
        </p:txBody>
      </p:sp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06620" y="4841875"/>
            <a:ext cx="2351405" cy="176339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6145" y="4796155"/>
            <a:ext cx="2351405" cy="176339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65670" y="4796155"/>
            <a:ext cx="2351405" cy="176339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45195" y="4796155"/>
            <a:ext cx="2351405" cy="176339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8040" y="4825365"/>
            <a:ext cx="2351405" cy="176339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doctor told him that he _ eat less. He’s too fat.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30" y="5008245"/>
            <a:ext cx="1329055" cy="1840230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0178" y="5168900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needs to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39010" y="4737100"/>
            <a:ext cx="2466340" cy="184975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561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can't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,ustn't</a:t>
            </a:r>
            <a:endParaRPr lang="en-US"/>
          </a:p>
        </p:txBody>
      </p:sp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18535" y="4737100"/>
            <a:ext cx="2466340" cy="184975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98060" y="4691380"/>
            <a:ext cx="2466340" cy="184975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7585" y="4691380"/>
            <a:ext cx="2466340" cy="184975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7110" y="4691380"/>
            <a:ext cx="2466340" cy="184975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29955" y="4691380"/>
            <a:ext cx="2466340" cy="1849755"/>
          </a:xfrm>
          <a:prstGeom prst="rect">
            <a:avLst/>
          </a:prstGeom>
        </p:spPr>
      </p:pic>
      <p:pic>
        <p:nvPicPr>
          <p:cNvPr id="24" name="Picture 2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71050" y="4691380"/>
            <a:ext cx="2466340" cy="184975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previousslide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____ swim here; it's not allowed!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ocuments\Capture.PNGCaptur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284153"/>
            <a:ext cx="1024255" cy="1417955"/>
          </a:xfrm>
          <a:prstGeom prst="rect">
            <a:avLst/>
          </a:prstGeom>
        </p:spPr>
      </p:pic>
      <p:pic>
        <p:nvPicPr>
          <p:cNvPr id="10" name="Content Placeholder 9" descr="C:\Users\ILA\Documents\tumblr_mx1557BZVp1slve6oo1_250.giftumblr_mx1557BZVp1slve6oo1_250"/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4643" y="5024755"/>
            <a:ext cx="1579245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123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can't</a:t>
            </a:r>
            <a:endParaRPr lang="en-US"/>
          </a:p>
        </p:txBody>
      </p:sp>
      <p:pic>
        <p:nvPicPr>
          <p:cNvPr id="14" name="Picture 1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410" y="4789170"/>
            <a:ext cx="2397125" cy="1797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2039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should</a:t>
            </a:r>
            <a:endParaRPr lang="en-US"/>
          </a:p>
        </p:txBody>
      </p:sp>
      <p:pic>
        <p:nvPicPr>
          <p:cNvPr id="18" name="Picture 17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74925" y="4789170"/>
            <a:ext cx="2397125" cy="1797685"/>
          </a:xfrm>
          <a:prstGeom prst="rect">
            <a:avLst/>
          </a:prstGeom>
        </p:spPr>
      </p:pic>
      <p:pic>
        <p:nvPicPr>
          <p:cNvPr id="19" name="Picture 18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450" y="4834890"/>
            <a:ext cx="2397125" cy="1797685"/>
          </a:xfrm>
          <a:prstGeom prst="rect">
            <a:avLst/>
          </a:prstGeom>
        </p:spPr>
      </p:pic>
      <p:pic>
        <p:nvPicPr>
          <p:cNvPr id="20" name="Picture 19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33975" y="4789170"/>
            <a:ext cx="2397125" cy="1797685"/>
          </a:xfrm>
          <a:prstGeom prst="rect">
            <a:avLst/>
          </a:prstGeom>
        </p:spPr>
      </p:pic>
      <p:pic>
        <p:nvPicPr>
          <p:cNvPr id="21" name="Picture 20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13500" y="4789170"/>
            <a:ext cx="2397125" cy="1797685"/>
          </a:xfrm>
          <a:prstGeom prst="rect">
            <a:avLst/>
          </a:prstGeom>
        </p:spPr>
      </p:pic>
      <p:pic>
        <p:nvPicPr>
          <p:cNvPr id="22" name="Picture 21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93025" y="4789170"/>
            <a:ext cx="2397125" cy="1797685"/>
          </a:xfrm>
          <a:prstGeom prst="rect">
            <a:avLst/>
          </a:prstGeom>
        </p:spPr>
      </p:pic>
      <p:pic>
        <p:nvPicPr>
          <p:cNvPr id="23" name="Picture 22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65870" y="4789170"/>
            <a:ext cx="2397125" cy="1797685"/>
          </a:xfrm>
          <a:prstGeom prst="rect">
            <a:avLst/>
          </a:prstGeom>
        </p:spPr>
      </p:pic>
      <p:pic>
        <p:nvPicPr>
          <p:cNvPr id="24" name="Picture 23" descr="C:\Users\ILA\Documents\dancing zombie.gifdancing zombi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61880" y="4755515"/>
            <a:ext cx="2442210" cy="1831340"/>
          </a:xfrm>
          <a:prstGeom prst="rect">
            <a:avLst/>
          </a:prstGeom>
        </p:spPr>
      </p:pic>
      <p:sp>
        <p:nvSpPr>
          <p:cNvPr id="25" name="Rounded Rectangle 24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 bldLvl="0" animBg="1"/>
      <p:bldP spid="15" grpId="0" bldLvl="0" animBg="1"/>
      <p:bldP spid="1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GAME OVER!</a:t>
            </a:r>
            <a:endParaRPr lang="en-US"/>
          </a:p>
        </p:txBody>
      </p:sp>
      <p:pic>
        <p:nvPicPr>
          <p:cNvPr id="4" name="Content Placeholder 3">
            <a:hlinkClick r:id="" action="ppaction://hlinkshowjump?jump=previousslide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1820" y="-91440"/>
            <a:ext cx="12867640" cy="806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___ you speak any foreign languages?</a:t>
            </a:r>
            <a:endParaRPr 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360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71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497903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Can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87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45161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May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Have</a:t>
            </a:r>
            <a:endParaRPr lang="en-US"/>
          </a:p>
        </p:txBody>
      </p:sp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Liz ___ get tired of her job. It is so boring.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8343" y="5052060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05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must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80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 to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should to</a:t>
            </a:r>
            <a:endParaRPr lang="en-US"/>
          </a:p>
        </p:txBody>
      </p:sp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605" y="539877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Where's Nick? He ___ be in his office.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992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7030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500745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might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80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mustn't to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26238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is to</a:t>
            </a:r>
            <a:endParaRPr lang="en-US"/>
          </a:p>
        </p:txBody>
      </p:sp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 an umbrella. It ___ rain later.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6108" y="509587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242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5075555" y="201803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might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115" y="544449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1376680" y="204724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need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has to</a:t>
            </a:r>
            <a:endParaRPr lang="en-US"/>
          </a:p>
        </p:txBody>
      </p:sp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640" y="539877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85" y="529844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130" y="53276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Jack ___ go to hospital yesterday.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08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479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866775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had to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43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may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172402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must</a:t>
            </a:r>
            <a:endParaRPr lang="en-US"/>
          </a:p>
        </p:txBody>
      </p:sp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26923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26923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26923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29844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look tired. You ___ go to bed.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2293" y="506666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165" y="5125085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should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7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72050" y="1953260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ought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are to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5417185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5371465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550" y="5371465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75" y="5371465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5400675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___ do it. I've already done it.</a:t>
            </a:r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Content Placeholder 7" descr="C:\Users\ILA\Desktop\man.PNGman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823" y="5125085"/>
            <a:ext cx="1024255" cy="1736090"/>
          </a:xfrm>
          <a:prstGeom prst="rect">
            <a:avLst/>
          </a:prstGeom>
        </p:spPr>
      </p:pic>
      <p:pic>
        <p:nvPicPr>
          <p:cNvPr id="10" name="Content Placeholder 9" descr="reloaderjoev2semi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615" y="5168900"/>
            <a:ext cx="1690370" cy="169037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1521460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need not</a:t>
            </a:r>
            <a:endParaRPr lang="en-US"/>
          </a:p>
        </p:txBody>
      </p:sp>
      <p:pic>
        <p:nvPicPr>
          <p:cNvPr id="14" name="Picture 1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825" y="5398770"/>
            <a:ext cx="1279525" cy="1416685"/>
          </a:xfrm>
          <a:prstGeom prst="rect">
            <a:avLst/>
          </a:prstGeom>
        </p:spPr>
      </p:pic>
      <p:sp>
        <p:nvSpPr>
          <p:cNvPr id="15" name="Rectangles 14">
            <a:hlinkClick r:id="rId5" action="ppaction://hlinksldjump"/>
          </p:cNvPr>
          <p:cNvSpPr/>
          <p:nvPr/>
        </p:nvSpPr>
        <p:spPr>
          <a:xfrm>
            <a:off x="495617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must</a:t>
            </a:r>
            <a:endParaRPr lang="en-US"/>
          </a:p>
        </p:txBody>
      </p:sp>
      <p:sp>
        <p:nvSpPr>
          <p:cNvPr id="16" name="Rectangles 15">
            <a:hlinkClick r:id="rId5" action="ppaction://hlinksldjump"/>
          </p:cNvPr>
          <p:cNvSpPr/>
          <p:nvPr/>
        </p:nvSpPr>
        <p:spPr>
          <a:xfrm>
            <a:off x="8438515" y="1967865"/>
            <a:ext cx="268605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may to</a:t>
            </a:r>
            <a:endParaRPr lang="en-US"/>
          </a:p>
        </p:txBody>
      </p:sp>
      <p:pic>
        <p:nvPicPr>
          <p:cNvPr id="19" name="Picture 18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5398770"/>
            <a:ext cx="1279525" cy="1416685"/>
          </a:xfrm>
          <a:prstGeom prst="rect">
            <a:avLst/>
          </a:prstGeom>
        </p:spPr>
      </p:pic>
      <p:pic>
        <p:nvPicPr>
          <p:cNvPr id="20" name="Picture 19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75" y="5353050"/>
            <a:ext cx="1279525" cy="1416685"/>
          </a:xfrm>
          <a:prstGeom prst="rect">
            <a:avLst/>
          </a:prstGeom>
        </p:spPr>
      </p:pic>
      <p:pic>
        <p:nvPicPr>
          <p:cNvPr id="21" name="Picture 20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353050"/>
            <a:ext cx="1279525" cy="1416685"/>
          </a:xfrm>
          <a:prstGeom prst="rect">
            <a:avLst/>
          </a:prstGeom>
        </p:spPr>
      </p:pic>
      <p:pic>
        <p:nvPicPr>
          <p:cNvPr id="22" name="Picture 21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5353050"/>
            <a:ext cx="1279525" cy="1416685"/>
          </a:xfrm>
          <a:prstGeom prst="rect">
            <a:avLst/>
          </a:prstGeom>
        </p:spPr>
      </p:pic>
      <p:pic>
        <p:nvPicPr>
          <p:cNvPr id="23" name="Picture 22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770" y="5353050"/>
            <a:ext cx="1279525" cy="1416685"/>
          </a:xfrm>
          <a:prstGeom prst="rect">
            <a:avLst/>
          </a:prstGeom>
        </p:spPr>
      </p:pic>
      <p:pic>
        <p:nvPicPr>
          <p:cNvPr id="24" name="Picture 23" descr="Whl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865" y="5353050"/>
            <a:ext cx="1279525" cy="1416685"/>
          </a:xfrm>
          <a:prstGeom prst="rect">
            <a:avLst/>
          </a:prstGeom>
        </p:spPr>
      </p:pic>
      <p:sp>
        <p:nvSpPr>
          <p:cNvPr id="3" name="Rounded Rectangle 2">
            <a:hlinkClick r:id="" action="ppaction://hlinkshowjump?jump=previousslide"/>
          </p:cNvPr>
          <p:cNvSpPr/>
          <p:nvPr/>
        </p:nvSpPr>
        <p:spPr>
          <a:xfrm>
            <a:off x="5075555" y="3521075"/>
            <a:ext cx="2522855" cy="7099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WPS Presentation</Application>
  <PresentationFormat>Widescreen</PresentationFormat>
  <Paragraphs>172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Stop the zombies!</vt:lpstr>
      <vt:lpstr>GAME OVER!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GAME OVER!</vt:lpstr>
      <vt:lpstr>Level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GAME OVER!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zombies!</dc:title>
  <dc:creator>ILA</dc:creator>
  <cp:lastModifiedBy>ILA</cp:lastModifiedBy>
  <cp:revision>5</cp:revision>
  <dcterms:created xsi:type="dcterms:W3CDTF">2020-06-21T07:21:00Z</dcterms:created>
  <dcterms:modified xsi:type="dcterms:W3CDTF">2020-06-24T09:16:48Z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1033-11.2.0.9431</vt:lpwstr>
  </property>
</Properties>
</file>