
<file path=[Content_Types].xml><?xml version="1.0" encoding="utf-8"?>
<Types xmlns="http://schemas.openxmlformats.org/package/2006/content-types">
  <Default Extension="jpeg" ContentType="image/jpe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6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257" r:id="rId12"/>
    <p:sldId id="302" r:id="rId13"/>
    <p:sldId id="267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2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20000"/>
    </mc:Choice>
    <mc:Fallback>
      <p:transition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20000"/>
    </mc:Choice>
    <mc:Fallback>
      <p:transition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20000"/>
    </mc:Choice>
    <mc:Fallback>
      <p:transition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20000"/>
    </mc:Choice>
    <mc:Fallback>
      <p:transition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20000"/>
    </mc:Choice>
    <mc:Fallback>
      <p:transition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20000"/>
    </mc:Choice>
    <mc:Fallback>
      <p:transition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20000"/>
    </mc:Choice>
    <mc:Fallback>
      <p:transition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20000"/>
    </mc:Choice>
    <mc:Fallback>
      <p:transition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20000"/>
    </mc:Choice>
    <mc:Fallback>
      <p:transition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20000"/>
    </mc:Choice>
    <mc:Fallback>
      <p:transition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20000"/>
    </mc:Choice>
    <mc:Fallback>
      <p:transition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500" advClick="0" advTm="20000"/>
    </mc:Choice>
    <mc:Fallback>
      <p:transition advClick="0" advTm="2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slide" Target="slide10.xml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slide" Target="slide20.xml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slide" Target="slide2.xml"/><Relationship Id="rId4" Type="http://schemas.openxmlformats.org/officeDocument/2006/relationships/image" Target="../media/image10.GIF"/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image" Target="../media/image1.GIF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10.GIF"/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image" Target="../media/image1.GIF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10.GIF"/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image" Target="../media/image1.GIF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10.GIF"/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image" Target="../media/image1.GIF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10.GIF"/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image" Target="../media/image1.GIF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10.GIF"/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image" Target="../media/image1.GIF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10.GIF"/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10.GIF"/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image" Target="../media/image1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slide" Target="slide12.xml"/><Relationship Id="rId5" Type="http://schemas.openxmlformats.org/officeDocument/2006/relationships/slide" Target="slide2.xml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Stop the zombies!</a:t>
            </a:r>
            <a:endParaRPr lang="en-US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en-US">
                <a:hlinkClick r:id="rId2" action="ppaction://hlinksldjump"/>
              </a:rPr>
              <a:t>Start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9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He was ____ rude.</a:t>
            </a:r>
            <a:endParaRPr lang="en-US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Content Placeholder 7" descr="C:\Users\ILA\Desktop\man.PNGman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823" y="5125085"/>
            <a:ext cx="1024255" cy="1736090"/>
          </a:xfrm>
          <a:prstGeom prst="rect">
            <a:avLst/>
          </a:prstGeom>
        </p:spPr>
      </p:pic>
      <p:pic>
        <p:nvPicPr>
          <p:cNvPr id="10" name="Content Placeholder 9" descr="reloaderjoev2semi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5400" y="5170805"/>
            <a:ext cx="1690370" cy="16903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4912360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being</a:t>
            </a:r>
            <a:endParaRPr lang="en-US"/>
          </a:p>
        </p:txBody>
      </p:sp>
      <p:pic>
        <p:nvPicPr>
          <p:cNvPr id="14" name="Picture 13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405" y="5398770"/>
            <a:ext cx="1279525" cy="1416685"/>
          </a:xfrm>
          <a:prstGeom prst="rect">
            <a:avLst/>
          </a:prstGeom>
        </p:spPr>
      </p:pic>
      <p:sp>
        <p:nvSpPr>
          <p:cNvPr id="15" name="Rectangles 14">
            <a:hlinkClick r:id="rId5" action="ppaction://hlinksldjump"/>
          </p:cNvPr>
          <p:cNvSpPr/>
          <p:nvPr/>
        </p:nvSpPr>
        <p:spPr>
          <a:xfrm>
            <a:off x="1203960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saying</a:t>
            </a:r>
            <a:endParaRPr lang="en-US"/>
          </a:p>
        </p:txBody>
      </p:sp>
      <p:sp>
        <p:nvSpPr>
          <p:cNvPr id="16" name="Rectangles 15">
            <a:hlinkClick r:id="rId5" action="ppaction://hlinksldjump"/>
          </p:cNvPr>
          <p:cNvSpPr/>
          <p:nvPr/>
        </p:nvSpPr>
        <p:spPr>
          <a:xfrm>
            <a:off x="843851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doing</a:t>
            </a:r>
            <a:endParaRPr lang="en-US"/>
          </a:p>
        </p:txBody>
      </p:sp>
      <p:pic>
        <p:nvPicPr>
          <p:cNvPr id="18" name="Picture 17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525" y="5398770"/>
            <a:ext cx="1279525" cy="1416685"/>
          </a:xfrm>
          <a:prstGeom prst="rect">
            <a:avLst/>
          </a:prstGeom>
        </p:spPr>
      </p:pic>
      <p:pic>
        <p:nvPicPr>
          <p:cNvPr id="19" name="Picture 18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050" y="5444490"/>
            <a:ext cx="1279525" cy="1416685"/>
          </a:xfrm>
          <a:prstGeom prst="rect">
            <a:avLst/>
          </a:prstGeom>
        </p:spPr>
      </p:pic>
      <p:pic>
        <p:nvPicPr>
          <p:cNvPr id="20" name="Picture 19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1575" y="5398770"/>
            <a:ext cx="1279525" cy="1416685"/>
          </a:xfrm>
          <a:prstGeom prst="rect">
            <a:avLst/>
          </a:prstGeom>
        </p:spPr>
      </p:pic>
      <p:pic>
        <p:nvPicPr>
          <p:cNvPr id="21" name="Picture 20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1100" y="5398770"/>
            <a:ext cx="1279525" cy="1416685"/>
          </a:xfrm>
          <a:prstGeom prst="rect">
            <a:avLst/>
          </a:prstGeom>
        </p:spPr>
      </p:pic>
      <p:pic>
        <p:nvPicPr>
          <p:cNvPr id="22" name="Picture 21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0625" y="5398770"/>
            <a:ext cx="1279525" cy="1416685"/>
          </a:xfrm>
          <a:prstGeom prst="rect">
            <a:avLst/>
          </a:prstGeom>
        </p:spPr>
      </p:pic>
      <p:pic>
        <p:nvPicPr>
          <p:cNvPr id="23" name="Picture 22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3470" y="5398770"/>
            <a:ext cx="1279525" cy="1416685"/>
          </a:xfrm>
          <a:prstGeom prst="rect">
            <a:avLst/>
          </a:prstGeom>
        </p:spPr>
      </p:pic>
      <p:pic>
        <p:nvPicPr>
          <p:cNvPr id="24" name="Picture 23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4565" y="5398770"/>
            <a:ext cx="1279525" cy="1416685"/>
          </a:xfrm>
          <a:prstGeom prst="rect">
            <a:avLst/>
          </a:prstGeom>
        </p:spPr>
      </p:pic>
      <p:sp>
        <p:nvSpPr>
          <p:cNvPr id="25" name="Rounded Rectangle 24">
            <a:hlinkClick r:id="" action="ppaction://hlinkshowjump?jump=previousslide"/>
          </p:cNvPr>
          <p:cNvSpPr/>
          <p:nvPr/>
        </p:nvSpPr>
        <p:spPr>
          <a:xfrm>
            <a:off x="5075555" y="3521075"/>
            <a:ext cx="2522855" cy="7099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5" grpId="0" bldLvl="0" animBg="1"/>
      <p:bldP spid="15" grpId="0" bldLvl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GAME OVER!</a:t>
            </a:r>
            <a:endParaRPr lang="en-US"/>
          </a:p>
        </p:txBody>
      </p:sp>
      <p:pic>
        <p:nvPicPr>
          <p:cNvPr id="4" name="Content Placeholder 3">
            <a:hlinkClick r:id="" action="ppaction://hlinkshowjump?jump=endshow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591820" y="-91440"/>
            <a:ext cx="12867640" cy="8066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20000"/>
    </mc:Choice>
    <mc:Fallback>
      <p:transition advClick="0"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Level 2</a:t>
            </a:r>
            <a:endParaRPr lang="en-US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en-US">
                <a:hlinkClick r:id="rId2" action="ppaction://hlinksldjump"/>
              </a:rPr>
              <a:t>Start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20000"/>
    </mc:Choice>
    <mc:Fallback>
      <p:transition advClick="0" advTm="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car ___ ___ around</a:t>
            </a:r>
            <a:endParaRPr lang="en-US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Content Placeholder 7" descr="C:\Users\ILA\Desktop\Capture.PNGCapture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62940" y="4938395"/>
            <a:ext cx="1329690" cy="1840865"/>
          </a:xfrm>
          <a:prstGeom prst="rect">
            <a:avLst/>
          </a:prstGeom>
        </p:spPr>
      </p:pic>
      <p:pic>
        <p:nvPicPr>
          <p:cNvPr id="10" name="Content Placeholder 9" descr="C:\Users\ILA\Documents\tumblr_mx1557BZVp1slve6oo1_250.giftumblr_mx1557BZVp1slve6oo1_250"/>
          <p:cNvPicPr>
            <a:picLocks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837883" y="5074285"/>
            <a:ext cx="1579245" cy="16903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497903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 turning</a:t>
            </a:r>
            <a:endParaRPr lang="en-US"/>
          </a:p>
        </p:txBody>
      </p:sp>
      <p:pic>
        <p:nvPicPr>
          <p:cNvPr id="14" name="Picture 13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704070" y="4665980"/>
            <a:ext cx="2799080" cy="2098675"/>
          </a:xfrm>
          <a:prstGeom prst="rect">
            <a:avLst/>
          </a:prstGeom>
        </p:spPr>
      </p:pic>
      <p:sp>
        <p:nvSpPr>
          <p:cNvPr id="15" name="Rectangles 14">
            <a:hlinkClick r:id="rId5" action="ppaction://hlinksldjump"/>
          </p:cNvPr>
          <p:cNvSpPr/>
          <p:nvPr/>
        </p:nvSpPr>
        <p:spPr>
          <a:xfrm>
            <a:off x="1451610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 turn</a:t>
            </a:r>
            <a:endParaRPr lang="en-US"/>
          </a:p>
        </p:txBody>
      </p:sp>
      <p:sp>
        <p:nvSpPr>
          <p:cNvPr id="16" name="Rectangles 15">
            <a:hlinkClick r:id="rId5" action="ppaction://hlinksldjump"/>
          </p:cNvPr>
          <p:cNvSpPr/>
          <p:nvPr/>
        </p:nvSpPr>
        <p:spPr>
          <a:xfrm>
            <a:off x="843851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were turning</a:t>
            </a:r>
            <a:endParaRPr lang="en-US"/>
          </a:p>
        </p:txBody>
      </p:sp>
      <p:sp>
        <p:nvSpPr>
          <p:cNvPr id="3" name="Rounded Rectangle 2">
            <a:hlinkClick r:id="rId6" action="ppaction://hlinksldjump"/>
          </p:cNvPr>
          <p:cNvSpPr/>
          <p:nvPr/>
        </p:nvSpPr>
        <p:spPr>
          <a:xfrm>
            <a:off x="5075555" y="3521075"/>
            <a:ext cx="2522855" cy="7099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ctr"/>
            <a:r>
              <a:rPr 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She ___ _______ because she was happy.</a:t>
            </a:r>
            <a:endParaRPr lang="en-US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Content Placeholder 7" descr="C:\Users\ILA\Documents\Capture.PNGCapture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4325" y="4940935"/>
            <a:ext cx="1367155" cy="1892935"/>
          </a:xfrm>
          <a:prstGeom prst="rect">
            <a:avLst/>
          </a:prstGeom>
        </p:spPr>
      </p:pic>
      <p:pic>
        <p:nvPicPr>
          <p:cNvPr id="10" name="Content Placeholder 9" descr="C:\Users\ILA\Documents\tumblr_mx1557BZVp1slve6oo1_250.giftumblr_mx1557BZVp1slve6oo1_250"/>
          <p:cNvPicPr>
            <a:picLocks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5618" y="5125085"/>
            <a:ext cx="1579245" cy="16903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1521460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 smiling</a:t>
            </a:r>
            <a:endParaRPr lang="en-US"/>
          </a:p>
        </p:txBody>
      </p:sp>
      <p:pic>
        <p:nvPicPr>
          <p:cNvPr id="14" name="Picture 13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396605" y="4918075"/>
            <a:ext cx="2286000" cy="1714500"/>
          </a:xfrm>
          <a:prstGeom prst="rect">
            <a:avLst/>
          </a:prstGeom>
        </p:spPr>
      </p:pic>
      <p:sp>
        <p:nvSpPr>
          <p:cNvPr id="15" name="Rectangles 14">
            <a:hlinkClick r:id="rId5" action="ppaction://hlinksldjump"/>
          </p:cNvPr>
          <p:cNvSpPr/>
          <p:nvPr/>
        </p:nvSpPr>
        <p:spPr>
          <a:xfrm>
            <a:off x="4972050" y="1953260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 smile</a:t>
            </a:r>
            <a:endParaRPr lang="en-US"/>
          </a:p>
        </p:txBody>
      </p:sp>
      <p:sp>
        <p:nvSpPr>
          <p:cNvPr id="16" name="Rectangles 15">
            <a:hlinkClick r:id="rId5" action="ppaction://hlinksldjump"/>
          </p:cNvPr>
          <p:cNvSpPr/>
          <p:nvPr/>
        </p:nvSpPr>
        <p:spPr>
          <a:xfrm>
            <a:off x="843851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were smiling</a:t>
            </a:r>
            <a:endParaRPr lang="en-US"/>
          </a:p>
        </p:txBody>
      </p:sp>
      <p:pic>
        <p:nvPicPr>
          <p:cNvPr id="23" name="Picture 22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737090" y="4918075"/>
            <a:ext cx="2225040" cy="1668780"/>
          </a:xfrm>
          <a:prstGeom prst="rect">
            <a:avLst/>
          </a:prstGeom>
        </p:spPr>
      </p:pic>
      <p:sp>
        <p:nvSpPr>
          <p:cNvPr id="3" name="Rounded Rectangle 2">
            <a:hlinkClick r:id="" action="ppaction://hlinkshowjump?jump=previousslide"/>
          </p:cNvPr>
          <p:cNvSpPr/>
          <p:nvPr/>
        </p:nvSpPr>
        <p:spPr>
          <a:xfrm>
            <a:off x="5075555" y="3521075"/>
            <a:ext cx="2522855" cy="7099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They ____ swimming quickly.</a:t>
            </a:r>
            <a:endParaRPr 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8" name="Content Placeholder 7" descr="C:\Users\ILA\Documents\Capture.PNGCapture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0675" y="4984115"/>
            <a:ext cx="1251585" cy="1732915"/>
          </a:xfrm>
          <a:prstGeom prst="rect">
            <a:avLst/>
          </a:prstGeom>
        </p:spPr>
      </p:pic>
      <p:pic>
        <p:nvPicPr>
          <p:cNvPr id="10" name="Content Placeholder 9" descr="C:\Users\ILA\Documents\tumblr_mx1557BZVp1slve6oo1_250.giftumblr_mx1557BZVp1slve6oo1_250"/>
          <p:cNvPicPr>
            <a:picLocks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2593" y="5125085"/>
            <a:ext cx="1579245" cy="16903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8500745" y="1953260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were</a:t>
            </a:r>
            <a:endParaRPr lang="en-US"/>
          </a:p>
        </p:txBody>
      </p:sp>
      <p:pic>
        <p:nvPicPr>
          <p:cNvPr id="14" name="Picture 13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52970" y="4834255"/>
            <a:ext cx="2337435" cy="1752600"/>
          </a:xfrm>
          <a:prstGeom prst="rect">
            <a:avLst/>
          </a:prstGeom>
        </p:spPr>
      </p:pic>
      <p:sp>
        <p:nvSpPr>
          <p:cNvPr id="15" name="Rectangles 14">
            <a:hlinkClick r:id="rId5" action="ppaction://hlinksldjump"/>
          </p:cNvPr>
          <p:cNvSpPr/>
          <p:nvPr/>
        </p:nvSpPr>
        <p:spPr>
          <a:xfrm>
            <a:off x="4972050" y="1953260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</a:t>
            </a:r>
            <a:endParaRPr lang="en-US"/>
          </a:p>
        </p:txBody>
      </p:sp>
      <p:sp>
        <p:nvSpPr>
          <p:cNvPr id="16" name="Rectangles 15">
            <a:hlinkClick r:id="rId5" action="ppaction://hlinksldjump"/>
          </p:cNvPr>
          <p:cNvSpPr/>
          <p:nvPr/>
        </p:nvSpPr>
        <p:spPr>
          <a:xfrm>
            <a:off x="1262380" y="1953260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wasn't</a:t>
            </a:r>
            <a:endParaRPr lang="en-US"/>
          </a:p>
        </p:txBody>
      </p:sp>
      <p:pic>
        <p:nvPicPr>
          <p:cNvPr id="22" name="Picture 21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785860" y="4881880"/>
            <a:ext cx="2139950" cy="1604645"/>
          </a:xfrm>
          <a:prstGeom prst="rect">
            <a:avLst/>
          </a:prstGeom>
        </p:spPr>
      </p:pic>
      <p:pic>
        <p:nvPicPr>
          <p:cNvPr id="23" name="Picture 22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034270" y="4967605"/>
            <a:ext cx="2064385" cy="1548130"/>
          </a:xfrm>
          <a:prstGeom prst="rect">
            <a:avLst/>
          </a:prstGeom>
        </p:spPr>
      </p:pic>
      <p:sp>
        <p:nvSpPr>
          <p:cNvPr id="3" name="Rounded Rectangle 2">
            <a:hlinkClick r:id="" action="ppaction://hlinkshowjump?jump=previousslide"/>
          </p:cNvPr>
          <p:cNvSpPr/>
          <p:nvPr/>
        </p:nvSpPr>
        <p:spPr>
          <a:xfrm>
            <a:off x="5075555" y="3521075"/>
            <a:ext cx="2522855" cy="7099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ctr"/>
            <a:r>
              <a:rPr 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 ____ singing. I can't sing!</a:t>
            </a:r>
            <a:endParaRPr lang="en-US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Content Placeholder 7" descr="C:\Users\ILA\Documents\Capture.PNGCapture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9885" y="4900295"/>
            <a:ext cx="1280795" cy="1772920"/>
          </a:xfrm>
          <a:prstGeom prst="rect">
            <a:avLst/>
          </a:prstGeom>
        </p:spPr>
      </p:pic>
      <p:pic>
        <p:nvPicPr>
          <p:cNvPr id="10" name="Content Placeholder 9" descr="C:\Users\ILA\Documents\tumblr_mx1557BZVp1slve6oo1_250.giftumblr_mx1557BZVp1slve6oo1_250"/>
          <p:cNvPicPr>
            <a:picLocks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6413" y="5031105"/>
            <a:ext cx="1579245" cy="16903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5075555" y="2018030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wasn't</a:t>
            </a:r>
            <a:endParaRPr lang="en-US"/>
          </a:p>
        </p:txBody>
      </p:sp>
      <p:pic>
        <p:nvPicPr>
          <p:cNvPr id="14" name="Picture 13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146165" y="4925695"/>
            <a:ext cx="2276475" cy="1706880"/>
          </a:xfrm>
          <a:prstGeom prst="rect">
            <a:avLst/>
          </a:prstGeom>
        </p:spPr>
      </p:pic>
      <p:sp>
        <p:nvSpPr>
          <p:cNvPr id="15" name="Rectangles 14">
            <a:hlinkClick r:id="rId5" action="ppaction://hlinksldjump"/>
          </p:cNvPr>
          <p:cNvSpPr/>
          <p:nvPr/>
        </p:nvSpPr>
        <p:spPr>
          <a:xfrm>
            <a:off x="1376680" y="2047240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weren't</a:t>
            </a:r>
            <a:endParaRPr lang="en-US"/>
          </a:p>
        </p:txBody>
      </p:sp>
      <p:sp>
        <p:nvSpPr>
          <p:cNvPr id="16" name="Rectangles 15">
            <a:hlinkClick r:id="rId5" action="ppaction://hlinksldjump"/>
          </p:cNvPr>
          <p:cNvSpPr/>
          <p:nvPr/>
        </p:nvSpPr>
        <p:spPr>
          <a:xfrm>
            <a:off x="843851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</a:t>
            </a:r>
            <a:endParaRPr lang="en-US"/>
          </a:p>
        </p:txBody>
      </p:sp>
      <p:pic>
        <p:nvPicPr>
          <p:cNvPr id="21" name="Picture 20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425690" y="4879975"/>
            <a:ext cx="2276475" cy="1706880"/>
          </a:xfrm>
          <a:prstGeom prst="rect">
            <a:avLst/>
          </a:prstGeom>
        </p:spPr>
      </p:pic>
      <p:pic>
        <p:nvPicPr>
          <p:cNvPr id="22" name="Picture 21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649335" y="4779645"/>
            <a:ext cx="2276475" cy="1706880"/>
          </a:xfrm>
          <a:prstGeom prst="rect">
            <a:avLst/>
          </a:prstGeom>
        </p:spPr>
      </p:pic>
      <p:pic>
        <p:nvPicPr>
          <p:cNvPr id="23" name="Picture 22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822180" y="4808855"/>
            <a:ext cx="2276475" cy="1706880"/>
          </a:xfrm>
          <a:prstGeom prst="rect">
            <a:avLst/>
          </a:prstGeom>
        </p:spPr>
      </p:pic>
      <p:sp>
        <p:nvSpPr>
          <p:cNvPr id="3" name="Rounded Rectangle 2">
            <a:hlinkClick r:id="" action="ppaction://hlinkshowjump?jump=previousslide"/>
          </p:cNvPr>
          <p:cNvSpPr/>
          <p:nvPr/>
        </p:nvSpPr>
        <p:spPr>
          <a:xfrm>
            <a:off x="5075555" y="3521075"/>
            <a:ext cx="2522855" cy="7099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He was walking. He _____ ______.</a:t>
            </a:r>
            <a:endParaRPr lang="en-US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Content Placeholder 7" descr="C:\Users\ILA\Documents\Capture.PNGCapture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4460" y="4942840"/>
            <a:ext cx="1365885" cy="1891030"/>
          </a:xfrm>
          <a:prstGeom prst="rect">
            <a:avLst/>
          </a:prstGeom>
        </p:spPr>
      </p:pic>
      <p:pic>
        <p:nvPicPr>
          <p:cNvPr id="10" name="Content Placeholder 9" descr="C:\Users\ILA\Documents\tumblr_mx1557BZVp1slve6oo1_250.giftumblr_mx1557BZVp1slve6oo1_250"/>
          <p:cNvPicPr>
            <a:picLocks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20358" y="5125085"/>
            <a:ext cx="1579245" cy="16903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8667750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wasn't running</a:t>
            </a:r>
            <a:endParaRPr lang="en-US"/>
          </a:p>
        </p:txBody>
      </p:sp>
      <p:pic>
        <p:nvPicPr>
          <p:cNvPr id="14" name="Picture 13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080000" y="4908550"/>
            <a:ext cx="2397125" cy="1797685"/>
          </a:xfrm>
          <a:prstGeom prst="rect">
            <a:avLst/>
          </a:prstGeom>
        </p:spPr>
      </p:pic>
      <p:sp>
        <p:nvSpPr>
          <p:cNvPr id="15" name="Rectangles 14">
            <a:hlinkClick r:id="rId5" action="ppaction://hlinksldjump"/>
          </p:cNvPr>
          <p:cNvSpPr/>
          <p:nvPr/>
        </p:nvSpPr>
        <p:spPr>
          <a:xfrm>
            <a:off x="4972050" y="1953260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 walked</a:t>
            </a:r>
            <a:endParaRPr lang="en-US"/>
          </a:p>
        </p:txBody>
      </p:sp>
      <p:sp>
        <p:nvSpPr>
          <p:cNvPr id="16" name="Rectangles 15">
            <a:hlinkClick r:id="rId5" action="ppaction://hlinksldjump"/>
          </p:cNvPr>
          <p:cNvSpPr/>
          <p:nvPr/>
        </p:nvSpPr>
        <p:spPr>
          <a:xfrm>
            <a:off x="172402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weren't running</a:t>
            </a:r>
            <a:endParaRPr lang="en-US"/>
          </a:p>
        </p:txBody>
      </p:sp>
      <p:pic>
        <p:nvPicPr>
          <p:cNvPr id="20" name="Picture 19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244590" y="4779010"/>
            <a:ext cx="2397125" cy="1797685"/>
          </a:xfrm>
          <a:prstGeom prst="rect">
            <a:avLst/>
          </a:prstGeom>
        </p:spPr>
      </p:pic>
      <p:pic>
        <p:nvPicPr>
          <p:cNvPr id="21" name="Picture 20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24115" y="4779010"/>
            <a:ext cx="2397125" cy="1797685"/>
          </a:xfrm>
          <a:prstGeom prst="rect">
            <a:avLst/>
          </a:prstGeom>
        </p:spPr>
      </p:pic>
      <p:sp>
        <p:nvSpPr>
          <p:cNvPr id="3" name="Rounded Rectangle 2">
            <a:hlinkClick r:id="" action="ppaction://hlinkshowjump?jump=previousslide"/>
          </p:cNvPr>
          <p:cNvSpPr/>
          <p:nvPr/>
        </p:nvSpPr>
        <p:spPr>
          <a:xfrm>
            <a:off x="5075555" y="3521075"/>
            <a:ext cx="2522855" cy="7099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</a:t>
            </a:r>
            <a:endParaRPr lang="en-US"/>
          </a:p>
        </p:txBody>
      </p:sp>
      <p:pic>
        <p:nvPicPr>
          <p:cNvPr id="2" name="Picture 1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803640" y="4779010"/>
            <a:ext cx="2397125" cy="1797685"/>
          </a:xfrm>
          <a:prstGeom prst="rect">
            <a:avLst/>
          </a:prstGeom>
        </p:spPr>
      </p:pic>
      <p:pic>
        <p:nvPicPr>
          <p:cNvPr id="4" name="Picture 3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976485" y="4808220"/>
            <a:ext cx="2397125" cy="1797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They ___ _____ the piano really well.</a:t>
            </a:r>
            <a:endParaRPr lang="en-US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Content Placeholder 7" descr="C:\Users\ILA\Documents\Capture.PNGCapture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8275" y="4943475"/>
            <a:ext cx="1376045" cy="1905000"/>
          </a:xfrm>
          <a:prstGeom prst="rect">
            <a:avLst/>
          </a:prstGeom>
        </p:spPr>
      </p:pic>
      <p:pic>
        <p:nvPicPr>
          <p:cNvPr id="10" name="Content Placeholder 9" descr="C:\Users\ILA\Documents\tumblr_mx1557BZVp1slve6oo1_250.giftumblr_mx1557BZVp1slve6oo1_250"/>
          <p:cNvPicPr>
            <a:picLocks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59728" y="5125085"/>
            <a:ext cx="1579245" cy="16903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1521460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were playing</a:t>
            </a:r>
            <a:endParaRPr lang="en-US"/>
          </a:p>
        </p:txBody>
      </p:sp>
      <p:pic>
        <p:nvPicPr>
          <p:cNvPr id="14" name="Picture 13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427095" y="4823460"/>
            <a:ext cx="2351405" cy="1763395"/>
          </a:xfrm>
          <a:prstGeom prst="rect">
            <a:avLst/>
          </a:prstGeom>
        </p:spPr>
      </p:pic>
      <p:sp>
        <p:nvSpPr>
          <p:cNvPr id="15" name="Rectangles 14">
            <a:hlinkClick r:id="rId5" action="ppaction://hlinksldjump"/>
          </p:cNvPr>
          <p:cNvSpPr/>
          <p:nvPr/>
        </p:nvSpPr>
        <p:spPr>
          <a:xfrm>
            <a:off x="4972050" y="1953260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 play</a:t>
            </a:r>
            <a:endParaRPr lang="en-US"/>
          </a:p>
        </p:txBody>
      </p:sp>
      <p:sp>
        <p:nvSpPr>
          <p:cNvPr id="16" name="Rectangles 15">
            <a:hlinkClick r:id="rId5" action="ppaction://hlinksldjump"/>
          </p:cNvPr>
          <p:cNvSpPr/>
          <p:nvPr/>
        </p:nvSpPr>
        <p:spPr>
          <a:xfrm>
            <a:off x="843851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wasn't play</a:t>
            </a:r>
            <a:endParaRPr lang="en-US"/>
          </a:p>
        </p:txBody>
      </p:sp>
      <p:pic>
        <p:nvPicPr>
          <p:cNvPr id="19" name="Picture 18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706620" y="4841875"/>
            <a:ext cx="2351405" cy="1763395"/>
          </a:xfrm>
          <a:prstGeom prst="rect">
            <a:avLst/>
          </a:prstGeom>
        </p:spPr>
      </p:pic>
      <p:pic>
        <p:nvPicPr>
          <p:cNvPr id="20" name="Picture 19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86145" y="4796155"/>
            <a:ext cx="2351405" cy="1763395"/>
          </a:xfrm>
          <a:prstGeom prst="rect">
            <a:avLst/>
          </a:prstGeom>
        </p:spPr>
      </p:pic>
      <p:pic>
        <p:nvPicPr>
          <p:cNvPr id="21" name="Picture 20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65670" y="4796155"/>
            <a:ext cx="2351405" cy="1763395"/>
          </a:xfrm>
          <a:prstGeom prst="rect">
            <a:avLst/>
          </a:prstGeom>
        </p:spPr>
      </p:pic>
      <p:pic>
        <p:nvPicPr>
          <p:cNvPr id="22" name="Picture 21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545195" y="4796155"/>
            <a:ext cx="2351405" cy="1763395"/>
          </a:xfrm>
          <a:prstGeom prst="rect">
            <a:avLst/>
          </a:prstGeom>
        </p:spPr>
      </p:pic>
      <p:pic>
        <p:nvPicPr>
          <p:cNvPr id="23" name="Picture 22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718040" y="4825365"/>
            <a:ext cx="2351405" cy="1763395"/>
          </a:xfrm>
          <a:prstGeom prst="rect">
            <a:avLst/>
          </a:prstGeom>
        </p:spPr>
      </p:pic>
      <p:sp>
        <p:nvSpPr>
          <p:cNvPr id="3" name="Rounded Rectangle 2">
            <a:hlinkClick r:id="" action="ppaction://hlinkshowjump?jump=previousslide"/>
          </p:cNvPr>
          <p:cNvSpPr/>
          <p:nvPr/>
        </p:nvSpPr>
        <p:spPr>
          <a:xfrm>
            <a:off x="5075555" y="3521075"/>
            <a:ext cx="2522855" cy="7099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ctr"/>
            <a:r>
              <a:rPr 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Was he _____ football?</a:t>
            </a:r>
            <a:endParaRPr lang="en-US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Content Placeholder 7" descr="C:\Users\ILA\Documents\Capture.PNGCapture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830" y="5008245"/>
            <a:ext cx="1329055" cy="1840230"/>
          </a:xfrm>
          <a:prstGeom prst="rect">
            <a:avLst/>
          </a:prstGeom>
        </p:spPr>
      </p:pic>
      <p:pic>
        <p:nvPicPr>
          <p:cNvPr id="10" name="Content Placeholder 9" descr="C:\Users\ILA\Documents\tumblr_mx1557BZVp1slve6oo1_250.giftumblr_mx1557BZVp1slve6oo1_250"/>
          <p:cNvPicPr>
            <a:picLocks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50178" y="5168900"/>
            <a:ext cx="1579245" cy="16903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1521460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playing</a:t>
            </a:r>
            <a:endParaRPr lang="en-US"/>
          </a:p>
        </p:txBody>
      </p:sp>
      <p:pic>
        <p:nvPicPr>
          <p:cNvPr id="14" name="Picture 13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239010" y="4737100"/>
            <a:ext cx="2466340" cy="1849755"/>
          </a:xfrm>
          <a:prstGeom prst="rect">
            <a:avLst/>
          </a:prstGeom>
        </p:spPr>
      </p:pic>
      <p:sp>
        <p:nvSpPr>
          <p:cNvPr id="15" name="Rectangles 14">
            <a:hlinkClick r:id="rId5" action="ppaction://hlinksldjump"/>
          </p:cNvPr>
          <p:cNvSpPr/>
          <p:nvPr/>
        </p:nvSpPr>
        <p:spPr>
          <a:xfrm>
            <a:off x="495617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play </a:t>
            </a:r>
            <a:endParaRPr lang="en-US"/>
          </a:p>
        </p:txBody>
      </p:sp>
      <p:sp>
        <p:nvSpPr>
          <p:cNvPr id="16" name="Rectangles 15">
            <a:hlinkClick r:id="rId5" action="ppaction://hlinksldjump"/>
          </p:cNvPr>
          <p:cNvSpPr/>
          <p:nvPr/>
        </p:nvSpPr>
        <p:spPr>
          <a:xfrm>
            <a:off x="843851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running</a:t>
            </a:r>
            <a:endParaRPr lang="en-US"/>
          </a:p>
        </p:txBody>
      </p:sp>
      <p:pic>
        <p:nvPicPr>
          <p:cNvPr id="19" name="Picture 18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18535" y="4737100"/>
            <a:ext cx="2466340" cy="1849755"/>
          </a:xfrm>
          <a:prstGeom prst="rect">
            <a:avLst/>
          </a:prstGeom>
        </p:spPr>
      </p:pic>
      <p:pic>
        <p:nvPicPr>
          <p:cNvPr id="20" name="Picture 19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798060" y="4691380"/>
            <a:ext cx="2466340" cy="1849755"/>
          </a:xfrm>
          <a:prstGeom prst="rect">
            <a:avLst/>
          </a:prstGeom>
        </p:spPr>
      </p:pic>
      <p:pic>
        <p:nvPicPr>
          <p:cNvPr id="21" name="Picture 20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77585" y="4691380"/>
            <a:ext cx="2466340" cy="1849755"/>
          </a:xfrm>
          <a:prstGeom prst="rect">
            <a:avLst/>
          </a:prstGeom>
        </p:spPr>
      </p:pic>
      <p:pic>
        <p:nvPicPr>
          <p:cNvPr id="22" name="Picture 21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57110" y="4691380"/>
            <a:ext cx="2466340" cy="1849755"/>
          </a:xfrm>
          <a:prstGeom prst="rect">
            <a:avLst/>
          </a:prstGeom>
        </p:spPr>
      </p:pic>
      <p:pic>
        <p:nvPicPr>
          <p:cNvPr id="23" name="Picture 22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529955" y="4691380"/>
            <a:ext cx="2466340" cy="1849755"/>
          </a:xfrm>
          <a:prstGeom prst="rect">
            <a:avLst/>
          </a:prstGeom>
        </p:spPr>
      </p:pic>
      <p:pic>
        <p:nvPicPr>
          <p:cNvPr id="24" name="Picture 23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671050" y="4691380"/>
            <a:ext cx="2466340" cy="1849755"/>
          </a:xfrm>
          <a:prstGeom prst="rect">
            <a:avLst/>
          </a:prstGeom>
        </p:spPr>
      </p:pic>
      <p:sp>
        <p:nvSpPr>
          <p:cNvPr id="3" name="Rounded Rectangle 2">
            <a:hlinkClick r:id="" action="ppaction://hlinkshowjump?jump=previousslide"/>
          </p:cNvPr>
          <p:cNvSpPr/>
          <p:nvPr/>
        </p:nvSpPr>
        <p:spPr>
          <a:xfrm>
            <a:off x="5075555" y="3521075"/>
            <a:ext cx="2522855" cy="7099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GAME OVER!</a:t>
            </a:r>
            <a:endParaRPr lang="en-US"/>
          </a:p>
        </p:txBody>
      </p:sp>
      <p:pic>
        <p:nvPicPr>
          <p:cNvPr id="4" name="Content Placeholder 3">
            <a:hlinkClick r:id="" action="ppaction://hlinkshowjump?jump=endshow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591820" y="-91440"/>
            <a:ext cx="12867640" cy="8066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Were you _____ yesterday?</a:t>
            </a:r>
            <a:endParaRPr lang="en-US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Content Placeholder 7" descr="C:\Users\ILA\Documents\Capture.PNGCapture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823" y="5284153"/>
            <a:ext cx="1024255" cy="1417955"/>
          </a:xfrm>
          <a:prstGeom prst="rect">
            <a:avLst/>
          </a:prstGeom>
        </p:spPr>
      </p:pic>
      <p:pic>
        <p:nvPicPr>
          <p:cNvPr id="10" name="Content Placeholder 9" descr="C:\Users\ILA\Documents\tumblr_mx1557BZVp1slve6oo1_250.giftumblr_mx1557BZVp1slve6oo1_250"/>
          <p:cNvPicPr>
            <a:picLocks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14643" y="5024755"/>
            <a:ext cx="1579245" cy="16903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4912360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walking</a:t>
            </a:r>
            <a:endParaRPr lang="en-US"/>
          </a:p>
        </p:txBody>
      </p:sp>
      <p:pic>
        <p:nvPicPr>
          <p:cNvPr id="14" name="Picture 13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21410" y="4789170"/>
            <a:ext cx="2397125" cy="1797685"/>
          </a:xfrm>
          <a:prstGeom prst="rect">
            <a:avLst/>
          </a:prstGeom>
        </p:spPr>
      </p:pic>
      <p:sp>
        <p:nvSpPr>
          <p:cNvPr id="15" name="Rectangles 14">
            <a:hlinkClick r:id="rId5" action="ppaction://hlinksldjump"/>
          </p:cNvPr>
          <p:cNvSpPr/>
          <p:nvPr/>
        </p:nvSpPr>
        <p:spPr>
          <a:xfrm>
            <a:off x="1203960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walked</a:t>
            </a:r>
            <a:endParaRPr lang="en-US"/>
          </a:p>
        </p:txBody>
      </p:sp>
      <p:sp>
        <p:nvSpPr>
          <p:cNvPr id="16" name="Rectangles 15">
            <a:hlinkClick r:id="rId5" action="ppaction://hlinksldjump"/>
          </p:cNvPr>
          <p:cNvSpPr/>
          <p:nvPr/>
        </p:nvSpPr>
        <p:spPr>
          <a:xfrm>
            <a:off x="843851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walks</a:t>
            </a:r>
            <a:endParaRPr lang="en-US"/>
          </a:p>
        </p:txBody>
      </p:sp>
      <p:pic>
        <p:nvPicPr>
          <p:cNvPr id="18" name="Picture 17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74925" y="4789170"/>
            <a:ext cx="2397125" cy="1797685"/>
          </a:xfrm>
          <a:prstGeom prst="rect">
            <a:avLst/>
          </a:prstGeom>
        </p:spPr>
      </p:pic>
      <p:pic>
        <p:nvPicPr>
          <p:cNvPr id="19" name="Picture 18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54450" y="4834890"/>
            <a:ext cx="2397125" cy="1797685"/>
          </a:xfrm>
          <a:prstGeom prst="rect">
            <a:avLst/>
          </a:prstGeom>
        </p:spPr>
      </p:pic>
      <p:pic>
        <p:nvPicPr>
          <p:cNvPr id="20" name="Picture 19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133975" y="4789170"/>
            <a:ext cx="2397125" cy="1797685"/>
          </a:xfrm>
          <a:prstGeom prst="rect">
            <a:avLst/>
          </a:prstGeom>
        </p:spPr>
      </p:pic>
      <p:pic>
        <p:nvPicPr>
          <p:cNvPr id="21" name="Picture 20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13500" y="4789170"/>
            <a:ext cx="2397125" cy="1797685"/>
          </a:xfrm>
          <a:prstGeom prst="rect">
            <a:avLst/>
          </a:prstGeom>
        </p:spPr>
      </p:pic>
      <p:pic>
        <p:nvPicPr>
          <p:cNvPr id="22" name="Picture 21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693025" y="4789170"/>
            <a:ext cx="2397125" cy="1797685"/>
          </a:xfrm>
          <a:prstGeom prst="rect">
            <a:avLst/>
          </a:prstGeom>
        </p:spPr>
      </p:pic>
      <p:pic>
        <p:nvPicPr>
          <p:cNvPr id="23" name="Picture 22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865870" y="4789170"/>
            <a:ext cx="2397125" cy="1797685"/>
          </a:xfrm>
          <a:prstGeom prst="rect">
            <a:avLst/>
          </a:prstGeom>
        </p:spPr>
      </p:pic>
      <p:pic>
        <p:nvPicPr>
          <p:cNvPr id="24" name="Picture 23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961880" y="4755515"/>
            <a:ext cx="2442210" cy="1831340"/>
          </a:xfrm>
          <a:prstGeom prst="rect">
            <a:avLst/>
          </a:prstGeom>
        </p:spPr>
      </p:pic>
      <p:sp>
        <p:nvSpPr>
          <p:cNvPr id="25" name="Rounded Rectangle 24">
            <a:hlinkClick r:id="" action="ppaction://hlinkshowjump?jump=previousslide"/>
          </p:cNvPr>
          <p:cNvSpPr/>
          <p:nvPr/>
        </p:nvSpPr>
        <p:spPr>
          <a:xfrm>
            <a:off x="5075555" y="3521075"/>
            <a:ext cx="2522855" cy="7099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5" grpId="0" bldLvl="0" animBg="1"/>
      <p:bldP spid="15" grpId="0" bldLvl="0" animBg="1"/>
      <p:bldP spid="16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GAME OVER!</a:t>
            </a:r>
            <a:endParaRPr lang="en-US"/>
          </a:p>
        </p:txBody>
      </p:sp>
      <p:pic>
        <p:nvPicPr>
          <p:cNvPr id="4" name="Content Placeholder 3">
            <a:hlinkClick r:id="" action="ppaction://hlinkshowjump?jump=endshow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591820" y="-91440"/>
            <a:ext cx="12867640" cy="8066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Where are you ____?</a:t>
            </a:r>
            <a:endParaRPr 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8" name="Content Placeholder 7" descr="C:\Users\ILA\Desktop\man.PNGman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83603" y="5066665"/>
            <a:ext cx="1024255" cy="1736090"/>
          </a:xfrm>
          <a:prstGeom prst="rect">
            <a:avLst/>
          </a:prstGeom>
        </p:spPr>
      </p:pic>
      <p:pic>
        <p:nvPicPr>
          <p:cNvPr id="10" name="Content Placeholder 9" descr="reloaderjoev2semi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0710" y="5125085"/>
            <a:ext cx="1690370" cy="16903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497903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going?</a:t>
            </a:r>
            <a:endParaRPr lang="en-US"/>
          </a:p>
        </p:txBody>
      </p:sp>
      <p:pic>
        <p:nvPicPr>
          <p:cNvPr id="14" name="Picture 13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6870" y="5444490"/>
            <a:ext cx="1279525" cy="1416685"/>
          </a:xfrm>
          <a:prstGeom prst="rect">
            <a:avLst/>
          </a:prstGeom>
        </p:spPr>
      </p:pic>
      <p:sp>
        <p:nvSpPr>
          <p:cNvPr id="15" name="Rectangles 14">
            <a:hlinkClick r:id="rId5" action="ppaction://hlinksldjump"/>
          </p:cNvPr>
          <p:cNvSpPr/>
          <p:nvPr/>
        </p:nvSpPr>
        <p:spPr>
          <a:xfrm>
            <a:off x="1451610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doing?</a:t>
            </a:r>
            <a:endParaRPr lang="en-US"/>
          </a:p>
        </p:txBody>
      </p:sp>
      <p:sp>
        <p:nvSpPr>
          <p:cNvPr id="16" name="Rectangles 15">
            <a:hlinkClick r:id="rId5" action="ppaction://hlinksldjump"/>
          </p:cNvPr>
          <p:cNvSpPr/>
          <p:nvPr/>
        </p:nvSpPr>
        <p:spPr>
          <a:xfrm>
            <a:off x="843851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go</a:t>
            </a:r>
            <a:endParaRPr lang="en-US"/>
          </a:p>
        </p:txBody>
      </p:sp>
      <p:sp>
        <p:nvSpPr>
          <p:cNvPr id="3" name="Rounded Rectangle 2">
            <a:hlinkClick r:id="rId6" action="ppaction://hlinksldjump"/>
          </p:cNvPr>
          <p:cNvSpPr/>
          <p:nvPr/>
        </p:nvSpPr>
        <p:spPr>
          <a:xfrm>
            <a:off x="5075555" y="3521075"/>
            <a:ext cx="2522855" cy="7099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5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horse was ____ over the fence.</a:t>
            </a:r>
            <a:endParaRPr lang="en-US">
              <a:ln w="10160">
                <a:solidFill>
                  <a:schemeClr val="accent5"/>
                </a:solidFill>
                <a:prstDash val="solid"/>
              </a:ln>
              <a:solidFill>
                <a:schemeClr val="accent6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Content Placeholder 7" descr="C:\Users\ILA\Desktop\man.PNGman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08343" y="5052060"/>
            <a:ext cx="1024255" cy="1736090"/>
          </a:xfrm>
          <a:prstGeom prst="rect">
            <a:avLst/>
          </a:prstGeom>
        </p:spPr>
      </p:pic>
      <p:pic>
        <p:nvPicPr>
          <p:cNvPr id="10" name="Content Placeholder 9" descr="reloaderjoev2semi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0055" y="5125085"/>
            <a:ext cx="1690370" cy="16903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1521460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jumping</a:t>
            </a:r>
            <a:endParaRPr lang="en-US"/>
          </a:p>
        </p:txBody>
      </p:sp>
      <p:pic>
        <p:nvPicPr>
          <p:cNvPr id="14" name="Picture 13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3080" y="5444490"/>
            <a:ext cx="1279525" cy="1416685"/>
          </a:xfrm>
          <a:prstGeom prst="rect">
            <a:avLst/>
          </a:prstGeom>
        </p:spPr>
      </p:pic>
      <p:sp>
        <p:nvSpPr>
          <p:cNvPr id="15" name="Rectangles 14">
            <a:hlinkClick r:id="rId5" action="ppaction://hlinksldjump"/>
          </p:cNvPr>
          <p:cNvSpPr/>
          <p:nvPr/>
        </p:nvSpPr>
        <p:spPr>
          <a:xfrm>
            <a:off x="4972050" y="1953260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jumped</a:t>
            </a:r>
            <a:endParaRPr lang="en-US"/>
          </a:p>
        </p:txBody>
      </p:sp>
      <p:sp>
        <p:nvSpPr>
          <p:cNvPr id="16" name="Rectangles 15">
            <a:hlinkClick r:id="rId5" action="ppaction://hlinksldjump"/>
          </p:cNvPr>
          <p:cNvSpPr/>
          <p:nvPr/>
        </p:nvSpPr>
        <p:spPr>
          <a:xfrm>
            <a:off x="843851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jumps</a:t>
            </a:r>
            <a:endParaRPr lang="en-US"/>
          </a:p>
        </p:txBody>
      </p:sp>
      <p:pic>
        <p:nvPicPr>
          <p:cNvPr id="23" name="Picture 22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2605" y="5398770"/>
            <a:ext cx="1279525" cy="1416685"/>
          </a:xfrm>
          <a:prstGeom prst="rect">
            <a:avLst/>
          </a:prstGeom>
        </p:spPr>
      </p:pic>
      <p:sp>
        <p:nvSpPr>
          <p:cNvPr id="3" name="Rounded Rectangle 2">
            <a:hlinkClick r:id="" action="ppaction://hlinkshowjump?jump=previousslide"/>
          </p:cNvPr>
          <p:cNvSpPr/>
          <p:nvPr/>
        </p:nvSpPr>
        <p:spPr>
          <a:xfrm>
            <a:off x="5075555" y="3521075"/>
            <a:ext cx="2522855" cy="7099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6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We were ____ pizza.</a:t>
            </a:r>
            <a:endParaRPr lang="en-US">
              <a:ln w="10160">
                <a:solidFill>
                  <a:schemeClr val="accent5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Content Placeholder 7" descr="C:\Users\ILA\Desktop\man.PNGman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9923" y="5066665"/>
            <a:ext cx="1024255" cy="1736090"/>
          </a:xfrm>
          <a:prstGeom prst="rect">
            <a:avLst/>
          </a:prstGeom>
        </p:spPr>
      </p:pic>
      <p:pic>
        <p:nvPicPr>
          <p:cNvPr id="10" name="Content Placeholder 9" descr="reloaderjoev2semi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67030" y="5125085"/>
            <a:ext cx="1690370" cy="16903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8500745" y="1953260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eating</a:t>
            </a:r>
            <a:endParaRPr lang="en-US"/>
          </a:p>
        </p:txBody>
      </p:sp>
      <p:pic>
        <p:nvPicPr>
          <p:cNvPr id="14" name="Picture 13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880" y="5398770"/>
            <a:ext cx="1279525" cy="1416685"/>
          </a:xfrm>
          <a:prstGeom prst="rect">
            <a:avLst/>
          </a:prstGeom>
        </p:spPr>
      </p:pic>
      <p:sp>
        <p:nvSpPr>
          <p:cNvPr id="15" name="Rectangles 14">
            <a:hlinkClick r:id="rId5" action="ppaction://hlinksldjump"/>
          </p:cNvPr>
          <p:cNvSpPr/>
          <p:nvPr/>
        </p:nvSpPr>
        <p:spPr>
          <a:xfrm>
            <a:off x="4972050" y="1953260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ate</a:t>
            </a:r>
            <a:endParaRPr lang="en-US"/>
          </a:p>
        </p:txBody>
      </p:sp>
      <p:sp>
        <p:nvSpPr>
          <p:cNvPr id="16" name="Rectangles 15">
            <a:hlinkClick r:id="rId5" action="ppaction://hlinksldjump"/>
          </p:cNvPr>
          <p:cNvSpPr/>
          <p:nvPr/>
        </p:nvSpPr>
        <p:spPr>
          <a:xfrm>
            <a:off x="1262380" y="1953260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eated</a:t>
            </a:r>
            <a:endParaRPr lang="en-US"/>
          </a:p>
        </p:txBody>
      </p:sp>
      <p:pic>
        <p:nvPicPr>
          <p:cNvPr id="22" name="Picture 21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6285" y="5298440"/>
            <a:ext cx="1279525" cy="1416685"/>
          </a:xfrm>
          <a:prstGeom prst="rect">
            <a:avLst/>
          </a:prstGeom>
        </p:spPr>
      </p:pic>
      <p:pic>
        <p:nvPicPr>
          <p:cNvPr id="23" name="Picture 22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9130" y="5327650"/>
            <a:ext cx="1279525" cy="1416685"/>
          </a:xfrm>
          <a:prstGeom prst="rect">
            <a:avLst/>
          </a:prstGeom>
        </p:spPr>
      </p:pic>
      <p:sp>
        <p:nvSpPr>
          <p:cNvPr id="3" name="Rounded Rectangle 2">
            <a:hlinkClick r:id="" action="ppaction://hlinkshowjump?jump=previousslide"/>
          </p:cNvPr>
          <p:cNvSpPr/>
          <p:nvPr/>
        </p:nvSpPr>
        <p:spPr>
          <a:xfrm>
            <a:off x="5075555" y="3521075"/>
            <a:ext cx="2522855" cy="7099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6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p>
            <a:pPr algn="ctr"/>
            <a:r>
              <a:rPr lang="en-US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Sorry, what were you _____?</a:t>
            </a:r>
            <a:endParaRPr lang="en-US">
              <a:ln w="10160">
                <a:solidFill>
                  <a:schemeClr val="accent5"/>
                </a:solidFill>
                <a:prstDash val="solid"/>
              </a:ln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Content Placeholder 7" descr="C:\Users\ILA\Desktop\man.PNGman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6108" y="5095875"/>
            <a:ext cx="1024255" cy="1736090"/>
          </a:xfrm>
          <a:prstGeom prst="rect">
            <a:avLst/>
          </a:prstGeom>
        </p:spPr>
      </p:pic>
      <p:pic>
        <p:nvPicPr>
          <p:cNvPr id="10" name="Content Placeholder 9" descr="reloaderjoev2semi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2425" y="5125085"/>
            <a:ext cx="1690370" cy="16903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5075555" y="2018030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saying?</a:t>
            </a:r>
            <a:endParaRPr lang="en-US"/>
          </a:p>
        </p:txBody>
      </p:sp>
      <p:pic>
        <p:nvPicPr>
          <p:cNvPr id="14" name="Picture 13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115" y="5444490"/>
            <a:ext cx="1279525" cy="1416685"/>
          </a:xfrm>
          <a:prstGeom prst="rect">
            <a:avLst/>
          </a:prstGeom>
        </p:spPr>
      </p:pic>
      <p:sp>
        <p:nvSpPr>
          <p:cNvPr id="15" name="Rectangles 14">
            <a:hlinkClick r:id="rId5" action="ppaction://hlinksldjump"/>
          </p:cNvPr>
          <p:cNvSpPr/>
          <p:nvPr/>
        </p:nvSpPr>
        <p:spPr>
          <a:xfrm>
            <a:off x="1376680" y="2047240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said?</a:t>
            </a:r>
            <a:endParaRPr lang="en-US"/>
          </a:p>
        </p:txBody>
      </p:sp>
      <p:sp>
        <p:nvSpPr>
          <p:cNvPr id="16" name="Rectangles 15">
            <a:hlinkClick r:id="rId5" action="ppaction://hlinksldjump"/>
          </p:cNvPr>
          <p:cNvSpPr/>
          <p:nvPr/>
        </p:nvSpPr>
        <p:spPr>
          <a:xfrm>
            <a:off x="843851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saiding?</a:t>
            </a:r>
            <a:endParaRPr lang="en-US"/>
          </a:p>
        </p:txBody>
      </p:sp>
      <p:pic>
        <p:nvPicPr>
          <p:cNvPr id="21" name="Picture 20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2640" y="5398770"/>
            <a:ext cx="1279525" cy="1416685"/>
          </a:xfrm>
          <a:prstGeom prst="rect">
            <a:avLst/>
          </a:prstGeom>
        </p:spPr>
      </p:pic>
      <p:pic>
        <p:nvPicPr>
          <p:cNvPr id="22" name="Picture 21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6285" y="5298440"/>
            <a:ext cx="1279525" cy="1416685"/>
          </a:xfrm>
          <a:prstGeom prst="rect">
            <a:avLst/>
          </a:prstGeom>
        </p:spPr>
      </p:pic>
      <p:pic>
        <p:nvPicPr>
          <p:cNvPr id="23" name="Picture 22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9130" y="5327650"/>
            <a:ext cx="1279525" cy="1416685"/>
          </a:xfrm>
          <a:prstGeom prst="rect">
            <a:avLst/>
          </a:prstGeom>
        </p:spPr>
      </p:pic>
      <p:sp>
        <p:nvSpPr>
          <p:cNvPr id="3" name="Rounded Rectangle 2">
            <a:hlinkClick r:id="" action="ppaction://hlinkshowjump?jump=previousslide"/>
          </p:cNvPr>
          <p:cNvSpPr/>
          <p:nvPr/>
        </p:nvSpPr>
        <p:spPr>
          <a:xfrm>
            <a:off x="5075555" y="3521075"/>
            <a:ext cx="2522855" cy="7099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He ____ sleeping.</a:t>
            </a:r>
            <a:endParaRPr lang="en-US">
              <a:ln w="10160">
                <a:solidFill>
                  <a:schemeClr val="accent5"/>
                </a:solidFill>
                <a:prstDash val="solid"/>
              </a:ln>
              <a:solidFill>
                <a:srgbClr val="7030A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Content Placeholder 7" descr="C:\Users\ILA\Desktop\man.PNGman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083" y="5066665"/>
            <a:ext cx="1024255" cy="1736090"/>
          </a:xfrm>
          <a:prstGeom prst="rect">
            <a:avLst/>
          </a:prstGeom>
        </p:spPr>
      </p:pic>
      <p:pic>
        <p:nvPicPr>
          <p:cNvPr id="10" name="Content Placeholder 9" descr="reloaderjoev2semi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64795" y="5125085"/>
            <a:ext cx="1690370" cy="16903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8667750" y="1953260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</a:t>
            </a:r>
            <a:endParaRPr lang="en-US"/>
          </a:p>
        </p:txBody>
      </p:sp>
      <p:pic>
        <p:nvPicPr>
          <p:cNvPr id="14" name="Picture 13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3435" y="5398770"/>
            <a:ext cx="1279525" cy="1416685"/>
          </a:xfrm>
          <a:prstGeom prst="rect">
            <a:avLst/>
          </a:prstGeom>
        </p:spPr>
      </p:pic>
      <p:sp>
        <p:nvSpPr>
          <p:cNvPr id="15" name="Rectangles 14">
            <a:hlinkClick r:id="rId5" action="ppaction://hlinksldjump"/>
          </p:cNvPr>
          <p:cNvSpPr/>
          <p:nvPr/>
        </p:nvSpPr>
        <p:spPr>
          <a:xfrm>
            <a:off x="4972050" y="1953260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were</a:t>
            </a:r>
            <a:endParaRPr lang="en-US"/>
          </a:p>
        </p:txBody>
      </p:sp>
      <p:sp>
        <p:nvSpPr>
          <p:cNvPr id="16" name="Rectangles 15">
            <a:hlinkClick r:id="rId5" action="ppaction://hlinksldjump"/>
          </p:cNvPr>
          <p:cNvSpPr/>
          <p:nvPr/>
        </p:nvSpPr>
        <p:spPr>
          <a:xfrm>
            <a:off x="172402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 to</a:t>
            </a:r>
            <a:endParaRPr lang="en-US"/>
          </a:p>
        </p:txBody>
      </p:sp>
      <p:pic>
        <p:nvPicPr>
          <p:cNvPr id="20" name="Picture 19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8025" y="5269230"/>
            <a:ext cx="1279525" cy="1416685"/>
          </a:xfrm>
          <a:prstGeom prst="rect">
            <a:avLst/>
          </a:prstGeom>
        </p:spPr>
      </p:pic>
      <p:pic>
        <p:nvPicPr>
          <p:cNvPr id="21" name="Picture 20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7550" y="5269230"/>
            <a:ext cx="1279525" cy="1416685"/>
          </a:xfrm>
          <a:prstGeom prst="rect">
            <a:avLst/>
          </a:prstGeom>
        </p:spPr>
      </p:pic>
      <p:pic>
        <p:nvPicPr>
          <p:cNvPr id="22" name="Picture 21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7075" y="5269230"/>
            <a:ext cx="1279525" cy="1416685"/>
          </a:xfrm>
          <a:prstGeom prst="rect">
            <a:avLst/>
          </a:prstGeom>
        </p:spPr>
      </p:pic>
      <p:pic>
        <p:nvPicPr>
          <p:cNvPr id="23" name="Picture 22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9920" y="5298440"/>
            <a:ext cx="1279525" cy="1416685"/>
          </a:xfrm>
          <a:prstGeom prst="rect">
            <a:avLst/>
          </a:prstGeom>
        </p:spPr>
      </p:pic>
      <p:sp>
        <p:nvSpPr>
          <p:cNvPr id="3" name="Rounded Rectangle 2">
            <a:hlinkClick r:id="" action="ppaction://hlinkshowjump?jump=previousslide"/>
          </p:cNvPr>
          <p:cNvSpPr/>
          <p:nvPr/>
        </p:nvSpPr>
        <p:spPr>
          <a:xfrm>
            <a:off x="5075555" y="3521075"/>
            <a:ext cx="2522855" cy="7099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We ___ eating noodles.</a:t>
            </a:r>
            <a:endParaRPr lang="en-US">
              <a:ln w="10160">
                <a:solidFill>
                  <a:schemeClr val="accent5"/>
                </a:solidFill>
                <a:prstDash val="solid"/>
              </a:ln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Content Placeholder 7" descr="C:\Users\ILA\Desktop\man.PNGman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62293" y="5066665"/>
            <a:ext cx="1024255" cy="1736090"/>
          </a:xfrm>
          <a:prstGeom prst="rect">
            <a:avLst/>
          </a:prstGeom>
        </p:spPr>
      </p:pic>
      <p:pic>
        <p:nvPicPr>
          <p:cNvPr id="10" name="Content Placeholder 9" descr="reloaderjoev2semi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04165" y="5125085"/>
            <a:ext cx="1690370" cy="16903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1521460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were</a:t>
            </a:r>
            <a:endParaRPr lang="en-US"/>
          </a:p>
        </p:txBody>
      </p:sp>
      <p:pic>
        <p:nvPicPr>
          <p:cNvPr id="14" name="Picture 13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8975" y="5398770"/>
            <a:ext cx="1279525" cy="1416685"/>
          </a:xfrm>
          <a:prstGeom prst="rect">
            <a:avLst/>
          </a:prstGeom>
        </p:spPr>
      </p:pic>
      <p:sp>
        <p:nvSpPr>
          <p:cNvPr id="15" name="Rectangles 14">
            <a:hlinkClick r:id="rId5" action="ppaction://hlinksldjump"/>
          </p:cNvPr>
          <p:cNvSpPr/>
          <p:nvPr/>
        </p:nvSpPr>
        <p:spPr>
          <a:xfrm>
            <a:off x="4972050" y="1953260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</a:t>
            </a:r>
            <a:endParaRPr lang="en-US"/>
          </a:p>
        </p:txBody>
      </p:sp>
      <p:sp>
        <p:nvSpPr>
          <p:cNvPr id="16" name="Rectangles 15">
            <a:hlinkClick r:id="rId5" action="ppaction://hlinksldjump"/>
          </p:cNvPr>
          <p:cNvSpPr/>
          <p:nvPr/>
        </p:nvSpPr>
        <p:spPr>
          <a:xfrm>
            <a:off x="843851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am</a:t>
            </a:r>
            <a:endParaRPr lang="en-US"/>
          </a:p>
        </p:txBody>
      </p:sp>
      <p:pic>
        <p:nvPicPr>
          <p:cNvPr id="19" name="Picture 18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8500" y="5417185"/>
            <a:ext cx="1279525" cy="1416685"/>
          </a:xfrm>
          <a:prstGeom prst="rect">
            <a:avLst/>
          </a:prstGeom>
        </p:spPr>
      </p:pic>
      <p:pic>
        <p:nvPicPr>
          <p:cNvPr id="20" name="Picture 19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8025" y="5371465"/>
            <a:ext cx="1279525" cy="1416685"/>
          </a:xfrm>
          <a:prstGeom prst="rect">
            <a:avLst/>
          </a:prstGeom>
        </p:spPr>
      </p:pic>
      <p:pic>
        <p:nvPicPr>
          <p:cNvPr id="21" name="Picture 20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7550" y="5371465"/>
            <a:ext cx="1279525" cy="1416685"/>
          </a:xfrm>
          <a:prstGeom prst="rect">
            <a:avLst/>
          </a:prstGeom>
        </p:spPr>
      </p:pic>
      <p:pic>
        <p:nvPicPr>
          <p:cNvPr id="22" name="Picture 21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7075" y="5371465"/>
            <a:ext cx="1279525" cy="1416685"/>
          </a:xfrm>
          <a:prstGeom prst="rect">
            <a:avLst/>
          </a:prstGeom>
        </p:spPr>
      </p:pic>
      <p:pic>
        <p:nvPicPr>
          <p:cNvPr id="23" name="Picture 22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9920" y="5400675"/>
            <a:ext cx="1279525" cy="1416685"/>
          </a:xfrm>
          <a:prstGeom prst="rect">
            <a:avLst/>
          </a:prstGeom>
        </p:spPr>
      </p:pic>
      <p:sp>
        <p:nvSpPr>
          <p:cNvPr id="3" name="Rounded Rectangle 2">
            <a:hlinkClick r:id="" action="ppaction://hlinkshowjump?jump=previousslide"/>
          </p:cNvPr>
          <p:cNvSpPr/>
          <p:nvPr/>
        </p:nvSpPr>
        <p:spPr>
          <a:xfrm>
            <a:off x="5075555" y="3521075"/>
            <a:ext cx="2522855" cy="7099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You ___ running too fast!</a:t>
            </a:r>
            <a:endParaRPr lang="en-US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Content Placeholder 7" descr="C:\Users\ILA\Desktop\man.PNGman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823" y="5125085"/>
            <a:ext cx="1024255" cy="1736090"/>
          </a:xfrm>
          <a:prstGeom prst="rect">
            <a:avLst/>
          </a:prstGeom>
        </p:spPr>
      </p:pic>
      <p:pic>
        <p:nvPicPr>
          <p:cNvPr id="10" name="Content Placeholder 9" descr="reloaderjoev2semi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4615" y="5168900"/>
            <a:ext cx="1690370" cy="16903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1521460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were</a:t>
            </a:r>
            <a:endParaRPr lang="en-US"/>
          </a:p>
        </p:txBody>
      </p:sp>
      <p:pic>
        <p:nvPicPr>
          <p:cNvPr id="14" name="Picture 13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5825" y="5398770"/>
            <a:ext cx="1279525" cy="1416685"/>
          </a:xfrm>
          <a:prstGeom prst="rect">
            <a:avLst/>
          </a:prstGeom>
        </p:spPr>
      </p:pic>
      <p:sp>
        <p:nvSpPr>
          <p:cNvPr id="15" name="Rectangles 14">
            <a:hlinkClick r:id="rId5" action="ppaction://hlinksldjump"/>
          </p:cNvPr>
          <p:cNvSpPr/>
          <p:nvPr/>
        </p:nvSpPr>
        <p:spPr>
          <a:xfrm>
            <a:off x="495617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</a:t>
            </a:r>
            <a:endParaRPr lang="en-US"/>
          </a:p>
        </p:txBody>
      </p:sp>
      <p:sp>
        <p:nvSpPr>
          <p:cNvPr id="16" name="Rectangles 15">
            <a:hlinkClick r:id="rId5" action="ppaction://hlinksldjump"/>
          </p:cNvPr>
          <p:cNvSpPr/>
          <p:nvPr/>
        </p:nvSpPr>
        <p:spPr>
          <a:xfrm>
            <a:off x="843851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wasn't</a:t>
            </a:r>
            <a:endParaRPr lang="en-US"/>
          </a:p>
        </p:txBody>
      </p:sp>
      <p:pic>
        <p:nvPicPr>
          <p:cNvPr id="19" name="Picture 18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350" y="5398770"/>
            <a:ext cx="1279525" cy="1416685"/>
          </a:xfrm>
          <a:prstGeom prst="rect">
            <a:avLst/>
          </a:prstGeom>
        </p:spPr>
      </p:pic>
      <p:pic>
        <p:nvPicPr>
          <p:cNvPr id="20" name="Picture 19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4875" y="5353050"/>
            <a:ext cx="1279525" cy="1416685"/>
          </a:xfrm>
          <a:prstGeom prst="rect">
            <a:avLst/>
          </a:prstGeom>
        </p:spPr>
      </p:pic>
      <p:pic>
        <p:nvPicPr>
          <p:cNvPr id="21" name="Picture 20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4400" y="5353050"/>
            <a:ext cx="1279525" cy="1416685"/>
          </a:xfrm>
          <a:prstGeom prst="rect">
            <a:avLst/>
          </a:prstGeom>
        </p:spPr>
      </p:pic>
      <p:pic>
        <p:nvPicPr>
          <p:cNvPr id="22" name="Picture 21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3925" y="5353050"/>
            <a:ext cx="1279525" cy="1416685"/>
          </a:xfrm>
          <a:prstGeom prst="rect">
            <a:avLst/>
          </a:prstGeom>
        </p:spPr>
      </p:pic>
      <p:pic>
        <p:nvPicPr>
          <p:cNvPr id="23" name="Picture 22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770" y="5353050"/>
            <a:ext cx="1279525" cy="1416685"/>
          </a:xfrm>
          <a:prstGeom prst="rect">
            <a:avLst/>
          </a:prstGeom>
        </p:spPr>
      </p:pic>
      <p:pic>
        <p:nvPicPr>
          <p:cNvPr id="24" name="Picture 23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7865" y="5353050"/>
            <a:ext cx="1279525" cy="1416685"/>
          </a:xfrm>
          <a:prstGeom prst="rect">
            <a:avLst/>
          </a:prstGeom>
        </p:spPr>
      </p:pic>
      <p:sp>
        <p:nvSpPr>
          <p:cNvPr id="3" name="Rounded Rectangle 2">
            <a:hlinkClick r:id="" action="ppaction://hlinkshowjump?jump=previousslide"/>
          </p:cNvPr>
          <p:cNvSpPr/>
          <p:nvPr/>
        </p:nvSpPr>
        <p:spPr>
          <a:xfrm>
            <a:off x="5075555" y="3521075"/>
            <a:ext cx="2522855" cy="7099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856</Words>
  <Application>WPS Presentation</Application>
  <PresentationFormat>Widescreen</PresentationFormat>
  <Paragraphs>174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Office Theme</vt:lpstr>
      <vt:lpstr>Stop the zombies!</vt:lpstr>
      <vt:lpstr>GAME OVER!</vt:lpstr>
      <vt:lpstr>Where are you ____?</vt:lpstr>
      <vt:lpstr>The horse was ____ over the fence.</vt:lpstr>
      <vt:lpstr>We were ____ pizza.</vt:lpstr>
      <vt:lpstr>Sorry, what were you _____?</vt:lpstr>
      <vt:lpstr>He ____ sleeping.</vt:lpstr>
      <vt:lpstr>We ___ eating noodles.</vt:lpstr>
      <vt:lpstr>You ___ running too fast!</vt:lpstr>
      <vt:lpstr>He was ____ rude.</vt:lpstr>
      <vt:lpstr>GAME OVER!</vt:lpstr>
      <vt:lpstr>Level 2</vt:lpstr>
      <vt:lpstr>The car ___ ___ around</vt:lpstr>
      <vt:lpstr>She ___ _______ because she was happy.</vt:lpstr>
      <vt:lpstr>They ____ swimming quickly.</vt:lpstr>
      <vt:lpstr>I ____ singing. I can't sing!</vt:lpstr>
      <vt:lpstr>He was walking. He _____ ______.</vt:lpstr>
      <vt:lpstr>They ___ _____ the piano really well.</vt:lpstr>
      <vt:lpstr>Was he _____ football?</vt:lpstr>
      <vt:lpstr>Were you _____ yesterday?</vt:lpstr>
      <vt:lpstr>GAME OVER!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Stop the zombies!</dc:title>
  <dc:creator>ILA</dc:creator>
  <cp:lastModifiedBy>ILA</cp:lastModifiedBy>
  <cp:revision>7</cp:revision>
  <dcterms:created xsi:type="dcterms:W3CDTF">2020-06-21T07:21:00Z</dcterms:created>
  <dcterms:modified xsi:type="dcterms:W3CDTF">2020-12-12T08:06:11Z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1033-11.2.0.9363</vt:lpwstr>
  </property>
</Properties>
</file>