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302" r:id="rId13"/>
    <p:sldId id="356" r:id="rId14"/>
    <p:sldId id="345" r:id="rId15"/>
    <p:sldId id="346" r:id="rId16"/>
    <p:sldId id="349" r:id="rId17"/>
    <p:sldId id="350" r:id="rId18"/>
    <p:sldId id="369" r:id="rId19"/>
    <p:sldId id="352" r:id="rId20"/>
    <p:sldId id="353" r:id="rId21"/>
    <p:sldId id="354" r:id="rId22"/>
    <p:sldId id="367" r:id="rId23"/>
    <p:sldId id="3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0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3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slide" Target="slide15.xml"/><Relationship Id="rId4" Type="http://schemas.openxmlformats.org/officeDocument/2006/relationships/slide" Target="slide2.xml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slide" Target="slide17.xml"/><Relationship Id="rId4" Type="http://schemas.openxmlformats.org/officeDocument/2006/relationships/slide" Target="slide2.xml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 the zombies!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Were ____ at home yesterday?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00" y="517080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they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0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2039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she</a:t>
            </a:r>
            <a:endParaRPr lang="en-US"/>
          </a:p>
        </p:txBody>
      </p:sp>
      <p:pic>
        <p:nvPicPr>
          <p:cNvPr id="18" name="Picture 17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525" y="5398770"/>
            <a:ext cx="1279525" cy="1416685"/>
          </a:xfrm>
          <a:prstGeom prst="rect">
            <a:avLst/>
          </a:prstGeom>
        </p:spPr>
      </p:pic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544449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539877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539877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70" y="539877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565" y="5398770"/>
            <a:ext cx="1279525" cy="1416685"/>
          </a:xfrm>
          <a:prstGeom prst="rect">
            <a:avLst/>
          </a:prstGeom>
        </p:spPr>
      </p:pic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bldLvl="0" animBg="1"/>
      <p:bldP spid="15" grpId="0" bldLvl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02615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Level 2: Sudden death!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belongs to her. It is ____.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5427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hers</a:t>
            </a:r>
            <a:endParaRPr lang="en-US"/>
          </a:p>
        </p:txBody>
      </p:sp>
      <p:sp>
        <p:nvSpPr>
          <p:cNvPr id="15" name="Rectangles 14">
            <a:hlinkClick r:id="rId4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she</a:t>
            </a:r>
            <a:endParaRPr lang="en-US"/>
          </a:p>
        </p:txBody>
      </p:sp>
      <p:sp>
        <p:nvSpPr>
          <p:cNvPr id="16" name="Rectangles 15">
            <a:hlinkClick r:id="rId4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</a:t>
            </a:r>
            <a:endParaRPr lang="en-US"/>
          </a:p>
        </p:txBody>
      </p:sp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hlinkClick r:id="rId5" action="ppaction://hlinksldjump"/>
              </a:rPr>
              <a:t>Next</a:t>
            </a:r>
            <a:endParaRPr lang="en-US"/>
          </a:p>
        </p:txBody>
      </p:sp>
      <p:pic>
        <p:nvPicPr>
          <p:cNvPr id="2" name="Picture 1" descr="Wh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492750"/>
            <a:ext cx="1279525" cy="141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49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9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belongs to him. It is ___.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49884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his</a:t>
            </a:r>
            <a:endParaRPr lang="en-US"/>
          </a:p>
        </p:txBody>
      </p:sp>
      <p:sp>
        <p:nvSpPr>
          <p:cNvPr id="15" name="Rectangles 14">
            <a:hlinkClick r:id="rId4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hers</a:t>
            </a:r>
            <a:endParaRPr lang="en-US"/>
          </a:p>
        </p:txBody>
      </p:sp>
      <p:sp>
        <p:nvSpPr>
          <p:cNvPr id="16" name="Rectangles 15">
            <a:hlinkClick r:id="rId4" action="ppaction://hlinksldjump"/>
          </p:cNvPr>
          <p:cNvSpPr/>
          <p:nvPr/>
        </p:nvSpPr>
        <p:spPr>
          <a:xfrm>
            <a:off x="49942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hims</a:t>
            </a:r>
            <a:endParaRPr lang="en-US"/>
          </a:p>
        </p:txBody>
      </p:sp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  <p:pic>
        <p:nvPicPr>
          <p:cNvPr id="5" name="Picture 4" descr="Wh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492750"/>
            <a:ext cx="1279525" cy="141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49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9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A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dog is chewing ___ bone</a:t>
            </a:r>
            <a:endParaRPr lang="en-AU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41859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AU" altLang="en-US"/>
              <a:t>it's</a:t>
            </a:r>
            <a:endParaRPr lang="en-AU" alt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55" y="53860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</a:t>
            </a:r>
            <a:r>
              <a:rPr lang="en-AU" altLang="en-US"/>
              <a:t>s</a:t>
            </a:r>
            <a:endParaRPr lang="en-AU" alt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</a:t>
            </a:r>
            <a:r>
              <a:rPr lang="en-AU" altLang="en-US"/>
              <a:t>e</a:t>
            </a:r>
            <a:endParaRPr lang="en-AU" alt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49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9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 didn't sleep last night.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41859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she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55" y="53860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1445" y="-12319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 is here!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41859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he's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win.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Jason and Jared took their bikes with ____.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5427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them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87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they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this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don't jiggle the book while I'm trying to read _____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8343" y="5052060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05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it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8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us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them</a:t>
            </a:r>
            <a:endParaRPr lang="en-US"/>
          </a:p>
        </p:txBody>
      </p:sp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605" y="539877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_____ were busy getting ready for Emily's party.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992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703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500745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80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this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26238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those</a:t>
            </a:r>
            <a:endParaRPr lang="en-US"/>
          </a:p>
        </p:txBody>
      </p:sp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 was doing it on my own.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108" y="509587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242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5075555" y="201803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115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376680" y="204724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they</a:t>
            </a:r>
            <a:endParaRPr lang="en-US"/>
          </a:p>
        </p:txBody>
      </p:sp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64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 did well today.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08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79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66775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You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3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AU" altLang="en-US"/>
              <a:t>him</a:t>
            </a:r>
            <a:endParaRPr lang="en-AU" alt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72402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AU" altLang="en-US"/>
              <a:t>her</a:t>
            </a:r>
            <a:endParaRPr lang="en-AU" altLang="en-US"/>
          </a:p>
        </p:txBody>
      </p:sp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26923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26923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26923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29844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belong</a:t>
            </a:r>
            <a:r>
              <a:rPr lang="en-A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___.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229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16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him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she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5417185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371465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371465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371465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400675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wasn't me, it was ___!</a:t>
            </a:r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615" y="5168900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her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82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561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she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it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539877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75" y="535305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35305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535305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70" y="535305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865" y="53530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WPS Presentation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Stop the zombies!</vt:lpstr>
      <vt:lpstr>GAME OVER!</vt:lpstr>
      <vt:lpstr>Jason and Jared took their bikes with ____.</vt:lpstr>
      <vt:lpstr>Please don't jiggle the book while I'm trying to read _____</vt:lpstr>
      <vt:lpstr> _____ were busy getting ready for Emily's party.</vt:lpstr>
      <vt:lpstr>_ was doing it on my own.</vt:lpstr>
      <vt:lpstr>___ did well today.</vt:lpstr>
      <vt:lpstr>It belongs to ___.</vt:lpstr>
      <vt:lpstr>It wasn't me, it was ___!</vt:lpstr>
      <vt:lpstr>Were ____ at home yesterday?</vt:lpstr>
      <vt:lpstr>GAME OVER!</vt:lpstr>
      <vt:lpstr>Level 2: Sudden death!</vt:lpstr>
      <vt:lpstr>It belongs to her. It is ____.</vt:lpstr>
      <vt:lpstr>GAME OVER!</vt:lpstr>
      <vt:lpstr>It belongs to him. It is ___.</vt:lpstr>
      <vt:lpstr>GAME OVER!</vt:lpstr>
      <vt:lpstr>The dog is chewing ___ bone</vt:lpstr>
      <vt:lpstr>GAME OVER!</vt:lpstr>
      <vt:lpstr>___ didn't sleep last night.</vt:lpstr>
      <vt:lpstr>GAME OVER!</vt:lpstr>
      <vt:lpstr>__ is here!</vt:lpstr>
      <vt:lpstr>You win.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zombies!</dc:title>
  <dc:creator>ILA</dc:creator>
  <cp:lastModifiedBy>ILA</cp:lastModifiedBy>
  <cp:revision>12</cp:revision>
  <dcterms:created xsi:type="dcterms:W3CDTF">2020-06-21T07:21:00Z</dcterms:created>
  <dcterms:modified xsi:type="dcterms:W3CDTF">2020-07-27T10:43:44Z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