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267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0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0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2.wav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1.wav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 the zombies!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is the ____ ______ man I have ever met.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00" y="517080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insidious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0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best liar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quite deceptive</a:t>
            </a:r>
            <a:endParaRPr lang="en-US"/>
          </a:p>
        </p:txBody>
      </p:sp>
      <p:pic>
        <p:nvPicPr>
          <p:cNvPr id="18" name="Picture 17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25" y="5398770"/>
            <a:ext cx="1279525" cy="1416685"/>
          </a:xfrm>
          <a:prstGeom prst="rect">
            <a:avLst/>
          </a:prstGeom>
        </p:spPr>
      </p:pic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544449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539877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539877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70" y="539877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565" y="5398770"/>
            <a:ext cx="1279525" cy="1416685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Level 2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find Shakespeare ____ ______ than Chaucer.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" y="4938395"/>
            <a:ext cx="1329690" cy="184086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7883" y="50742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7903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inciteful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4070" y="4665980"/>
            <a:ext cx="2799080" cy="209867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3764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inciteful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incitefulest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This test is ____ ____ ______.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" y="4940935"/>
            <a:ext cx="1367155" cy="189293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61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most difficult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96605" y="4918075"/>
            <a:ext cx="2286000" cy="171450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most harder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hard</a:t>
            </a:r>
            <a:endParaRPr lang="en-US"/>
          </a:p>
        </p:txBody>
      </p:sp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37090" y="4918075"/>
            <a:ext cx="2225040" cy="166878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Going out is ____ ____ than staying in.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4984115"/>
            <a:ext cx="1251585" cy="173291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2593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fun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2970" y="4834255"/>
            <a:ext cx="2337435" cy="175260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fun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less fun as</a:t>
            </a:r>
            <a:endParaRPr lang="en-US"/>
          </a:p>
        </p:txBody>
      </p:sp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5860" y="4881880"/>
            <a:ext cx="2139950" cy="160464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4270" y="4967605"/>
            <a:ext cx="2064385" cy="154813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He was so bad; he was ___ _____!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885" y="4900295"/>
            <a:ext cx="1280795" cy="177292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413" y="503110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worst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6165" y="4925695"/>
            <a:ext cx="2276475" cy="170688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bad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baddest.</a:t>
            </a:r>
            <a:endParaRPr lang="en-US"/>
          </a:p>
        </p:txBody>
      </p:sp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25690" y="4879975"/>
            <a:ext cx="2276475" cy="1706880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49335" y="4779645"/>
            <a:ext cx="2276475" cy="1706880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22180" y="4808855"/>
            <a:ext cx="2276475" cy="170688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am feeling ____ _____ now, thank you!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460" y="4942840"/>
            <a:ext cx="1365885" cy="189103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 better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0000" y="4908550"/>
            <a:ext cx="2397125" cy="1797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better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best than</a:t>
            </a:r>
            <a:endParaRPr lang="en-US"/>
          </a:p>
        </p:txBody>
      </p:sp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4590" y="4779010"/>
            <a:ext cx="2397125" cy="179768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24115" y="4779010"/>
            <a:ext cx="2397125" cy="1797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  <p:pic>
        <p:nvPicPr>
          <p:cNvPr id="2" name="Picture 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03640" y="4779010"/>
            <a:ext cx="2397125" cy="1797685"/>
          </a:xfrm>
          <a:prstGeom prst="rect">
            <a:avLst/>
          </a:prstGeom>
        </p:spPr>
      </p:pic>
      <p:pic>
        <p:nvPicPr>
          <p:cNvPr id="4" name="Picture 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76485" y="4808220"/>
            <a:ext cx="2397125" cy="17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They are both __ _____ __ eachother.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4943475"/>
            <a:ext cx="1376045" cy="190500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972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funny as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7095" y="4823460"/>
            <a:ext cx="2351405" cy="176339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 funnier than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funny than</a:t>
            </a:r>
            <a:endParaRPr lang="en-US"/>
          </a:p>
        </p:txBody>
      </p:sp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06620" y="4841875"/>
            <a:ext cx="2351405" cy="176339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6145" y="4796155"/>
            <a:ext cx="2351405" cy="176339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65670" y="4796155"/>
            <a:ext cx="2351405" cy="176339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45195" y="4796155"/>
            <a:ext cx="2351405" cy="176339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8040" y="4825365"/>
            <a:ext cx="2351405" cy="176339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find this painting ____ _______ than that one.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30" y="5008245"/>
            <a:ext cx="1329055" cy="184023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0178" y="5168900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inspiring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9010" y="4737100"/>
            <a:ext cx="2466340" cy="184975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betterly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better than</a:t>
            </a:r>
            <a:endParaRPr lang="en-US"/>
          </a:p>
        </p:txBody>
      </p:sp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18535" y="4737100"/>
            <a:ext cx="2466340" cy="184975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98060" y="4691380"/>
            <a:ext cx="2466340" cy="184975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7585" y="4691380"/>
            <a:ext cx="2466340" cy="184975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7110" y="4691380"/>
            <a:ext cx="2466340" cy="184975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29955" y="4691380"/>
            <a:ext cx="2466340" cy="1849755"/>
          </a:xfrm>
          <a:prstGeom prst="rect">
            <a:avLst/>
          </a:prstGeom>
        </p:spPr>
      </p:pic>
      <p:pic>
        <p:nvPicPr>
          <p:cNvPr id="24" name="Picture 2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71050" y="4691380"/>
            <a:ext cx="2466340" cy="184975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She is ___ _____ __________ person I know.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284153"/>
            <a:ext cx="1024255" cy="141795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4643" y="502475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AU" altLang="en-US"/>
              <a:t>the most kind-hearted</a:t>
            </a:r>
            <a:endParaRPr lang="en-AU" alt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410" y="4789170"/>
            <a:ext cx="2397125" cy="1797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kindest person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most </a:t>
            </a:r>
            <a:r>
              <a:rPr lang="en-AU" altLang="en-US"/>
              <a:t>kindest</a:t>
            </a:r>
            <a:endParaRPr lang="en-AU" altLang="en-US"/>
          </a:p>
        </p:txBody>
      </p:sp>
      <p:pic>
        <p:nvPicPr>
          <p:cNvPr id="18" name="Picture 17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74925" y="4789170"/>
            <a:ext cx="2397125" cy="1797685"/>
          </a:xfrm>
          <a:prstGeom prst="rect">
            <a:avLst/>
          </a:prstGeom>
        </p:spPr>
      </p:pic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450" y="4834890"/>
            <a:ext cx="2397125" cy="179768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33975" y="4789170"/>
            <a:ext cx="2397125" cy="179768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13500" y="4789170"/>
            <a:ext cx="2397125" cy="179768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93025" y="4789170"/>
            <a:ext cx="2397125" cy="179768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65870" y="4789170"/>
            <a:ext cx="2397125" cy="1797685"/>
          </a:xfrm>
          <a:prstGeom prst="rect">
            <a:avLst/>
          </a:prstGeom>
        </p:spPr>
      </p:pic>
      <p:pic>
        <p:nvPicPr>
          <p:cNvPr id="24" name="Picture 2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1880" y="4755515"/>
            <a:ext cx="2442210" cy="1831340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m2_gun006_minigunl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The swan is ____ ____ ____ the duck.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7903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beautiful than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7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beautiful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 beautiful as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pigeon is ____ ____ ____ the parrot.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343" y="5052060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05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less colourful than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8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colourful as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not colourful than</a:t>
            </a:r>
            <a:endParaRPr lang="en-US"/>
          </a:p>
        </p:txBody>
      </p:sp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605" y="539877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It was ___ ____ ____ thing I've ever seen!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992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703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most amazing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80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amazing than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amazing than</a:t>
            </a:r>
            <a:endParaRPr lang="en-US"/>
          </a:p>
        </p:txBody>
      </p:sp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is ___ ____ _____ public speaker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108" y="509587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242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 most incredible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115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good as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better than</a:t>
            </a:r>
            <a:endParaRPr lang="en-US"/>
          </a:p>
        </p:txBody>
      </p:sp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4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vegetables are ___ ____ ____ the meat.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08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79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delicious than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3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tastiest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yummy than</a:t>
            </a:r>
            <a:endParaRPr lang="en-US"/>
          </a:p>
        </p:txBody>
      </p:sp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26923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26923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26923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29844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They are the same height. He is __ ____ __ her.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229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16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as tall as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bigger than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smaller than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5417185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371465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371465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371465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400675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was the ___ ______ invention of the 20th century. 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615" y="5168900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ingenious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82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more clever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most best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539877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5" y="535305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35305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535305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535305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865" y="53530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_Shot-Marvin-11408163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WPS Presentation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Stop the zombies!</vt:lpstr>
      <vt:lpstr>GAME OVER!</vt:lpstr>
      <vt:lpstr>The swan is ____ ____ ____ the duck.</vt:lpstr>
      <vt:lpstr>The pigeon is ____ ____ ____ the parrot.</vt:lpstr>
      <vt:lpstr>It was ___ ____ ____ thing I've ever seen!</vt:lpstr>
      <vt:lpstr>He is ___ ____ _____ public speaker</vt:lpstr>
      <vt:lpstr>The vegetables are ___ ____ ____ the meat.</vt:lpstr>
      <vt:lpstr>They are the same height. He is __ ____ __ her.</vt:lpstr>
      <vt:lpstr>This was the ___ ______ invention of the 20th century. </vt:lpstr>
      <vt:lpstr>He is the ____ ______ man I have ever met.</vt:lpstr>
      <vt:lpstr>GAME OVER!</vt:lpstr>
      <vt:lpstr>Level 2</vt:lpstr>
      <vt:lpstr>I find Shakespeare ____ ______ than Chaucer.</vt:lpstr>
      <vt:lpstr>This test is ____ ____ ______.</vt:lpstr>
      <vt:lpstr>Going out is ____ ____ than staying in.</vt:lpstr>
      <vt:lpstr>He was so bad; he was ___ _____!</vt:lpstr>
      <vt:lpstr>I am feeling ____ _____ now, thank you!</vt:lpstr>
      <vt:lpstr>They are both __ _____ __ eachother.</vt:lpstr>
      <vt:lpstr>I find this painting ____ _______ than that one.</vt:lpstr>
      <vt:lpstr>She is ___ _____ __________ person I know.</vt:lpstr>
      <vt:lpstr>GAME OVER!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zombies!</dc:title>
  <dc:creator>ILA</dc:creator>
  <cp:lastModifiedBy>ILA</cp:lastModifiedBy>
  <cp:revision>9</cp:revision>
  <dcterms:created xsi:type="dcterms:W3CDTF">2020-06-21T07:21:00Z</dcterms:created>
  <dcterms:modified xsi:type="dcterms:W3CDTF">2020-07-13T11:18:20Z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