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3" r:id="rId4"/>
    <p:sldId id="292" r:id="rId5"/>
    <p:sldId id="291" r:id="rId6"/>
    <p:sldId id="290" r:id="rId7"/>
    <p:sldId id="289" r:id="rId8"/>
    <p:sldId id="288" r:id="rId9"/>
    <p:sldId id="287" r:id="rId10"/>
    <p:sldId id="286" r:id="rId11"/>
    <p:sldId id="285" r:id="rId12"/>
    <p:sldId id="284" r:id="rId13"/>
    <p:sldId id="283" r:id="rId14"/>
    <p:sldId id="282" r:id="rId15"/>
    <p:sldId id="281" r:id="rId16"/>
    <p:sldId id="280" r:id="rId17"/>
    <p:sldId id="279" r:id="rId18"/>
    <p:sldId id="278" r:id="rId19"/>
    <p:sldId id="277" r:id="rId20"/>
    <p:sldId id="276" r:id="rId21"/>
    <p:sldId id="275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media" Target="file:///C:\Users\ILA\Downloads\Pink%20Fluffy%20Unicorns%20Dancing%20On%20Rainbows.mp3" TargetMode="External"/><Relationship Id="rId4" Type="http://schemas.openxmlformats.org/officeDocument/2006/relationships/audio" Target="file:///C:\Users\ILA\Downloads\Pink%20Fluffy%20Unicorns%20Dancing%20On%20Rainbows.mp3" TargetMode="External"/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phy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72491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540" y="-600392"/>
            <a:ext cx="9144000" cy="2387600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Unicorn racing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action="ppaction://hlinksldjump">
                  <a:snd r:embed="rId3" name="\Galloping-Horse.wav"/>
                </a:hlinkClick>
              </a:rPr>
              <a:t>Start!</a:t>
            </a:r>
            <a:endParaRPr 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nk Fluffy Unicorns Dancing On Rainbows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7415" y="28448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/>
              <a:t>I ____ getting bored, but they ____ having fun.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am/am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948436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was/were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060315" y="196850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is/are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282892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23545" y="44316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He was running, while she was _______.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walked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walking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ran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9228" y="3048000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38200" y="44316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was ________ and dreaming.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6034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slept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1028700" y="198882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sleeping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sleeps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53988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38200" y="44316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 unicorns were ______ quickly.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raced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9186545" y="199517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racing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06031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561658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547495" y="44316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/>
              <a:t>The pink fluffy unicorns were _______ on rainbows.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dance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dancing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dance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70953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2256155" y="4371340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286193" y="3002915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2271395" y="4371340"/>
            <a:ext cx="3345180" cy="194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eating a sandwich and thinking.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am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719263" y="2988310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714625" y="4356735"/>
            <a:ext cx="3345180" cy="194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-2921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John and Ben _____ racing their unicorns.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1132205" y="201803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2521268" y="3003550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3585845" y="4371975"/>
            <a:ext cx="3345180" cy="194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They ____ jumping and shouting.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1043305" y="199771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37170" y="482663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290888" y="3018790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4219575" y="4341495"/>
            <a:ext cx="3345180" cy="194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He ____ running and jumping.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am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96735" y="487235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728403" y="3018790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4822825" y="4341495"/>
            <a:ext cx="3345180" cy="194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We ____ singing and dancing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931227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597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50940" y="4886960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090353" y="3018790"/>
            <a:ext cx="3419475" cy="2381250"/>
          </a:xfrm>
          <a:prstGeom prst="rect">
            <a:avLst/>
          </a:prstGeom>
        </p:spPr>
      </p:pic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5259705" y="4341495"/>
            <a:ext cx="3345180" cy="194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C:\Users\ILA\Downloads\tenor (4).giftenor (4)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635" y="-5715"/>
            <a:ext cx="12192635" cy="686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715"/>
            <a:ext cx="10515600" cy="1325563"/>
          </a:xfrm>
        </p:spPr>
        <p:txBody>
          <a:bodyPr/>
          <a:p>
            <a:pPr algn="ctr"/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won the race!</a:t>
            </a:r>
            <a:endParaRPr 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____ walking to school when I saw a bird.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were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am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18" name="Content Placeholder 8" descr="C:\Users\ILA\Downloads\uni4.gifuni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172200" y="4231640"/>
            <a:ext cx="3345180" cy="1945640"/>
          </a:xfrm>
          <a:prstGeom prst="rect">
            <a:avLst/>
          </a:prstGeom>
        </p:spPr>
      </p:pic>
      <p:pic>
        <p:nvPicPr>
          <p:cNvPr id="17" name="Picture 16" descr="C:\Users\ILA\Downloads\uni2.gifuni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4573588" y="3034030"/>
            <a:ext cx="3419475" cy="238125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06110" y="4902200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tenor (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45" y="2869565"/>
            <a:ext cx="10515600" cy="1325563"/>
          </a:xfrm>
        </p:spPr>
        <p:txBody>
          <a:bodyPr>
            <a:normAutofit fontScale="90000"/>
          </a:bodyPr>
          <a:p>
            <a:r>
              <a:rPr lang="en-US"/>
              <a:t>YOU LOSE.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NOW YOUR UNICORN IS SAD.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pic>
        <p:nvPicPr>
          <p:cNvPr id="8" name="Picture 7" descr="C:\Users\ILA\Downloads\uni2.gifuni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-2893377" y="2822575"/>
            <a:ext cx="3419475" cy="23812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sym typeface="+mn-ea"/>
              </a:rPr>
              <a:t>When I ____the clown, I was laughing.</a:t>
            </a:r>
            <a:br>
              <a:rPr lang="en-US"/>
            </a:br>
            <a:endParaRPr lang="en-US"/>
          </a:p>
        </p:txBody>
      </p:sp>
      <p:pic>
        <p:nvPicPr>
          <p:cNvPr id="6" name="Content Placeholder 5" descr="C:\Users\ILA\Downloads\uni4.gifuni4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-2333625" y="4370705"/>
            <a:ext cx="3345180" cy="1945640"/>
          </a:xfrm>
          <a:prstGeom prst="rect">
            <a:avLst/>
          </a:prstGeom>
        </p:spPr>
      </p:pic>
      <p:pic>
        <p:nvPicPr>
          <p:cNvPr id="4" name="Content Placeholder 3" descr="C:\Users\ILA\Desktop\unicorn.gifunicorn"/>
          <p:cNvPicPr>
            <a:picLocks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96400" y="461581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Rounded Rectangle 10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52749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see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6" name="\Galloping-Horse.wav"/>
            </a:hlinkClick>
          </p:cNvPr>
          <p:cNvSpPr/>
          <p:nvPr/>
        </p:nvSpPr>
        <p:spPr>
          <a:xfrm>
            <a:off x="105854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saw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5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seeing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sym typeface="+mn-ea"/>
              </a:rPr>
              <a:t>I ____ a scary dog and started screaming.</a:t>
            </a:r>
            <a:br>
              <a:rPr lang="en-US"/>
            </a:b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was see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saw</a:t>
            </a:r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seeing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2581592" y="282257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 flipH="1">
            <a:off x="-1986280" y="43554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0770" y="4691380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 saw some food, so I started _____ it.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9142730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eating 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5970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ate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2128837" y="282257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 flipH="1">
            <a:off x="-1533525" y="435546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35035" y="463105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When I saw the clown, I was ______.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525970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laugh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1223010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laughing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laughed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2099627" y="282257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1593850" y="440118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110" y="4706620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saw a scary dog and started _______.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screams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screaming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screamed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1436687" y="2973070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962660" y="4415790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stopped ______ when I saw the mosnter.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eats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19040" y="1983740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eating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253220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ate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1014412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539750" y="4415790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 descr="UnrealisticCommonBlueandgoldmackaw-size_restric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3970" y="-33020"/>
            <a:ext cx="12218670" cy="68872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I was _____ and dancing at the same time.</a:t>
            </a:r>
            <a:endParaRPr lang="en-US"/>
          </a:p>
        </p:txBody>
      </p:sp>
      <p:sp>
        <p:nvSpPr>
          <p:cNvPr id="11" name="Rounded Rectangle 10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1043305" y="196913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sing</a:t>
            </a:r>
            <a:endParaRPr lang="en-US"/>
          </a:p>
        </p:txBody>
      </p:sp>
      <p:sp>
        <p:nvSpPr>
          <p:cNvPr id="13" name="Rounded Rectangle 12">
            <a:hlinkClick r:id="" action="ppaction://hlinkshowjump?jump=previousslide">
              <a:snd r:embed="rId3" name="\Galloping-Horse.wav"/>
            </a:hlinkClick>
          </p:cNvPr>
          <p:cNvSpPr/>
          <p:nvPr/>
        </p:nvSpPr>
        <p:spPr>
          <a:xfrm>
            <a:off x="5060315" y="208597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singing</a:t>
            </a:r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5941060" y="23844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15" name="Rounded Rectangle 14">
            <a:hlinkClick r:id="" action="ppaction://hlinkshowjump?jump=nextslide">
              <a:snd r:embed="rId2" name="voltage.wav"/>
            </a:hlinkClick>
          </p:cNvPr>
          <p:cNvSpPr/>
          <p:nvPr/>
        </p:nvSpPr>
        <p:spPr>
          <a:xfrm>
            <a:off x="9623425" y="2038985"/>
            <a:ext cx="1671320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sang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504170" y="24542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5" name="Picture 4" descr="C:\Users\ILA\Downloads\uni2.gifuni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-705167" y="3002915"/>
            <a:ext cx="3419475" cy="2381250"/>
          </a:xfrm>
          <a:prstGeom prst="rect">
            <a:avLst/>
          </a:prstGeom>
        </p:spPr>
      </p:pic>
      <p:pic>
        <p:nvPicPr>
          <p:cNvPr id="9" name="Content Placeholder 8" descr="C:\Users\ILA\Downloads\uni4.gifuni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13970" y="4401185"/>
            <a:ext cx="3345180" cy="1945640"/>
          </a:xfrm>
          <a:prstGeom prst="rect">
            <a:avLst/>
          </a:prstGeom>
        </p:spPr>
      </p:pic>
      <p:pic>
        <p:nvPicPr>
          <p:cNvPr id="12" name="Content Placeholder 3" descr="C:\Users\ILA\Desktop\unicorn.gifunicor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745" y="4887595"/>
            <a:ext cx="3917315" cy="26523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621 -0.000048 C -0.000134 -0.000048 0.044900 0.002358 0.044900 0.005322 C 0.044900 0.008287 -0.000134 0.010693 -0.055621 0.010693 C -0.111109 0.010693 -0.156142 0.008287 -0.156142 0.005322 C -0.156142 0.002358 -0.111109 -0.000048 -0.055621 -0.000048 Z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1373 0.008783 C 0.120041 0.008783 0.175773 0.010194 0.175773 0.011932 C 0.175773 0.013669 0.120041 0.015080 0.051373 0.015080 C -0.017297 0.015080 -0.073028 0.013669 -0.073028 0.011932 C -0.073028 0.010194 -0.017297 0.008783 0.051373 0.008783 Z " pathEditMode="relative" rAng="0" ptsTypes="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4090 0.000050 C -0.005014 0.000050 0.034816 0.004364 0.034816 0.009679 C 0.034816 0.014995 -0.005014 0.019309 -0.054090 0.019309 C -0.103166 0.019309 -0.142996 0.014995 -0.142996 0.009679 C -0.142996 0.004364 -0.103166 0.000050 -0.054090 0.000050 Z " pathEditMode="relative" rAng="0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WPS Presentation</Application>
  <PresentationFormat>Widescreen</PresentationFormat>
  <Paragraphs>150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Office Theme</vt:lpstr>
      <vt:lpstr>Unicorn racing Start!</vt:lpstr>
      <vt:lpstr>You won the race!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YOU LOSE.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racing Start!</dc:title>
  <dc:creator/>
  <cp:lastModifiedBy>ILA</cp:lastModifiedBy>
  <cp:revision>4</cp:revision>
  <dcterms:created xsi:type="dcterms:W3CDTF">2020-07-26T06:06:00Z</dcterms:created>
  <dcterms:modified xsi:type="dcterms:W3CDTF">2020-10-11T02:55:07Z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