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Overlock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iAjm05noy+C7x70sqTS1NVZTLd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verlock-bold.fntdata"/><Relationship Id="rId23" Type="http://schemas.openxmlformats.org/officeDocument/2006/relationships/font" Target="fonts/Overlo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verlock-boldItalic.fntdata"/><Relationship Id="rId25" Type="http://schemas.openxmlformats.org/officeDocument/2006/relationships/font" Target="fonts/Overlock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206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3" Type="http://schemas.openxmlformats.org/officeDocument/2006/relationships/image" Target="../media/image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5" Type="http://schemas.openxmlformats.org/officeDocument/2006/relationships/image" Target="../media/image1.png"/><Relationship Id="rId14" Type="http://schemas.openxmlformats.org/officeDocument/2006/relationships/image" Target="../media/image4.png"/><Relationship Id="rId17" Type="http://schemas.openxmlformats.org/officeDocument/2006/relationships/image" Target="../media/image3.png"/><Relationship Id="rId16" Type="http://schemas.openxmlformats.org/officeDocument/2006/relationships/image" Target="../media/image7.png"/><Relationship Id="rId5" Type="http://schemas.openxmlformats.org/officeDocument/2006/relationships/image" Target="../media/image9.png"/><Relationship Id="rId19" Type="http://schemas.openxmlformats.org/officeDocument/2006/relationships/image" Target="../media/image15.png"/><Relationship Id="rId6" Type="http://schemas.openxmlformats.org/officeDocument/2006/relationships/image" Target="../media/image10.png"/><Relationship Id="rId18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206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untable uncountable mada_1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737" y="1600200"/>
            <a:ext cx="5724525" cy="365760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7F7F7F">
                <a:alpha val="39607"/>
              </a:srgbClr>
            </a:outerShdw>
          </a:effectLst>
        </p:spPr>
      </p:pic>
      <p:pic>
        <p:nvPicPr>
          <p:cNvPr descr="rice mada_1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9775" y="549275"/>
            <a:ext cx="1341437" cy="122396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lemon mada_1"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350" y="1073150"/>
            <a:ext cx="742950" cy="64770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butter mada_1"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9412" y="5584825"/>
            <a:ext cx="1695450" cy="7858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bread mada_1"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3712" y="611187"/>
            <a:ext cx="1538287" cy="7858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apples mada_1" id="94" name="Google Shape;9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2112" y="4244975"/>
            <a:ext cx="1308100" cy="9763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strawberries mada_1" id="95" name="Google Shape;9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37137" y="434975"/>
            <a:ext cx="1406525" cy="9858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sheep mada_1" id="96" name="Google Shape;96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08212" y="5327650"/>
            <a:ext cx="1735137" cy="118268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doll mada_1" id="97" name="Google Shape;9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4025" y="2641600"/>
            <a:ext cx="1063625" cy="137795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egg mada_1" id="98" name="Google Shape;98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08950" y="4494212"/>
            <a:ext cx="782637" cy="9350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jam mada_1" id="99" name="Google Shape;99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99375" y="3330575"/>
            <a:ext cx="628650" cy="10747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cheese mada_1" id="100" name="Google Shape;100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88212" y="1989137"/>
            <a:ext cx="1450975" cy="92075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biscuits mada_1" id="101" name="Google Shape;101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2762" y="1911350"/>
            <a:ext cx="1212850" cy="7064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plate mada_1" id="102" name="Google Shape;102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19250" y="549275"/>
            <a:ext cx="1176337" cy="77628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watering pot mada_1" id="103" name="Google Shape;103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85837" y="5221287"/>
            <a:ext cx="1147762" cy="137636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sugar mada_1" id="104" name="Google Shape;104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969000" y="5584825"/>
            <a:ext cx="1120775" cy="885825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juice mada_1" id="105" name="Google Shape;10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42187" y="4960937"/>
            <a:ext cx="836612" cy="14684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3635" y="257969"/>
            <a:ext cx="103028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0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little</a:t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those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few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243" name="Google Shape;243;p10"/>
          <p:cNvSpPr/>
          <p:nvPr/>
        </p:nvSpPr>
        <p:spPr>
          <a:xfrm>
            <a:off x="1022861" y="4262181"/>
            <a:ext cx="35141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rice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/>
          <p:nvPr/>
        </p:nvSpPr>
        <p:spPr>
          <a:xfrm>
            <a:off x="1314001" y="4177631"/>
            <a:ext cx="16193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246" name="Google Shape;24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rice mada_1" id="247" name="Google Shape;24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" y="1446212"/>
            <a:ext cx="2835275" cy="2587625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this</a:t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that</a:t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259" name="Google Shape;259;p11"/>
          <p:cNvSpPr/>
          <p:nvPr/>
        </p:nvSpPr>
        <p:spPr>
          <a:xfrm>
            <a:off x="751150" y="4262181"/>
            <a:ext cx="40575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sheep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/>
          <p:nvPr/>
        </p:nvSpPr>
        <p:spPr>
          <a:xfrm>
            <a:off x="913667" y="4177632"/>
            <a:ext cx="16305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262" name="Google Shape;26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sheep mada_1" id="263" name="Google Shape;26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612" y="1852612"/>
            <a:ext cx="3360737" cy="229076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little</a:t>
            </a:r>
            <a:endParaRPr/>
          </a:p>
        </p:txBody>
      </p:sp>
      <p:sp>
        <p:nvSpPr>
          <p:cNvPr id="271" name="Google Shape;271;p12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few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273" name="Google Shape;273;p12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275" name="Google Shape;275;p12"/>
          <p:cNvSpPr/>
          <p:nvPr/>
        </p:nvSpPr>
        <p:spPr>
          <a:xfrm>
            <a:off x="728362" y="3918063"/>
            <a:ext cx="39549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strawberries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/>
          <p:nvPr/>
        </p:nvSpPr>
        <p:spPr>
          <a:xfrm>
            <a:off x="1097211" y="3839531"/>
            <a:ext cx="12634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278" name="Google Shape;27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strawberries mada_1" id="279" name="Google Shape;27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012" y="1662112"/>
            <a:ext cx="2930525" cy="20558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3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those</a:t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1088583" y="4262181"/>
            <a:ext cx="33826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egg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1673902" y="4234073"/>
            <a:ext cx="8483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293" name="Google Shape;2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egg mada_1" id="294" name="Google Shape;29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9037" y="1739900"/>
            <a:ext cx="1955800" cy="233680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id="295" name="Google Shape;29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3738" y="5628691"/>
            <a:ext cx="103028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endParaRPr/>
          </a:p>
        </p:txBody>
      </p:sp>
      <p:pic>
        <p:nvPicPr>
          <p:cNvPr id="302" name="Google Shape;302;p14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this</a:t>
            </a: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few</a:t>
            </a:r>
            <a:endParaRPr/>
          </a:p>
        </p:txBody>
      </p:sp>
      <p:sp>
        <p:nvSpPr>
          <p:cNvPr id="308" name="Google Shape;308;p14"/>
          <p:cNvSpPr/>
          <p:nvPr/>
        </p:nvSpPr>
        <p:spPr>
          <a:xfrm>
            <a:off x="886603" y="4262181"/>
            <a:ext cx="37866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juice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4"/>
          <p:cNvSpPr/>
          <p:nvPr/>
        </p:nvSpPr>
        <p:spPr>
          <a:xfrm>
            <a:off x="1126835" y="4110178"/>
            <a:ext cx="16305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311" name="Google Shape;3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juice mada_1" id="312" name="Google Shape;31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425" y="1130300"/>
            <a:ext cx="1639887" cy="28781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5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that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5715425" y="3115179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any</a:t>
            </a:r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323" name="Google Shape;323;p15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769584" y="4262181"/>
            <a:ext cx="40206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lemon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5" name="Google Shape;3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5"/>
          <p:cNvSpPr/>
          <p:nvPr/>
        </p:nvSpPr>
        <p:spPr>
          <a:xfrm>
            <a:off x="997825" y="4129540"/>
            <a:ext cx="14622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327" name="Google Shape;3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lemon mada_1" id="328" name="Google Shape;32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025" y="2098675"/>
            <a:ext cx="2041525" cy="177958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endParaRPr/>
          </a:p>
        </p:txBody>
      </p:sp>
      <p:pic>
        <p:nvPicPr>
          <p:cNvPr id="334" name="Google Shape;334;p16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those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634132" y="4262181"/>
            <a:ext cx="42915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butter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/>
          <p:nvPr/>
        </p:nvSpPr>
        <p:spPr>
          <a:xfrm>
            <a:off x="901645" y="4177632"/>
            <a:ext cx="16546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343" name="Google Shape;34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butter mada_1" id="344" name="Google Shape;34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962" y="2293937"/>
            <a:ext cx="3309937" cy="15351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354" name="Google Shape;354;p17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little</a:t>
            </a: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795234" y="4262181"/>
            <a:ext cx="39693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sugar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1090082" y="4230997"/>
            <a:ext cx="16193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358" name="Google Shape;35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id="359" name="Google Shape;3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3963" y="5627101"/>
            <a:ext cx="10366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gar mada_1" id="360" name="Google Shape;36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212" y="2217737"/>
            <a:ext cx="2551112" cy="2016125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ead mada_1"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875" y="2349500"/>
            <a:ext cx="2806700" cy="14335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sp>
        <p:nvSpPr>
          <p:cNvPr id="114" name="Google Shape;114;p2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732713" y="4262181"/>
            <a:ext cx="40943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bread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1043608" y="4200951"/>
            <a:ext cx="16305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122" name="Google Shape;12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those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832100" y="4262181"/>
            <a:ext cx="38956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apple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 up mada_1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apple mada_1"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2987" y="1468437"/>
            <a:ext cx="2033587" cy="262890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585239" y="4262181"/>
            <a:ext cx="43893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cheese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 up mada_1"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cheese mada_1" id="152" name="Google Shape;15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850" y="2143125"/>
            <a:ext cx="2974975" cy="18875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some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1076560" y="4262181"/>
            <a:ext cx="34067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doll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1835004" y="4234073"/>
            <a:ext cx="5261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166" name="Google Shape;1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doll mada_1" id="167" name="Google Shape;1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125" y="1228725"/>
            <a:ext cx="2178050" cy="282098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8511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5720271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57132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that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395536" y="4249448"/>
            <a:ext cx="516840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watering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pot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 up mada_1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watering pot mada_1"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650" y="1387475"/>
            <a:ext cx="2376487" cy="284956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this</a:t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that</a:t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many</a:t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469020" y="4262181"/>
            <a:ext cx="46217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biscuits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683568" y="4077072"/>
            <a:ext cx="16658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198" name="Google Shape;19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biscuits mada_1" id="199" name="Google Shape;19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2762" y="2170112"/>
            <a:ext cx="2933700" cy="1708150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5715425" y="3115179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any</a:t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those</a:t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1054116" y="4262181"/>
            <a:ext cx="34515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jam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1459179" y="4144708"/>
            <a:ext cx="11881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214" name="Google Shape;21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jam mada_1" id="215" name="Google Shape;21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3650" y="1489075"/>
            <a:ext cx="1651000" cy="2822575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252412" y="260350"/>
            <a:ext cx="8639175" cy="6337300"/>
          </a:xfrm>
          <a:custGeom>
            <a:rect b="b" l="l" r="r" t="t"/>
            <a:pathLst>
              <a:path extrusionOk="0" h="6660166" w="8964164">
                <a:moveTo>
                  <a:pt x="164" y="845887"/>
                </a:moveTo>
                <a:cubicBezTo>
                  <a:pt x="-13371" y="829093"/>
                  <a:pt x="815609" y="0"/>
                  <a:pt x="846051" y="0"/>
                </a:cubicBezTo>
                <a:lnTo>
                  <a:pt x="8118277" y="0"/>
                </a:lnTo>
                <a:cubicBezTo>
                  <a:pt x="8162196" y="40943"/>
                  <a:pt x="8964164" y="829093"/>
                  <a:pt x="8964164" y="845887"/>
                </a:cubicBezTo>
                <a:lnTo>
                  <a:pt x="8964164" y="5814113"/>
                </a:lnTo>
                <a:cubicBezTo>
                  <a:pt x="8950459" y="5844554"/>
                  <a:pt x="8133183" y="6673648"/>
                  <a:pt x="8118277" y="6660000"/>
                </a:cubicBezTo>
                <a:lnTo>
                  <a:pt x="873462" y="6646353"/>
                </a:lnTo>
                <a:cubicBezTo>
                  <a:pt x="831145" y="6673649"/>
                  <a:pt x="164" y="5803611"/>
                  <a:pt x="164" y="5814113"/>
                </a:cubicBezTo>
                <a:lnTo>
                  <a:pt x="164" y="845887"/>
                </a:lnTo>
                <a:close/>
              </a:path>
            </a:pathLst>
          </a:custGeom>
          <a:solidFill>
            <a:schemeClr val="lt1"/>
          </a:solidFill>
          <a:ln cap="flat" cmpd="sng" w="139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 b="16380" l="4591" r="3227" t="9277"/>
          <a:stretch/>
        </p:blipFill>
        <p:spPr>
          <a:xfrm>
            <a:off x="1223962" y="404812"/>
            <a:ext cx="66960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5715425" y="148961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this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5713226" y="2294040"/>
            <a:ext cx="2447925" cy="792162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these</a:t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5715425" y="3086202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that</a:t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5715425" y="3878365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5715425" y="4670528"/>
            <a:ext cx="2447925" cy="792163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Overlock"/>
              <a:buNone/>
            </a:pPr>
            <a:r>
              <a:rPr b="1" i="0" lang="es-ES" sz="5400" u="none" cap="none" strike="noStrike">
                <a:solidFill>
                  <a:srgbClr val="DF322D"/>
                </a:solidFill>
                <a:latin typeface="Overlock"/>
                <a:ea typeface="Overlock"/>
                <a:cs typeface="Overlock"/>
                <a:sym typeface="Overlock"/>
              </a:rPr>
              <a:t>much</a:t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01458" y="4262181"/>
            <a:ext cx="41569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plates</a:t>
            </a:r>
            <a:endParaRPr b="1" i="0" sz="4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812" y="5627102"/>
            <a:ext cx="10302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819090" y="4177632"/>
            <a:ext cx="18197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omic Sans MS"/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umb up mada_1" id="230" name="Google Shape;23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8037" y="1130300"/>
            <a:ext cx="1966912" cy="1150937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</p:pic>
      <p:pic>
        <p:nvPicPr>
          <p:cNvPr descr="plates mada_1" id="231" name="Google Shape;23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50" y="2168525"/>
            <a:ext cx="3825875" cy="18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39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89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2012-01-27T18:13:48Z</dcterms:created>
  <dc:creator>mada_1</dc:creator>
</cp:coreProperties>
</file>