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58" r:id="rId4"/>
    <p:sldId id="262" r:id="rId5"/>
    <p:sldId id="271" r:id="rId6"/>
    <p:sldId id="269" r:id="rId7"/>
    <p:sldId id="272" r:id="rId8"/>
    <p:sldId id="273" r:id="rId9"/>
    <p:sldId id="276" r:id="rId10"/>
    <p:sldId id="277" r:id="rId11"/>
    <p:sldId id="275" r:id="rId12"/>
    <p:sldId id="274" r:id="rId13"/>
    <p:sldId id="278" r:id="rId14"/>
    <p:sldId id="279" r:id="rId15"/>
    <p:sldId id="280" r:id="rId16"/>
    <p:sldId id="267" r:id="rId17"/>
    <p:sldId id="283" r:id="rId18"/>
    <p:sldId id="286" r:id="rId19"/>
    <p:sldId id="266" r:id="rId20"/>
    <p:sldId id="281" r:id="rId21"/>
    <p:sldId id="268" r:id="rId22"/>
    <p:sldId id="287" r:id="rId23"/>
    <p:sldId id="288" r:id="rId2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FF"/>
    <a:srgbClr val="FF7C80"/>
    <a:srgbClr val="00FF00"/>
    <a:srgbClr val="CCFF99"/>
    <a:srgbClr val="66FF99"/>
    <a:srgbClr val="FF505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" y="-102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/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wmf"/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audio" Target="../media/audio2.wav"/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audio" Target="../media/audio2.wav"/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14.xml"/><Relationship Id="rId8" Type="http://schemas.openxmlformats.org/officeDocument/2006/relationships/slide" Target="slide9.xml"/><Relationship Id="rId7" Type="http://schemas.openxmlformats.org/officeDocument/2006/relationships/slide" Target="slide8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3" Type="http://schemas.openxmlformats.org/officeDocument/2006/relationships/slide" Target="slide4.xml"/><Relationship Id="rId22" Type="http://schemas.openxmlformats.org/officeDocument/2006/relationships/slideLayout" Target="../slideLayouts/slideLayout7.xml"/><Relationship Id="rId21" Type="http://schemas.openxmlformats.org/officeDocument/2006/relationships/slide" Target="slide11.xml"/><Relationship Id="rId20" Type="http://schemas.openxmlformats.org/officeDocument/2006/relationships/slide" Target="slide19.xml"/><Relationship Id="rId2" Type="http://schemas.openxmlformats.org/officeDocument/2006/relationships/slide" Target="slide3.xml"/><Relationship Id="rId19" Type="http://schemas.openxmlformats.org/officeDocument/2006/relationships/slide" Target="slide15.xml"/><Relationship Id="rId18" Type="http://schemas.openxmlformats.org/officeDocument/2006/relationships/slide" Target="slide20.xml"/><Relationship Id="rId17" Type="http://schemas.openxmlformats.org/officeDocument/2006/relationships/slide" Target="slide16.xml"/><Relationship Id="rId16" Type="http://schemas.openxmlformats.org/officeDocument/2006/relationships/slide" Target="slide12.xml"/><Relationship Id="rId15" Type="http://schemas.openxmlformats.org/officeDocument/2006/relationships/slide" Target="slide21.xml"/><Relationship Id="rId14" Type="http://schemas.openxmlformats.org/officeDocument/2006/relationships/slide" Target="slide17.xml"/><Relationship Id="rId13" Type="http://schemas.openxmlformats.org/officeDocument/2006/relationships/slide" Target="slide13.xml"/><Relationship Id="rId12" Type="http://schemas.openxmlformats.org/officeDocument/2006/relationships/slide" Target="slide10.xml"/><Relationship Id="rId11" Type="http://schemas.openxmlformats.org/officeDocument/2006/relationships/slide" Target="slide22.xml"/><Relationship Id="rId10" Type="http://schemas.openxmlformats.org/officeDocument/2006/relationships/slide" Target="slide18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audio" Target="../media/audio2.wav"/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audio" Target="../media/audio2.wav"/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0" y="5257800"/>
            <a:ext cx="96012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Hundred Dollar Questions</a:t>
            </a:r>
            <a:endParaRPr kumimoji="0" lang="en-US" sz="4400" b="1" i="0" u="none" strike="noStrike" kern="1200" cap="none" spc="0" normalizeH="0" baseline="0" noProof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51" name="Picture 2" descr="E:\cliparts\I to O\Clip Art\Money\Cartoons (Mo - Z)\Money Bags 2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09800"/>
            <a:ext cx="3367088" cy="19669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5400" b="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Who wants to </a:t>
            </a:r>
            <a:r>
              <a:rPr kumimoji="0" lang="en-US" sz="5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 millions?</a:t>
            </a:r>
            <a:endParaRPr kumimoji="0" lang="en-US" sz="5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6388" name="Picture 4" descr="http://www.dailyclipart.net/wp-content/uploads/medium/clipart02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752600"/>
            <a:ext cx="2529575" cy="2990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4" name="Picture 5" descr="E:\cliparts\Education &amp; Schools\Cartoons (M - Z)\Question Mark 1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1600200"/>
            <a:ext cx="2514600" cy="33956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00000"/>
                                          </p:val>
                                        </p:tav>
                                        <p:tav tm="69900">
                                          <p:val>
                                            <p:fltVal val="45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Action Button: Back or Previous 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609600" y="2590800"/>
            <a:ext cx="8686800" cy="40309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32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Correct the sentence:</a:t>
            </a:r>
            <a:endParaRPr lang="en-US" sz="32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32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32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“Was you there?”</a:t>
            </a:r>
            <a:endParaRPr lang="en-US" sz="32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32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32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“Yes, I were. Were you?”</a:t>
            </a:r>
            <a:endParaRPr lang="en-US" sz="32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32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32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“No, I weren't.”</a:t>
            </a:r>
            <a:endParaRPr lang="en-US" sz="32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32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11268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$400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Action Button: Back or Previous 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228600" y="1075055"/>
            <a:ext cx="8686800" cy="47078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Which is the correct sentence?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40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a) Did you a good weekend have?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40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b) Did you have a good weekend?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12292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$100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Action Button: Back or Previous 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3316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$200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301625" y="914400"/>
            <a:ext cx="8686800" cy="34150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Which is the correct sentence?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40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a) Did do you what?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b) What do did you?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c) What did you do?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Action Button: Back or Previous 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340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$300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3" name="TextBox 11"/>
          <p:cNvSpPr txBox="1"/>
          <p:nvPr/>
        </p:nvSpPr>
        <p:spPr>
          <a:xfrm>
            <a:off x="228600" y="1075055"/>
            <a:ext cx="8686800" cy="21228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Re-arrange the sentence: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you on  a Did motorbike? go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Action Button: Back or Previous 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364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$400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228600" y="1075055"/>
            <a:ext cx="8686800" cy="27997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Rearrange the sentence: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why you didn't the film? like it is because too was long?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Action Button: Back or Previous 5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6387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$100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2" name="TextBox 11"/>
          <p:cNvSpPr txBox="1"/>
          <p:nvPr/>
        </p:nvSpPr>
        <p:spPr>
          <a:xfrm>
            <a:off x="228600" y="1075055"/>
            <a:ext cx="8686800" cy="47078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Which is the correct sentence?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40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a) You are so tall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40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b) You are so high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c) You are so long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" name="Action Button: Back or Previous 11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412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$200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228600" y="1075055"/>
            <a:ext cx="8686800" cy="409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Which is the correct sentence?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40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a) He weighs 70kg 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b) He is 70kg big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c) He is 70kg fat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d) He is weighing 70kg 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" name="Action Button: Back or Previous 12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436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$300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6" name="TextBox 11"/>
          <p:cNvSpPr txBox="1"/>
          <p:nvPr/>
        </p:nvSpPr>
        <p:spPr>
          <a:xfrm>
            <a:off x="228600" y="1075055"/>
            <a:ext cx="8686800" cy="409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Which is the correct sentence?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40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a) The snake is very big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b) The snake is very wide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c) The snake is very high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d) The snake is very long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4630" y="5114925"/>
            <a:ext cx="261874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Action Button: Back or Previous 5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9460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$400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3" name="TextBox 11"/>
          <p:cNvSpPr txBox="1"/>
          <p:nvPr/>
        </p:nvSpPr>
        <p:spPr>
          <a:xfrm>
            <a:off x="228600" y="1075055"/>
            <a:ext cx="8686800" cy="54463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Which is the correct sentence?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40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a) The elephant big and heavy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b) The elephant is thin and heavy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c) The elephant is big and heavy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d) The elephant big is heavy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Action Button: Back or Previous 5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324600"/>
            <a:ext cx="1905000" cy="5334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609600" y="2590800"/>
            <a:ext cx="8686800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What is his job?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20484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$100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5825" y="4581525"/>
            <a:ext cx="261874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3074" name="Table 3073"/>
          <p:cNvGraphicFramePr/>
          <p:nvPr/>
        </p:nvGraphicFramePr>
        <p:xfrm>
          <a:off x="152400" y="152400"/>
          <a:ext cx="8839200" cy="6232525"/>
        </p:xfrm>
        <a:graphic>
          <a:graphicData uri="http://schemas.openxmlformats.org/drawingml/2006/table">
            <a:tbl>
              <a:tblPr/>
              <a:tblGrid>
                <a:gridCol w="1768475"/>
                <a:gridCol w="1766888"/>
                <a:gridCol w="1768475"/>
                <a:gridCol w="1766887"/>
                <a:gridCol w="1768475"/>
              </a:tblGrid>
              <a:tr h="11715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1C11"/>
                    </a:solidFill>
                  </a:tcPr>
                </a:tc>
              </a:tr>
              <a:tr h="12652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12652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12652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12652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3112" name="Rectangle 7"/>
          <p:cNvSpPr/>
          <p:nvPr/>
        </p:nvSpPr>
        <p:spPr>
          <a:xfrm>
            <a:off x="533400" y="17526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2" action="ppaction://hlinksldjump"/>
              </a:rPr>
              <a:t>$100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13" name="Rectangle 8"/>
          <p:cNvSpPr/>
          <p:nvPr/>
        </p:nvSpPr>
        <p:spPr>
          <a:xfrm>
            <a:off x="533400" y="29718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3" action="ppaction://hlinksldjump"/>
              </a:rPr>
              <a:t>$200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14" name="Rectangle 9"/>
          <p:cNvSpPr/>
          <p:nvPr/>
        </p:nvSpPr>
        <p:spPr>
          <a:xfrm>
            <a:off x="533400" y="42672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4" action="ppaction://hlinksldjump"/>
              </a:rPr>
              <a:t>$300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15" name="Rectangle 10"/>
          <p:cNvSpPr/>
          <p:nvPr/>
        </p:nvSpPr>
        <p:spPr>
          <a:xfrm>
            <a:off x="457200" y="54864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5" action="ppaction://hlinksldjump"/>
              </a:rPr>
              <a:t>$400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16" name="Rectangle 11"/>
          <p:cNvSpPr/>
          <p:nvPr/>
        </p:nvSpPr>
        <p:spPr>
          <a:xfrm>
            <a:off x="2133600" y="17526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6" action="ppaction://hlinksldjump"/>
              </a:rPr>
              <a:t>$100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17" name="Rectangle 12"/>
          <p:cNvSpPr/>
          <p:nvPr/>
        </p:nvSpPr>
        <p:spPr>
          <a:xfrm>
            <a:off x="2133600" y="30480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7" action="ppaction://hlinksldjump"/>
              </a:rPr>
              <a:t>$200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18" name="Rectangle 13"/>
          <p:cNvSpPr/>
          <p:nvPr/>
        </p:nvSpPr>
        <p:spPr>
          <a:xfrm>
            <a:off x="2133600" y="42672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8" action="ppaction://hlinksldjump"/>
              </a:rPr>
              <a:t>$300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19" name="Rectangle 14"/>
          <p:cNvSpPr/>
          <p:nvPr/>
        </p:nvSpPr>
        <p:spPr>
          <a:xfrm>
            <a:off x="3886200" y="55626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9" action="ppaction://hlinksldjump"/>
              </a:rPr>
              <a:t>$400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0" name="Rectangle 15"/>
          <p:cNvSpPr/>
          <p:nvPr/>
        </p:nvSpPr>
        <p:spPr>
          <a:xfrm>
            <a:off x="5562600" y="55626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0" action="ppaction://hlinksldjump"/>
              </a:rPr>
              <a:t>$400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1" name="Rectangle 16"/>
          <p:cNvSpPr/>
          <p:nvPr/>
        </p:nvSpPr>
        <p:spPr>
          <a:xfrm>
            <a:off x="7391400" y="55626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1" action="ppaction://hlinksldjump"/>
              </a:rPr>
              <a:t>$400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2" name="Rectangle 17"/>
          <p:cNvSpPr/>
          <p:nvPr/>
        </p:nvSpPr>
        <p:spPr>
          <a:xfrm>
            <a:off x="2209800" y="55626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2" action="ppaction://hlinksldjump"/>
              </a:rPr>
              <a:t>$400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3" name="Rectangle 18"/>
          <p:cNvSpPr/>
          <p:nvPr/>
        </p:nvSpPr>
        <p:spPr>
          <a:xfrm>
            <a:off x="3810000" y="42672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3" action="ppaction://hlinksldjump"/>
              </a:rPr>
              <a:t>$300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4" name="Rectangle 19"/>
          <p:cNvSpPr/>
          <p:nvPr/>
        </p:nvSpPr>
        <p:spPr>
          <a:xfrm>
            <a:off x="5486400" y="42672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4" action="ppaction://hlinksldjump"/>
              </a:rPr>
              <a:t>$300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5" name="Rectangle 20"/>
          <p:cNvSpPr/>
          <p:nvPr/>
        </p:nvSpPr>
        <p:spPr>
          <a:xfrm>
            <a:off x="7315200" y="42672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5" action="ppaction://hlinksldjump"/>
              </a:rPr>
              <a:t>$300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6" name="Rectangle 21"/>
          <p:cNvSpPr/>
          <p:nvPr/>
        </p:nvSpPr>
        <p:spPr>
          <a:xfrm>
            <a:off x="3810000" y="30480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6" action="ppaction://hlinksldjump"/>
              </a:rPr>
              <a:t>$200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7" name="Rectangle 22"/>
          <p:cNvSpPr/>
          <p:nvPr/>
        </p:nvSpPr>
        <p:spPr>
          <a:xfrm>
            <a:off x="5486400" y="30480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7" action="ppaction://hlinksldjump"/>
              </a:rPr>
              <a:t>$200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8" name="Rectangle 23"/>
          <p:cNvSpPr/>
          <p:nvPr/>
        </p:nvSpPr>
        <p:spPr>
          <a:xfrm>
            <a:off x="7467600" y="30480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8" action="ppaction://hlinksldjump"/>
              </a:rPr>
              <a:t>$200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29" name="Rectangle 24"/>
          <p:cNvSpPr/>
          <p:nvPr/>
        </p:nvSpPr>
        <p:spPr>
          <a:xfrm>
            <a:off x="5486400" y="18288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19" action="ppaction://hlinksldjump"/>
              </a:rPr>
              <a:t>$100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30" name="Rectangle 25"/>
          <p:cNvSpPr/>
          <p:nvPr/>
        </p:nvSpPr>
        <p:spPr>
          <a:xfrm>
            <a:off x="7315200" y="18288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20" action="ppaction://hlinksldjump"/>
              </a:rPr>
              <a:t>$100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31" name="Rectangle 26"/>
          <p:cNvSpPr/>
          <p:nvPr/>
        </p:nvSpPr>
        <p:spPr>
          <a:xfrm>
            <a:off x="3886200" y="1828800"/>
            <a:ext cx="1325563" cy="708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sz="4000" b="1" dirty="0">
                <a:latin typeface="Arial" panose="020B0604020202020204" pitchFamily="34" charset="0"/>
                <a:hlinkClick r:id="rId21" action="ppaction://hlinksldjump"/>
              </a:rPr>
              <a:t>$100</a:t>
            </a:r>
            <a:endParaRPr sz="4000" b="1" dirty="0">
              <a:latin typeface="Arial" panose="020B0604020202020204" pitchFamily="34" charset="0"/>
            </a:endParaRPr>
          </a:p>
        </p:txBody>
      </p:sp>
      <p:sp>
        <p:nvSpPr>
          <p:cNvPr id="3132" name="Text Box 66"/>
          <p:cNvSpPr txBox="1"/>
          <p:nvPr/>
        </p:nvSpPr>
        <p:spPr>
          <a:xfrm>
            <a:off x="268605" y="229870"/>
            <a:ext cx="159131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</a:rPr>
              <a:t>Countable and uncountable nouns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133" name="Text Box 67"/>
          <p:cNvSpPr txBox="1"/>
          <p:nvPr/>
        </p:nvSpPr>
        <p:spPr>
          <a:xfrm>
            <a:off x="3886200" y="422910"/>
            <a:ext cx="14478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Past simple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134" name="Text Box 68"/>
          <p:cNvSpPr txBox="1"/>
          <p:nvPr/>
        </p:nvSpPr>
        <p:spPr>
          <a:xfrm>
            <a:off x="5486400" y="609600"/>
            <a:ext cx="182880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Measurement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135" name="Text Box 69"/>
          <p:cNvSpPr txBox="1"/>
          <p:nvPr/>
        </p:nvSpPr>
        <p:spPr>
          <a:xfrm>
            <a:off x="7315200" y="609600"/>
            <a:ext cx="14478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Jobs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136" name="Text Box 70"/>
          <p:cNvSpPr txBox="1"/>
          <p:nvPr/>
        </p:nvSpPr>
        <p:spPr>
          <a:xfrm>
            <a:off x="2057400" y="609600"/>
            <a:ext cx="14478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Was/Were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Action Button: Back or Previous 5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609600" y="2590800"/>
            <a:ext cx="8686800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What is her job?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21508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$200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585" y="4286250"/>
            <a:ext cx="262826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Action Button: Back or Previous 5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609600" y="2590800"/>
            <a:ext cx="8686800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What are their jobs?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22532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$300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5685" y="3924300"/>
            <a:ext cx="1847850" cy="2466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Action Button: Back or Previous 5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609600" y="2590800"/>
            <a:ext cx="86868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Who </a:t>
            </a:r>
            <a:r>
              <a:rPr lang="en-US" sz="5400" b="1" i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serves </a:t>
            </a:r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food in a restaurant?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23556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$400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Action Button: Back or Previous 5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099" name="TextBox 11"/>
          <p:cNvSpPr txBox="1"/>
          <p:nvPr/>
        </p:nvSpPr>
        <p:spPr>
          <a:xfrm>
            <a:off x="228600" y="45720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$100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2" name="TextBox 11"/>
          <p:cNvSpPr txBox="1"/>
          <p:nvPr/>
        </p:nvSpPr>
        <p:spPr>
          <a:xfrm>
            <a:off x="609600" y="2590800"/>
            <a:ext cx="8534400" cy="31076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40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Choose the correct sentence:</a:t>
            </a:r>
            <a:endParaRPr lang="en-US" sz="40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36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0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a) How many water did you drink?</a:t>
            </a:r>
            <a:endParaRPr lang="en-US" sz="40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0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b) How any water did you drink?</a:t>
            </a:r>
            <a:endParaRPr lang="en-US" sz="40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0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c) How much water did you drink?</a:t>
            </a:r>
            <a:endParaRPr lang="en-US" sz="40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" name="Action Button: Back or Previous 5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172200"/>
            <a:ext cx="1905000" cy="6858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228600" y="1381125"/>
            <a:ext cx="8686800" cy="34150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Correct the sentence: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“Is there many money in your pocket?”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5124" name="TextBox 11"/>
          <p:cNvSpPr txBox="1"/>
          <p:nvPr/>
        </p:nvSpPr>
        <p:spPr>
          <a:xfrm>
            <a:off x="0" y="30480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  $200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5" name="Action Button: Back or Previous 1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609600" y="2590800"/>
            <a:ext cx="8204200" cy="2584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Correct the sentence: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“I haven't got many time left.”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6148" name="TextBox 11"/>
          <p:cNvSpPr txBox="1"/>
          <p:nvPr/>
        </p:nvSpPr>
        <p:spPr>
          <a:xfrm>
            <a:off x="0" y="30480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$300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" name="Action Button: Back or Previous 11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457200" y="1066800"/>
            <a:ext cx="8686800" cy="54463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Correct the sentences: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40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“We haven't got many 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further to go.”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“How much more kilometres?”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4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“Not any more. Only 2.”</a:t>
            </a:r>
            <a:endParaRPr lang="en-US" sz="4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7172" name="TextBox 11"/>
          <p:cNvSpPr txBox="1"/>
          <p:nvPr/>
        </p:nvSpPr>
        <p:spPr>
          <a:xfrm>
            <a:off x="0" y="15240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$400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Action Button: Back or Previous 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324600"/>
            <a:ext cx="1905000" cy="5334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228600" y="2530475"/>
            <a:ext cx="917067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32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Which sentence is correct?:</a:t>
            </a:r>
            <a:endParaRPr lang="en-US" sz="32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32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32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a) I were on my way to work this morning.</a:t>
            </a:r>
            <a:endParaRPr lang="en-US" sz="32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32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b) I was on my way to work this morning.</a:t>
            </a:r>
            <a:endParaRPr lang="en-US" sz="32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32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c) We was on my way to work this morning.</a:t>
            </a:r>
            <a:endParaRPr lang="en-US" sz="32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32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8196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$100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Action Button: Back or Previous 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457200" y="914400"/>
            <a:ext cx="8686800" cy="59080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'Was' is used with...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a) I / He / She / It/ Singular nouns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b) We / They / Plural Nouns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9220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$200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Action Button: Back or Previous 4">
            <a:hlinkClick r:id="rId1" action="ppaction://hlinksldjump" highlightClick="1">
              <a:snd r:embed="rId2" name="arrow.wav"/>
            </a:hlinkClick>
          </p:cNvPr>
          <p:cNvSpPr/>
          <p:nvPr/>
        </p:nvSpPr>
        <p:spPr>
          <a:xfrm>
            <a:off x="7239000" y="6248400"/>
            <a:ext cx="1905000" cy="60960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defRPr>
            </a:lvl5pPr>
          </a:lstStyle>
          <a:p>
            <a:pPr lvl="0" algn="ctr" eaLnBrk="1" hangingPunct="1"/>
            <a:endParaRPr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TextBox 11"/>
          <p:cNvSpPr txBox="1"/>
          <p:nvPr/>
        </p:nvSpPr>
        <p:spPr>
          <a:xfrm>
            <a:off x="0" y="0"/>
            <a:ext cx="86868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5400" b="1" dirty="0">
                <a:solidFill>
                  <a:srgbClr val="0000CC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$300</a:t>
            </a:r>
            <a:endParaRPr lang="zh-CN" altLang="en-US" sz="5400" b="1" dirty="0">
              <a:solidFill>
                <a:srgbClr val="0000CC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  <p:sp>
        <p:nvSpPr>
          <p:cNvPr id="2" name="TextBox 11"/>
          <p:cNvSpPr txBox="1"/>
          <p:nvPr/>
        </p:nvSpPr>
        <p:spPr>
          <a:xfrm>
            <a:off x="457200" y="914400"/>
            <a:ext cx="8686800" cy="59080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'Were' is used with...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a) I / He / She / It/ Singular nouns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  <a:p>
            <a:r>
              <a:rPr lang="en-US" sz="5400" b="1" dirty="0">
                <a:solidFill>
                  <a:srgbClr val="1E1C11"/>
                </a:solidFill>
                <a:latin typeface="Comic Sans MS" panose="030F0702030302020204" pitchFamily="66" charset="0"/>
                <a:ea typeface="SimSun" panose="02010600030101010101" pitchFamily="2" charset="-122"/>
              </a:rPr>
              <a:t>b) We / They / You/ Plural Nouns</a:t>
            </a:r>
            <a:endParaRPr lang="en-US" sz="5400" b="1" dirty="0">
              <a:solidFill>
                <a:srgbClr val="1E1C11"/>
              </a:solidFill>
              <a:latin typeface="Comic Sans MS" panose="030F0702030302020204" pitchFamily="66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jeopar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1882</Words>
  <Application>WPS Presentation</Application>
  <PresentationFormat/>
  <Paragraphs>201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Arial</vt:lpstr>
      <vt:lpstr>SimSun</vt:lpstr>
      <vt:lpstr>Wingdings</vt:lpstr>
      <vt:lpstr>Calibri</vt:lpstr>
      <vt:lpstr>Comic Sans MS</vt:lpstr>
      <vt:lpstr>Microsoft YaHei</vt:lpstr>
      <vt:lpstr/>
      <vt:lpstr>Arial Unicode MS</vt:lpstr>
      <vt:lpstr>Segoe Print</vt:lpstr>
      <vt:lpstr>jeopardy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Kissy</dc:creator>
  <cp:lastModifiedBy>ILA</cp:lastModifiedBy>
  <cp:revision>3</cp:revision>
  <dcterms:created xsi:type="dcterms:W3CDTF">2009-08-22T12:42:00Z</dcterms:created>
  <dcterms:modified xsi:type="dcterms:W3CDTF">2019-12-04T11:44:11Z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1033-10.2.0.5978</vt:lpwstr>
  </property>
</Properties>
</file>