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2" r:id="rId4"/>
    <p:sldId id="264" r:id="rId5"/>
    <p:sldId id="267" r:id="rId6"/>
    <p:sldId id="284" r:id="rId7"/>
    <p:sldId id="266" r:id="rId8"/>
    <p:sldId id="263" r:id="rId9"/>
    <p:sldId id="265" r:id="rId10"/>
    <p:sldId id="268" r:id="rId11"/>
    <p:sldId id="271" r:id="rId12"/>
    <p:sldId id="285" r:id="rId13"/>
    <p:sldId id="286" r:id="rId14"/>
    <p:sldId id="287" r:id="rId15"/>
    <p:sldId id="288" r:id="rId16"/>
    <p:sldId id="273" r:id="rId17"/>
    <p:sldId id="289" r:id="rId18"/>
    <p:sldId id="290" r:id="rId19"/>
    <p:sldId id="269" r:id="rId20"/>
    <p:sldId id="276" r:id="rId21"/>
    <p:sldId id="275" r:id="rId22"/>
    <p:sldId id="274" r:id="rId23"/>
    <p:sldId id="291" r:id="rId24"/>
    <p:sldId id="270" r:id="rId25"/>
    <p:sldId id="283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00"/>
    <a:srgbClr val="FF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9858B3-8AF7-4A7C-821F-C83BCCCC9FFA}" type="datetimeFigureOut">
              <a:rPr lang="es-ES"/>
              <a:pPr>
                <a:defRPr/>
              </a:pPr>
              <a:t>10/11/2013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925A7B1-BC23-464D-B04B-35D15CF456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19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3BFECA-24DA-46A3-901C-2CDF10DE8D05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s-ES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78B6E8-F3A6-4291-86B9-EF1C8CC91EDD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s-ES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D1D6-D266-4E0F-9D93-7F4C30AE94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8886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EF3EC-02F8-4886-88B8-D38363BEA7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5955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4791A-8511-45B3-B597-1D28D98ED8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4566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82E1D-4074-4A3C-945B-55DC307C23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8314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C23DE-E7F9-4898-9073-FC74F1362F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5155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2EAD-FDAB-425E-A295-177C6D38A7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91567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C7C06-CD1C-4344-9DB7-2027EF3009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6107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CFB6-7E7F-49DE-ABC3-97FFC4F09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7173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FB0B-B2D6-41E2-A0ED-ED76F19B1F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659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CCF96-E561-4CD9-B0CB-069A4A77E0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93162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24BC0-9AC0-43E8-9E5C-9FD68321CB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2451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FFCC00"/>
          </a:fgClr>
          <a:bgClr>
            <a:srgbClr val="FF99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DE732C-ACCF-4A09-AC02-F37088AC76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467544" y="908720"/>
            <a:ext cx="8208912" cy="5256584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3" name="Picture 15" descr="http://www.angelfire.com/art2/den_of_toons/AL/Images/milhous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"/>
          <a:stretch>
            <a:fillRect/>
          </a:stretch>
        </p:blipFill>
        <p:spPr bwMode="auto">
          <a:xfrm>
            <a:off x="5681663" y="3648075"/>
            <a:ext cx="2657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3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1288"/>
            <a:ext cx="5437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35 CuadroTexto"/>
          <p:cNvSpPr txBox="1">
            <a:spLocks noChangeArrowheads="1"/>
          </p:cNvSpPr>
          <p:nvPr/>
        </p:nvSpPr>
        <p:spPr bwMode="auto">
          <a:xfrm>
            <a:off x="6588125" y="6340475"/>
            <a:ext cx="208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ES" sz="2000" b="1"/>
              <a:t>by HERBER</a:t>
            </a:r>
            <a:endParaRPr lang="es-ES" altLang="es-ES" sz="2000" b="1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2825750" y="3584575"/>
            <a:ext cx="374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400" b="1"/>
              <a:t>PRESENT SIMPLE</a:t>
            </a:r>
          </a:p>
        </p:txBody>
      </p:sp>
      <p:pic>
        <p:nvPicPr>
          <p:cNvPr id="2057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205038"/>
            <a:ext cx="63801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2.bp.blogspot.com/_JCSiW4cwDkw/SezVxNgvv9I/AAAAAAAACkc/a1TK6qNA5nk/s400/bart05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400425"/>
            <a:ext cx="1938337" cy="24638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679674" y="981100"/>
            <a:ext cx="5979890" cy="4896171"/>
          </a:xfrm>
          <a:prstGeom prst="rect">
            <a:avLst/>
          </a:prstGeom>
          <a:solidFill>
            <a:schemeClr val="tx1"/>
          </a:solidFill>
          <a:ln w="139700">
            <a:solidFill>
              <a:srgbClr val="99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708275"/>
            <a:ext cx="28892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Llamada ovalada"/>
          <p:cNvSpPr/>
          <p:nvPr/>
        </p:nvSpPr>
        <p:spPr>
          <a:xfrm>
            <a:off x="6427634" y="1583385"/>
            <a:ext cx="2304256" cy="836758"/>
          </a:xfrm>
          <a:prstGeom prst="wedgeEllipseCallout">
            <a:avLst>
              <a:gd name="adj1" fmla="val -11598"/>
              <a:gd name="adj2" fmla="val 8146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 err="1">
                <a:solidFill>
                  <a:schemeClr val="tx1"/>
                </a:solidFill>
              </a:rPr>
              <a:t>Remember</a:t>
            </a:r>
            <a:endParaRPr lang="es-ES_tradnl" sz="2000" b="1" dirty="0">
              <a:solidFill>
                <a:schemeClr val="tx1"/>
              </a:solidFill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1116013" y="1412776"/>
            <a:ext cx="2160587" cy="431800"/>
          </a:xfrm>
          <a:prstGeom prst="rect">
            <a:avLst/>
          </a:prstGeom>
          <a:noFill/>
          <a:effectLst>
            <a:softEdge rad="31750"/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2800" kern="0" smtClean="0">
                <a:solidFill>
                  <a:schemeClr val="bg1"/>
                </a:solidFill>
                <a:latin typeface="Comic Sans MS" pitchFamily="66" charset="0"/>
              </a:rPr>
              <a:t>I </a:t>
            </a:r>
            <a:r>
              <a:rPr lang="es-ES" sz="2800" kern="0" smtClean="0">
                <a:solidFill>
                  <a:srgbClr val="66FFFF"/>
                </a:solidFill>
                <a:latin typeface="Comic Sans MS" pitchFamily="66" charset="0"/>
              </a:rPr>
              <a:t>have got</a:t>
            </a:r>
            <a:endParaRPr lang="es-ES" sz="2800" b="1" kern="0" smtClean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116013" y="1412776"/>
            <a:ext cx="1800225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2800" dirty="0" err="1">
                <a:solidFill>
                  <a:srgbClr val="66FFFF"/>
                </a:solidFill>
                <a:latin typeface="Comic Sans MS" pitchFamily="66" charset="0"/>
              </a:rPr>
              <a:t>’ve</a:t>
            </a:r>
            <a:r>
              <a:rPr lang="es-ES" sz="2800" dirty="0">
                <a:solidFill>
                  <a:srgbClr val="66FFFF"/>
                </a:solidFill>
                <a:latin typeface="Comic Sans MS" pitchFamily="66" charset="0"/>
              </a:rPr>
              <a:t> </a:t>
            </a:r>
            <a:r>
              <a:rPr lang="es-ES" sz="2800" dirty="0" err="1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sz="28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1116013" y="1917601"/>
            <a:ext cx="2303462" cy="431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have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1116013" y="2420839"/>
            <a:ext cx="2232025" cy="431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He 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has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1116013" y="2925664"/>
            <a:ext cx="2160587" cy="431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She 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has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2" name="Rectangle 45"/>
          <p:cNvSpPr>
            <a:spLocks noChangeArrowheads="1"/>
          </p:cNvSpPr>
          <p:nvPr/>
        </p:nvSpPr>
        <p:spPr bwMode="auto">
          <a:xfrm>
            <a:off x="1116013" y="3430489"/>
            <a:ext cx="1871662" cy="431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It 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has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1116013" y="3933726"/>
            <a:ext cx="2376487" cy="431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We 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have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4" name="Rectangle 47"/>
          <p:cNvSpPr>
            <a:spLocks noChangeArrowheads="1"/>
          </p:cNvSpPr>
          <p:nvPr/>
        </p:nvSpPr>
        <p:spPr bwMode="auto">
          <a:xfrm>
            <a:off x="1116013" y="4436964"/>
            <a:ext cx="2447925" cy="431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have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5" name="Rectangle 48"/>
          <p:cNvSpPr>
            <a:spLocks noChangeArrowheads="1"/>
          </p:cNvSpPr>
          <p:nvPr/>
        </p:nvSpPr>
        <p:spPr bwMode="auto">
          <a:xfrm>
            <a:off x="1116013" y="4941789"/>
            <a:ext cx="2879725" cy="431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They 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have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6" name="Rectangle 49"/>
          <p:cNvSpPr>
            <a:spLocks noChangeArrowheads="1"/>
          </p:cNvSpPr>
          <p:nvPr/>
        </p:nvSpPr>
        <p:spPr bwMode="auto">
          <a:xfrm>
            <a:off x="1116013" y="1917601"/>
            <a:ext cx="2232025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’ve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7" name="Rectangle 50"/>
          <p:cNvSpPr>
            <a:spLocks noChangeArrowheads="1"/>
          </p:cNvSpPr>
          <p:nvPr/>
        </p:nvSpPr>
        <p:spPr bwMode="auto">
          <a:xfrm>
            <a:off x="1116013" y="2422426"/>
            <a:ext cx="1943100" cy="5032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’s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8" name="Rectangle 51"/>
          <p:cNvSpPr>
            <a:spLocks noChangeArrowheads="1"/>
          </p:cNvSpPr>
          <p:nvPr/>
        </p:nvSpPr>
        <p:spPr bwMode="auto">
          <a:xfrm>
            <a:off x="1116013" y="2925664"/>
            <a:ext cx="2087562" cy="5032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’s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0" name="Rectangle 52"/>
          <p:cNvSpPr>
            <a:spLocks noChangeArrowheads="1"/>
          </p:cNvSpPr>
          <p:nvPr/>
        </p:nvSpPr>
        <p:spPr bwMode="auto">
          <a:xfrm>
            <a:off x="1116013" y="3428901"/>
            <a:ext cx="180022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’s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1116013" y="3933726"/>
            <a:ext cx="2232025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’ve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2" name="Rectangle 54"/>
          <p:cNvSpPr>
            <a:spLocks noChangeArrowheads="1"/>
          </p:cNvSpPr>
          <p:nvPr/>
        </p:nvSpPr>
        <p:spPr bwMode="auto">
          <a:xfrm>
            <a:off x="1116013" y="4438551"/>
            <a:ext cx="2232025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’ve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4" name="Rectangle 55"/>
          <p:cNvSpPr>
            <a:spLocks noChangeArrowheads="1"/>
          </p:cNvSpPr>
          <p:nvPr/>
        </p:nvSpPr>
        <p:spPr bwMode="auto">
          <a:xfrm>
            <a:off x="1116013" y="4941789"/>
            <a:ext cx="2447925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800">
                <a:solidFill>
                  <a:srgbClr val="66FFFF"/>
                </a:solidFill>
                <a:latin typeface="Comic Sans MS" pitchFamily="66" charset="0"/>
              </a:rPr>
              <a:t>’ve got</a:t>
            </a:r>
            <a:endParaRPr lang="es-ES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pic>
        <p:nvPicPr>
          <p:cNvPr id="11325" name="4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2717 1.48148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6771 1.85185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717 0.00533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717 0.0053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717 3.33333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6771 1.85185E-6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6771 1.85185E-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6771 1.85185E-6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2247573" y="985655"/>
            <a:ext cx="5198023" cy="1795273"/>
          </a:xfrm>
          <a:prstGeom prst="wedgeEllipseCallout">
            <a:avLst>
              <a:gd name="adj1" fmla="val -30529"/>
              <a:gd name="adj2" fmla="val 7206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I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haven’t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saxophone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297" name="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2492375"/>
            <a:ext cx="2562225" cy="388778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229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7188" y="3060700"/>
            <a:ext cx="2230437" cy="2751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7" name="Picture 2" descr="http://www.nohomers.net/content/gallery/bartsimpson/bart_poin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2670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1066101" y="1015718"/>
            <a:ext cx="6795416" cy="1800203"/>
          </a:xfrm>
          <a:prstGeom prst="wedgeEllipseCallout">
            <a:avLst>
              <a:gd name="adj1" fmla="val -18972"/>
              <a:gd name="adj2" fmla="val 8993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dirty="0">
                <a:solidFill>
                  <a:schemeClr val="tx1"/>
                </a:solidFill>
              </a:rPr>
              <a:t>Lisa</a:t>
            </a:r>
            <a:r>
              <a:rPr lang="es-ES_tradnl" sz="3600" b="1" dirty="0">
                <a:solidFill>
                  <a:schemeClr val="tx1"/>
                </a:solidFill>
              </a:rPr>
              <a:t>, </a:t>
            </a:r>
            <a:r>
              <a:rPr lang="es-ES_tradnl" sz="3600" b="1" dirty="0" err="1">
                <a:solidFill>
                  <a:schemeClr val="tx1"/>
                </a:solidFill>
              </a:rPr>
              <a:t>you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haven’t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skateboard</a:t>
            </a:r>
            <a:r>
              <a:rPr lang="es-ES_tradnl" sz="3600" dirty="0">
                <a:solidFill>
                  <a:schemeClr val="tx1"/>
                </a:solidFill>
              </a:rPr>
              <a:t>.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479629" y="6165304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3324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7188" y="3060700"/>
            <a:ext cx="2230437" cy="2751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46163" y="2354263"/>
            <a:ext cx="2103437" cy="36306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3149600" y="980727"/>
            <a:ext cx="5112568" cy="2243081"/>
          </a:xfrm>
          <a:prstGeom prst="wedgeEllipseCallout">
            <a:avLst>
              <a:gd name="adj1" fmla="val 21472"/>
              <a:gd name="adj2" fmla="val 7612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He </a:t>
            </a:r>
            <a:r>
              <a:rPr lang="es-ES_tradnl" sz="3600" b="1" dirty="0" err="1">
                <a:solidFill>
                  <a:srgbClr val="FF0000"/>
                </a:solidFill>
              </a:rPr>
              <a:t>hasn’t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saxophone</a:t>
            </a:r>
            <a:r>
              <a:rPr lang="es-ES_tradnl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96188" y="5876925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4346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5" descr="http://www.angelfire.com/art2/den_of_toons/AL/Images/milhous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"/>
          <a:stretch>
            <a:fillRect/>
          </a:stretch>
        </p:blipFill>
        <p:spPr bwMode="auto">
          <a:xfrm>
            <a:off x="5659438" y="4005263"/>
            <a:ext cx="2657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3149600" y="980727"/>
            <a:ext cx="5112568" cy="2243081"/>
          </a:xfrm>
          <a:prstGeom prst="wedgeEllipseCallout">
            <a:avLst>
              <a:gd name="adj1" fmla="val 21472"/>
              <a:gd name="adj2" fmla="val 7612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She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hasn’t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skateboard</a:t>
            </a:r>
            <a:r>
              <a:rPr lang="es-ES_tradnl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96188" y="5876925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536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 descr="http://www.angelfire.com/art2/den_of_toons/AL/Images/milhous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"/>
          <a:stretch>
            <a:fillRect/>
          </a:stretch>
        </p:blipFill>
        <p:spPr bwMode="auto">
          <a:xfrm>
            <a:off x="5659438" y="4005263"/>
            <a:ext cx="2657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1263" y="3125788"/>
            <a:ext cx="2232025" cy="275113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3059832" y="980727"/>
            <a:ext cx="5562376" cy="2243081"/>
          </a:xfrm>
          <a:prstGeom prst="wedgeEllipseCallout">
            <a:avLst>
              <a:gd name="adj1" fmla="val 19978"/>
              <a:gd name="adj2" fmla="val 7797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 err="1">
                <a:solidFill>
                  <a:schemeClr val="tx1"/>
                </a:solidFill>
              </a:rPr>
              <a:t>It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hasn’t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dirty="0">
                <a:solidFill>
                  <a:schemeClr val="tx1"/>
                </a:solidFill>
              </a:rPr>
              <a:t>a </a:t>
            </a:r>
            <a:r>
              <a:rPr lang="es-ES_tradnl" sz="4000" dirty="0" err="1">
                <a:solidFill>
                  <a:schemeClr val="tx1"/>
                </a:solidFill>
              </a:rPr>
              <a:t>bone</a:t>
            </a:r>
            <a:r>
              <a:rPr lang="es-ES_tradnl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96188" y="5876925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6393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5" descr="http://www.angelfire.com/art2/den_of_toons/AL/Images/milhous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"/>
          <a:stretch>
            <a:fillRect/>
          </a:stretch>
        </p:blipFill>
        <p:spPr bwMode="auto">
          <a:xfrm>
            <a:off x="5659438" y="4005263"/>
            <a:ext cx="2657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 descr="http://upload.wikimedia.org/wikipedia/en/8/8a/SantasLittleHelp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5713" y="2922588"/>
            <a:ext cx="2524125" cy="3200400"/>
          </a:xfrm>
          <a:prstGeom prst="rect">
            <a:avLst/>
          </a:prstGeom>
          <a:noFill/>
          <a:effectLst>
            <a:outerShdw blurRad="76200" dist="673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de nube"/>
          <p:cNvSpPr/>
          <p:nvPr/>
        </p:nvSpPr>
        <p:spPr>
          <a:xfrm>
            <a:off x="684213" y="1268413"/>
            <a:ext cx="1833562" cy="1223962"/>
          </a:xfrm>
          <a:prstGeom prst="cloudCallout">
            <a:avLst>
              <a:gd name="adj1" fmla="val 19948"/>
              <a:gd name="adj2" fmla="val 80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6397" name="Picture 20" descr="http://www.clipartlord.com/wp-content/uploads/2013/03/dog-bo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776">
            <a:off x="1084263" y="1579563"/>
            <a:ext cx="103346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7414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i474.photobucket.com/albums/rr108/demolator_2008/amistad4.jpg"/>
          <p:cNvPicPr>
            <a:picLocks noChangeAspect="1" noChangeArrowheads="1"/>
          </p:cNvPicPr>
          <p:nvPr/>
        </p:nvPicPr>
        <p:blipFill rotWithShape="1">
          <a:blip r:embed="rId4"/>
          <a:srcRect b="2936"/>
          <a:stretch/>
        </p:blipFill>
        <p:spPr bwMode="auto">
          <a:xfrm>
            <a:off x="3384550" y="2924175"/>
            <a:ext cx="2579688" cy="30702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Llamada ovalada"/>
          <p:cNvSpPr/>
          <p:nvPr/>
        </p:nvSpPr>
        <p:spPr>
          <a:xfrm>
            <a:off x="1742467" y="1052737"/>
            <a:ext cx="5862488" cy="1584176"/>
          </a:xfrm>
          <a:prstGeom prst="wedgeEllipseCallout">
            <a:avLst>
              <a:gd name="adj1" fmla="val 698"/>
              <a:gd name="adj2" fmla="val 706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 err="1">
                <a:solidFill>
                  <a:schemeClr val="tx1"/>
                </a:solidFill>
              </a:rPr>
              <a:t>We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haven’t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dirty="0">
                <a:solidFill>
                  <a:schemeClr val="tx1"/>
                </a:solidFill>
              </a:rPr>
              <a:t>a </a:t>
            </a:r>
            <a:r>
              <a:rPr lang="es-ES_tradnl" sz="4000" dirty="0" err="1">
                <a:solidFill>
                  <a:schemeClr val="tx1"/>
                </a:solidFill>
              </a:rPr>
              <a:t>basketball</a:t>
            </a:r>
            <a:r>
              <a:rPr lang="es-ES_tradnl" sz="4000" dirty="0">
                <a:solidFill>
                  <a:schemeClr val="tx1"/>
                </a:solidFill>
              </a:rPr>
              <a:t>.</a:t>
            </a:r>
            <a:endParaRPr lang="es-ES_tradnl" sz="3200" dirty="0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625" y="5373688"/>
            <a:ext cx="920750" cy="9207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7" name="Picture 2" descr="http://danthemantrivia.files.wordpress.com/2010/09/bart-simp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068638"/>
            <a:ext cx="40322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607889" y="1052736"/>
            <a:ext cx="7420495" cy="2160240"/>
          </a:xfrm>
          <a:prstGeom prst="wedgeEllipseCallout">
            <a:avLst>
              <a:gd name="adj1" fmla="val 21523"/>
              <a:gd name="adj2" fmla="val 76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You</a:t>
            </a:r>
            <a:r>
              <a:rPr lang="es-ES_tradnl" sz="3200" b="1" dirty="0">
                <a:solidFill>
                  <a:schemeClr val="tx1"/>
                </a:solidFill>
              </a:rPr>
              <a:t> </a:t>
            </a:r>
            <a:r>
              <a:rPr lang="es-ES_tradnl" sz="3200" dirty="0">
                <a:solidFill>
                  <a:schemeClr val="tx1"/>
                </a:solidFill>
              </a:rPr>
              <a:t>and </a:t>
            </a:r>
            <a:r>
              <a:rPr lang="es-ES_tradnl" sz="3200" dirty="0" err="1">
                <a:solidFill>
                  <a:schemeClr val="tx1"/>
                </a:solidFill>
              </a:rPr>
              <a:t>your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friends</a:t>
            </a:r>
            <a:r>
              <a:rPr lang="es-ES_tradnl" sz="3200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haven’t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two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noses</a:t>
            </a:r>
            <a:r>
              <a:rPr lang="es-ES_tradnl" sz="32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441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755576" y="1052736"/>
            <a:ext cx="5188024" cy="1811032"/>
          </a:xfrm>
          <a:prstGeom prst="wedgeEllipseCallout">
            <a:avLst>
              <a:gd name="adj1" fmla="val -24584"/>
              <a:gd name="adj2" fmla="val 6142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 err="1">
                <a:solidFill>
                  <a:schemeClr val="tx1"/>
                </a:solidFill>
              </a:rPr>
              <a:t>They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haven’t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200" dirty="0">
                <a:solidFill>
                  <a:schemeClr val="tx1"/>
                </a:solidFill>
              </a:rPr>
              <a:t>a </a:t>
            </a:r>
            <a:r>
              <a:rPr lang="es-ES_tradnl" sz="3200" dirty="0" err="1">
                <a:solidFill>
                  <a:schemeClr val="tx1"/>
                </a:solidFill>
              </a:rPr>
              <a:t>basketball</a:t>
            </a:r>
            <a:r>
              <a:rPr lang="es-ES_tradnl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55" name="Picture 15" descr="http://www.oocities.org/televisioncity/5482/lisa.gif"/>
          <p:cNvPicPr>
            <a:picLocks noChangeAspect="1" noChangeArrowheads="1"/>
          </p:cNvPicPr>
          <p:nvPr/>
        </p:nvPicPr>
        <p:blipFill rotWithShape="1">
          <a:blip r:embed="rId2"/>
          <a:srcRect b="3009"/>
          <a:stretch/>
        </p:blipFill>
        <p:spPr bwMode="auto">
          <a:xfrm>
            <a:off x="1096963" y="3040063"/>
            <a:ext cx="2108200" cy="322103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474.photobucket.com/albums/rr108/demolator_2008/amistad4.jpg"/>
          <p:cNvPicPr>
            <a:picLocks noChangeAspect="1" noChangeArrowheads="1"/>
          </p:cNvPicPr>
          <p:nvPr/>
        </p:nvPicPr>
        <p:blipFill rotWithShape="1">
          <a:blip r:embed="rId3"/>
          <a:srcRect b="2936"/>
          <a:stretch/>
        </p:blipFill>
        <p:spPr bwMode="auto">
          <a:xfrm>
            <a:off x="5032375" y="2603500"/>
            <a:ext cx="2579688" cy="30702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450" y="5051425"/>
            <a:ext cx="922338" cy="9223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468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79673" y="1412776"/>
            <a:ext cx="6124575" cy="4392488"/>
          </a:xfrm>
          <a:prstGeom prst="rect">
            <a:avLst/>
          </a:prstGeom>
          <a:solidFill>
            <a:schemeClr val="tx1"/>
          </a:solidFill>
          <a:ln w="139700">
            <a:solidFill>
              <a:srgbClr val="99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4" name="Rectangle 4"/>
          <p:cNvSpPr txBox="1">
            <a:spLocks noChangeArrowheads="1"/>
          </p:cNvSpPr>
          <p:nvPr/>
        </p:nvSpPr>
        <p:spPr>
          <a:xfrm>
            <a:off x="1187450" y="1773238"/>
            <a:ext cx="1657350" cy="4318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kern="0" smtClean="0">
                <a:solidFill>
                  <a:schemeClr val="bg1"/>
                </a:solidFill>
                <a:latin typeface="Comic Sans MS" pitchFamily="66" charset="0"/>
              </a:rPr>
              <a:t>I </a:t>
            </a:r>
            <a:r>
              <a:rPr lang="es-ES" sz="2400" kern="0" smtClean="0">
                <a:solidFill>
                  <a:srgbClr val="66FFFF"/>
                </a:solidFill>
                <a:latin typeface="Comic Sans MS" pitchFamily="66" charset="0"/>
              </a:rPr>
              <a:t>have </a:t>
            </a:r>
            <a:r>
              <a:rPr lang="es-ES" sz="2400" kern="0" smtClean="0">
                <a:latin typeface="Comic Sans MS" pitchFamily="66" charset="0"/>
              </a:rPr>
              <a:t>not</a:t>
            </a:r>
            <a:r>
              <a:rPr lang="es-ES" sz="2400" kern="0" smtClean="0">
                <a:solidFill>
                  <a:srgbClr val="66FFFF"/>
                </a:solidFill>
                <a:latin typeface="Comic Sans MS" pitchFamily="66" charset="0"/>
              </a:rPr>
              <a:t> </a:t>
            </a:r>
            <a:endParaRPr lang="es-ES" sz="2400" b="1" kern="0" smtClean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1187450" y="2205038"/>
            <a:ext cx="2663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1187450" y="2636838"/>
            <a:ext cx="2303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He 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1187450" y="3070225"/>
            <a:ext cx="2447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She 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8" name="Rectangle 28"/>
          <p:cNvSpPr>
            <a:spLocks noChangeArrowheads="1"/>
          </p:cNvSpPr>
          <p:nvPr/>
        </p:nvSpPr>
        <p:spPr bwMode="auto">
          <a:xfrm>
            <a:off x="1260475" y="3502025"/>
            <a:ext cx="2303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It 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auto">
          <a:xfrm>
            <a:off x="1187450" y="4078288"/>
            <a:ext cx="2592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We 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1187450" y="4510088"/>
            <a:ext cx="2592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1" name="Rectangle 31"/>
          <p:cNvSpPr>
            <a:spLocks noChangeArrowheads="1"/>
          </p:cNvSpPr>
          <p:nvPr/>
        </p:nvSpPr>
        <p:spPr bwMode="auto">
          <a:xfrm>
            <a:off x="1116013" y="4941888"/>
            <a:ext cx="2879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They 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1258888" y="2206625"/>
            <a:ext cx="2449512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haven’t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3" name="Rectangle 38"/>
          <p:cNvSpPr>
            <a:spLocks noChangeArrowheads="1"/>
          </p:cNvSpPr>
          <p:nvPr/>
        </p:nvSpPr>
        <p:spPr bwMode="auto">
          <a:xfrm>
            <a:off x="1258888" y="2638425"/>
            <a:ext cx="2449512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He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hasn’t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1258888" y="3070225"/>
            <a:ext cx="2449512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She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hasn’t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5" name="Rectangle 40"/>
          <p:cNvSpPr>
            <a:spLocks noChangeArrowheads="1"/>
          </p:cNvSpPr>
          <p:nvPr/>
        </p:nvSpPr>
        <p:spPr bwMode="auto">
          <a:xfrm>
            <a:off x="1258888" y="3502025"/>
            <a:ext cx="2449512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It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hasn’t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6" name="Rectangle 41"/>
          <p:cNvSpPr>
            <a:spLocks noChangeArrowheads="1"/>
          </p:cNvSpPr>
          <p:nvPr/>
        </p:nvSpPr>
        <p:spPr bwMode="auto">
          <a:xfrm>
            <a:off x="1187450" y="4078288"/>
            <a:ext cx="2449513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We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haven’t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1187450" y="4510088"/>
            <a:ext cx="2449513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haven’t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1187450" y="4941888"/>
            <a:ext cx="2592388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They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haven’t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2197100" y="1774825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not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2197100" y="1773238"/>
            <a:ext cx="719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1260475" y="1774825"/>
            <a:ext cx="2087563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I </a:t>
            </a:r>
            <a:r>
              <a:rPr lang="es-ES" altLang="es-ES" sz="2400">
                <a:solidFill>
                  <a:srgbClr val="FF3399"/>
                </a:solidFill>
                <a:latin typeface="Comic Sans MS" pitchFamily="66" charset="0"/>
              </a:rPr>
              <a:t>haven’t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pic>
        <p:nvPicPr>
          <p:cNvPr id="20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708275"/>
            <a:ext cx="28892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52 Llamada ovalada"/>
          <p:cNvSpPr/>
          <p:nvPr/>
        </p:nvSpPr>
        <p:spPr>
          <a:xfrm>
            <a:off x="6427634" y="1583385"/>
            <a:ext cx="2304256" cy="836758"/>
          </a:xfrm>
          <a:prstGeom prst="wedgeEllipseCallout">
            <a:avLst>
              <a:gd name="adj1" fmla="val -11598"/>
              <a:gd name="adj2" fmla="val 8146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 err="1">
                <a:solidFill>
                  <a:schemeClr val="tx1"/>
                </a:solidFill>
              </a:rPr>
              <a:t>Remember</a:t>
            </a:r>
            <a:endParaRPr lang="es-ES_tradnl" sz="2000" b="1" dirty="0">
              <a:solidFill>
                <a:schemeClr val="tx1"/>
              </a:solidFill>
            </a:endParaRPr>
          </a:p>
        </p:txBody>
      </p:sp>
      <p:pic>
        <p:nvPicPr>
          <p:cNvPr id="20510" name="7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7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37 L 0.05886 0.003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9711E-6 L 0.31493 -4.9711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4.85549E-6 L 0.30729 4.85549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4.85549E-6 L 0.30729 4.85549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4.85549E-6 L 0.30729 4.85549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4.85549E-6 L 0.30729 4.85549E-6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48555E-6 L 0.31511 2.48555E-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48555E-6 L 0.31511 2.48555E-6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2.13873E-6 L 0.30729 2.13873E-6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p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build="p"/>
      <p:bldP spid="70" grpId="0" build="p"/>
      <p:bldP spid="70" grpId="1" build="allAtOnce"/>
      <p:bldP spid="71" grpId="0" animBg="1"/>
      <p:bldP spid="7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3491880" y="1378620"/>
            <a:ext cx="4968031" cy="1955047"/>
          </a:xfrm>
          <a:prstGeom prst="wedgeEllipseCallout">
            <a:avLst>
              <a:gd name="adj1" fmla="val -40443"/>
              <a:gd name="adj2" fmla="val 5710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>
                <a:solidFill>
                  <a:schemeClr val="tx1"/>
                </a:solidFill>
              </a:rPr>
              <a:t>I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have</a:t>
            </a:r>
            <a:r>
              <a:rPr lang="es-ES_tradnl" sz="32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3200" b="1" dirty="0">
                <a:solidFill>
                  <a:srgbClr val="FF0000"/>
                </a:solidFill>
              </a:rPr>
              <a:t> </a:t>
            </a:r>
            <a:r>
              <a:rPr lang="es-ES_tradnl" sz="3200" b="1" dirty="0">
                <a:solidFill>
                  <a:schemeClr val="tx1"/>
                </a:solidFill>
              </a:rPr>
              <a:t>a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endParaRPr lang="es-ES_tradnl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_tradnl" sz="3200" b="1" dirty="0" err="1">
                <a:solidFill>
                  <a:schemeClr val="tx1"/>
                </a:solidFill>
              </a:rPr>
              <a:t>good</a:t>
            </a:r>
            <a:r>
              <a:rPr lang="es-ES_tradnl" sz="3200" b="1" dirty="0">
                <a:solidFill>
                  <a:schemeClr val="tx1"/>
                </a:solidFill>
              </a:rPr>
              <a:t> </a:t>
            </a:r>
            <a:r>
              <a:rPr lang="es-ES_tradnl" sz="3200" b="1" dirty="0" err="1">
                <a:solidFill>
                  <a:schemeClr val="tx1"/>
                </a:solidFill>
              </a:rPr>
              <a:t>friend</a:t>
            </a:r>
            <a:r>
              <a:rPr lang="es-ES_tradnl" sz="32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81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i474.photobucket.com/albums/rr108/demolator_2008/amistad4.jpg"/>
          <p:cNvPicPr>
            <a:picLocks noChangeAspect="1" noChangeArrowheads="1"/>
          </p:cNvPicPr>
          <p:nvPr/>
        </p:nvPicPr>
        <p:blipFill rotWithShape="1">
          <a:blip r:embed="rId3"/>
          <a:srcRect b="2936"/>
          <a:stretch/>
        </p:blipFill>
        <p:spPr bwMode="auto">
          <a:xfrm>
            <a:off x="1187450" y="3068638"/>
            <a:ext cx="2736850" cy="325596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9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0"/>
          <a:stretch>
            <a:fillRect/>
          </a:stretch>
        </p:blipFill>
        <p:spPr bwMode="auto">
          <a:xfrm>
            <a:off x="5260975" y="3660775"/>
            <a:ext cx="305593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4716016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INTERROGATIVE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" name="Picture 2" descr="http://www.nohomers.net/content/gallery/bartsimpson/bart_point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73463"/>
            <a:ext cx="31972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Llamada ovalada"/>
          <p:cNvSpPr/>
          <p:nvPr/>
        </p:nvSpPr>
        <p:spPr>
          <a:xfrm>
            <a:off x="4205943" y="2348880"/>
            <a:ext cx="4107700" cy="1152128"/>
          </a:xfrm>
          <a:prstGeom prst="wedgeEllipseCallout">
            <a:avLst>
              <a:gd name="adj1" fmla="val 3588"/>
              <a:gd name="adj2" fmla="val 7028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dirty="0">
                <a:solidFill>
                  <a:schemeClr val="tx1"/>
                </a:solidFill>
              </a:rPr>
              <a:t>Yes</a:t>
            </a:r>
            <a:r>
              <a:rPr lang="es-ES_tradnl" sz="2800" b="1" dirty="0">
                <a:solidFill>
                  <a:schemeClr val="tx1"/>
                </a:solidFill>
              </a:rPr>
              <a:t>, </a:t>
            </a:r>
            <a:r>
              <a:rPr lang="es-ES_tradnl" sz="2800" b="1" dirty="0" err="1">
                <a:solidFill>
                  <a:schemeClr val="tx1"/>
                </a:solidFill>
              </a:rPr>
              <a:t>you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have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1515" name="Picture 2" descr="http://4.bp.blogspot.com/_e8jp4TP43Xg/TPQTSp9_kII/AAAAAAAAAtE/NHXVG_btAoo/s1600/milhous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6"/>
          <a:stretch>
            <a:fillRect/>
          </a:stretch>
        </p:blipFill>
        <p:spPr bwMode="auto">
          <a:xfrm>
            <a:off x="788988" y="3322638"/>
            <a:ext cx="22383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788833" y="980728"/>
            <a:ext cx="6303447" cy="1368152"/>
          </a:xfrm>
          <a:prstGeom prst="wedgeEllipseCallout">
            <a:avLst>
              <a:gd name="adj1" fmla="val -21498"/>
              <a:gd name="adj2" fmla="val 13532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 err="1">
                <a:solidFill>
                  <a:srgbClr val="FF0000"/>
                </a:solidFill>
              </a:rPr>
              <a:t>Have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>
                <a:solidFill>
                  <a:schemeClr val="tx1"/>
                </a:solidFill>
              </a:rPr>
              <a:t>I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homework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today</a:t>
            </a:r>
            <a:r>
              <a:rPr lang="es-ES_tradnl" sz="32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1519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16016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INTERROGATIVE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2534" name="Picture 2" descr="http://www.nohomers.net/content/gallery/bartsimpson/bart_point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/>
          <a:stretch>
            <a:fillRect/>
          </a:stretch>
        </p:blipFill>
        <p:spPr bwMode="auto">
          <a:xfrm>
            <a:off x="641350" y="3357563"/>
            <a:ext cx="335438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Edna Krabappel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538413"/>
            <a:ext cx="2967037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900113" y="1073576"/>
            <a:ext cx="4608512" cy="1440159"/>
          </a:xfrm>
          <a:prstGeom prst="wedgeEllipseCallout">
            <a:avLst>
              <a:gd name="adj1" fmla="val -14787"/>
              <a:gd name="adj2" fmla="val 11114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rgbClr val="FF0000"/>
                </a:solidFill>
              </a:rPr>
              <a:t>Have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you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200" dirty="0">
                <a:solidFill>
                  <a:schemeClr val="tx1"/>
                </a:solidFill>
              </a:rPr>
              <a:t>a </a:t>
            </a:r>
            <a:r>
              <a:rPr lang="es-ES_tradnl" sz="3200" dirty="0" err="1">
                <a:solidFill>
                  <a:schemeClr val="tx1"/>
                </a:solidFill>
              </a:rPr>
              <a:t>skateboard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9" name="8 Llamada ovalada"/>
          <p:cNvSpPr/>
          <p:nvPr/>
        </p:nvSpPr>
        <p:spPr>
          <a:xfrm>
            <a:off x="3284220" y="2636912"/>
            <a:ext cx="3312368" cy="1152128"/>
          </a:xfrm>
          <a:prstGeom prst="wedgeEllipseCallout">
            <a:avLst>
              <a:gd name="adj1" fmla="val 47333"/>
              <a:gd name="adj2" fmla="val 838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dirty="0">
                <a:solidFill>
                  <a:schemeClr val="tx1"/>
                </a:solidFill>
              </a:rPr>
              <a:t>No</a:t>
            </a:r>
            <a:r>
              <a:rPr lang="es-ES_tradnl" sz="2800" b="1" dirty="0">
                <a:solidFill>
                  <a:schemeClr val="tx1"/>
                </a:solidFill>
              </a:rPr>
              <a:t>, </a:t>
            </a:r>
            <a:r>
              <a:rPr lang="es-ES_tradnl" sz="3200" b="1" dirty="0">
                <a:solidFill>
                  <a:schemeClr val="tx1"/>
                </a:solidFill>
              </a:rPr>
              <a:t>I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haven’t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2542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16016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INTERROGATIVE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3558" name="Picture 2" descr="http://www.nohomers.net/content/gallery/bartsimpson/bart_poin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3857625"/>
            <a:ext cx="2889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642013" y="1340768"/>
            <a:ext cx="5586171" cy="1368153"/>
          </a:xfrm>
          <a:prstGeom prst="wedgeEllipseCallout">
            <a:avLst>
              <a:gd name="adj1" fmla="val -22511"/>
              <a:gd name="adj2" fmla="val 12026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>
                <a:solidFill>
                  <a:srgbClr val="FF0000"/>
                </a:solidFill>
              </a:rPr>
              <a:t>Has </a:t>
            </a:r>
            <a:r>
              <a:rPr lang="es-ES_tradnl" sz="4000" b="1" dirty="0" err="1">
                <a:solidFill>
                  <a:schemeClr val="tx1"/>
                </a:solidFill>
              </a:rPr>
              <a:t>she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ball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_tradnl" sz="3200" dirty="0">
              <a:solidFill>
                <a:schemeClr val="tx1"/>
              </a:solidFill>
            </a:endParaRPr>
          </a:p>
        </p:txBody>
      </p:sp>
      <p:pic>
        <p:nvPicPr>
          <p:cNvPr id="23562" name="Picture 2" descr="http://u.jimdo.com/www37/o/s8b3aac9a05a23527/img/i3ff35a7239ee98a3/1303509100/std/ima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857625"/>
            <a:ext cx="2922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Llamada ovalada"/>
          <p:cNvSpPr/>
          <p:nvPr/>
        </p:nvSpPr>
        <p:spPr>
          <a:xfrm>
            <a:off x="4932040" y="2492896"/>
            <a:ext cx="3816424" cy="1152128"/>
          </a:xfrm>
          <a:prstGeom prst="wedgeEllipseCallout">
            <a:avLst>
              <a:gd name="adj1" fmla="val -4174"/>
              <a:gd name="adj2" fmla="val 7587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0000"/>
                </a:solidFill>
              </a:rPr>
              <a:t>No</a:t>
            </a:r>
            <a:r>
              <a:rPr lang="es-ES_tradnl" sz="2800" b="1" dirty="0">
                <a:solidFill>
                  <a:schemeClr val="tx1"/>
                </a:solidFill>
              </a:rPr>
              <a:t>, </a:t>
            </a:r>
            <a:r>
              <a:rPr lang="es-ES_tradnl" sz="2800" b="1" dirty="0" err="1">
                <a:solidFill>
                  <a:schemeClr val="tx1"/>
                </a:solidFill>
              </a:rPr>
              <a:t>she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hasn’t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5350" y="3357563"/>
            <a:ext cx="1858963" cy="22923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16016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INTERROGATIVE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8 Llamada ovalada"/>
          <p:cNvSpPr/>
          <p:nvPr/>
        </p:nvSpPr>
        <p:spPr>
          <a:xfrm>
            <a:off x="770852" y="1104319"/>
            <a:ext cx="5586171" cy="1368153"/>
          </a:xfrm>
          <a:prstGeom prst="wedgeEllipseCallout">
            <a:avLst>
              <a:gd name="adj1" fmla="val -22511"/>
              <a:gd name="adj2" fmla="val 12026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 err="1">
                <a:solidFill>
                  <a:srgbClr val="FF0000"/>
                </a:solidFill>
              </a:rPr>
              <a:t>Have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chemeClr val="tx1"/>
                </a:solidFill>
              </a:rPr>
              <a:t>they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saxophone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_tradnl" sz="3200" dirty="0">
              <a:solidFill>
                <a:schemeClr val="tx1"/>
              </a:solidFill>
            </a:endParaRPr>
          </a:p>
        </p:txBody>
      </p:sp>
      <p:pic>
        <p:nvPicPr>
          <p:cNvPr id="24585" name="Picture 2" descr="http://u.jimdo.com/www37/o/s8b3aac9a05a23527/img/i3ff35a7239ee98a3/1303509100/std/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857625"/>
            <a:ext cx="2922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Llamada ovalada"/>
          <p:cNvSpPr/>
          <p:nvPr/>
        </p:nvSpPr>
        <p:spPr>
          <a:xfrm>
            <a:off x="5292080" y="2348880"/>
            <a:ext cx="3456384" cy="1152128"/>
          </a:xfrm>
          <a:prstGeom prst="wedgeEllipseCallout">
            <a:avLst>
              <a:gd name="adj1" fmla="val -4174"/>
              <a:gd name="adj2" fmla="val 7587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0000"/>
                </a:solidFill>
              </a:rPr>
              <a:t>No</a:t>
            </a:r>
            <a:r>
              <a:rPr lang="es-ES_tradnl" sz="2800" b="1" dirty="0">
                <a:solidFill>
                  <a:schemeClr val="tx1"/>
                </a:solidFill>
              </a:rPr>
              <a:t>, </a:t>
            </a:r>
            <a:r>
              <a:rPr lang="es-ES_tradnl" sz="2800" b="1" dirty="0" err="1">
                <a:solidFill>
                  <a:schemeClr val="tx1"/>
                </a:solidFill>
              </a:rPr>
              <a:t>they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haven’t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" name="10 Imagen" descr="SimpsonsCouch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3" y="2924175"/>
            <a:ext cx="2428875" cy="2222500"/>
          </a:xfrm>
          <a:prstGeom prst="rect">
            <a:avLst/>
          </a:prstGeom>
          <a:noFill/>
          <a:ln>
            <a:noFill/>
          </a:ln>
          <a:effectLst>
            <a:outerShdw blurRad="76200" dist="1778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4590" name="Picture 2" descr="http://www.nohomers.net/content/gallery/bartsimpson/bart_point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3857625"/>
            <a:ext cx="2889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55054" y="965273"/>
            <a:ext cx="7014159" cy="4912000"/>
          </a:xfrm>
          <a:prstGeom prst="rect">
            <a:avLst/>
          </a:prstGeom>
          <a:solidFill>
            <a:schemeClr val="tx1"/>
          </a:solidFill>
          <a:ln w="139700">
            <a:solidFill>
              <a:srgbClr val="99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4716016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INTERROGATIVE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56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513138"/>
            <a:ext cx="2308225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116 Llamada ovalada"/>
          <p:cNvSpPr/>
          <p:nvPr/>
        </p:nvSpPr>
        <p:spPr>
          <a:xfrm>
            <a:off x="6732240" y="2448574"/>
            <a:ext cx="1944216" cy="836758"/>
          </a:xfrm>
          <a:prstGeom prst="wedgeEllipseCallout">
            <a:avLst>
              <a:gd name="adj1" fmla="val -2324"/>
              <a:gd name="adj2" fmla="val 7530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 err="1">
                <a:solidFill>
                  <a:schemeClr val="tx1"/>
                </a:solidFill>
              </a:rPr>
              <a:t>Remember</a:t>
            </a:r>
            <a:endParaRPr lang="es-ES_tradnl" b="1" dirty="0">
              <a:solidFill>
                <a:schemeClr val="tx1"/>
              </a:solidFill>
            </a:endParaRPr>
          </a:p>
        </p:txBody>
      </p:sp>
      <p:pic>
        <p:nvPicPr>
          <p:cNvPr id="25613" name="4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"/>
          <p:cNvSpPr txBox="1">
            <a:spLocks noChangeArrowheads="1"/>
          </p:cNvSpPr>
          <p:nvPr/>
        </p:nvSpPr>
        <p:spPr>
          <a:xfrm>
            <a:off x="974725" y="1701800"/>
            <a:ext cx="360363" cy="4318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kern="0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endParaRPr lang="es-ES" sz="2400" b="1" kern="0" smtClean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1335088" y="1701800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16" name="Rectangle 27"/>
          <p:cNvSpPr>
            <a:spLocks noChangeArrowheads="1"/>
          </p:cNvSpPr>
          <p:nvPr/>
        </p:nvSpPr>
        <p:spPr bwMode="auto">
          <a:xfrm>
            <a:off x="2055813" y="1701800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2632075" y="1701800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974725" y="1701800"/>
            <a:ext cx="1943100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I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973138" y="2133600"/>
            <a:ext cx="865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you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622425" y="213360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21" name="Rectangle 31"/>
          <p:cNvSpPr>
            <a:spLocks noChangeArrowheads="1"/>
          </p:cNvSpPr>
          <p:nvPr/>
        </p:nvSpPr>
        <p:spPr bwMode="auto">
          <a:xfrm>
            <a:off x="2343150" y="213360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2919413" y="2133600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6" name="Rectangle 33"/>
          <p:cNvSpPr>
            <a:spLocks noChangeArrowheads="1"/>
          </p:cNvSpPr>
          <p:nvPr/>
        </p:nvSpPr>
        <p:spPr bwMode="auto">
          <a:xfrm>
            <a:off x="973138" y="2133600"/>
            <a:ext cx="2305050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you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973138" y="2565400"/>
            <a:ext cx="865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He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8" name="Rectangle 40"/>
          <p:cNvSpPr>
            <a:spLocks noChangeArrowheads="1"/>
          </p:cNvSpPr>
          <p:nvPr/>
        </p:nvSpPr>
        <p:spPr bwMode="auto">
          <a:xfrm>
            <a:off x="1622425" y="256540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26" name="Rectangle 41"/>
          <p:cNvSpPr>
            <a:spLocks noChangeArrowheads="1"/>
          </p:cNvSpPr>
          <p:nvPr/>
        </p:nvSpPr>
        <p:spPr bwMode="auto">
          <a:xfrm>
            <a:off x="2343150" y="256540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0" name="Rectangle 42"/>
          <p:cNvSpPr>
            <a:spLocks noChangeArrowheads="1"/>
          </p:cNvSpPr>
          <p:nvPr/>
        </p:nvSpPr>
        <p:spPr bwMode="auto">
          <a:xfrm>
            <a:off x="2919413" y="2565400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1" name="Rectangle 43"/>
          <p:cNvSpPr>
            <a:spLocks noChangeArrowheads="1"/>
          </p:cNvSpPr>
          <p:nvPr/>
        </p:nvSpPr>
        <p:spPr bwMode="auto">
          <a:xfrm>
            <a:off x="973138" y="2565400"/>
            <a:ext cx="2305050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he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973138" y="2997200"/>
            <a:ext cx="865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She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3" name="Rectangle 45"/>
          <p:cNvSpPr>
            <a:spLocks noChangeArrowheads="1"/>
          </p:cNvSpPr>
          <p:nvPr/>
        </p:nvSpPr>
        <p:spPr bwMode="auto">
          <a:xfrm>
            <a:off x="1622425" y="299720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31" name="Rectangle 46"/>
          <p:cNvSpPr>
            <a:spLocks noChangeArrowheads="1"/>
          </p:cNvSpPr>
          <p:nvPr/>
        </p:nvSpPr>
        <p:spPr bwMode="auto">
          <a:xfrm>
            <a:off x="2343150" y="299720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5" name="Rectangle 47"/>
          <p:cNvSpPr>
            <a:spLocks noChangeArrowheads="1"/>
          </p:cNvSpPr>
          <p:nvPr/>
        </p:nvSpPr>
        <p:spPr bwMode="auto">
          <a:xfrm>
            <a:off x="2919413" y="2997200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973138" y="2997200"/>
            <a:ext cx="2305050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she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7" name="Rectangle 49"/>
          <p:cNvSpPr>
            <a:spLocks noChangeArrowheads="1"/>
          </p:cNvSpPr>
          <p:nvPr/>
        </p:nvSpPr>
        <p:spPr bwMode="auto">
          <a:xfrm>
            <a:off x="973138" y="3429000"/>
            <a:ext cx="865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It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auto">
          <a:xfrm>
            <a:off x="1622425" y="342900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36" name="Rectangle 51"/>
          <p:cNvSpPr>
            <a:spLocks noChangeArrowheads="1"/>
          </p:cNvSpPr>
          <p:nvPr/>
        </p:nvSpPr>
        <p:spPr bwMode="auto">
          <a:xfrm>
            <a:off x="2341563" y="3429000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0" name="Rectangle 52"/>
          <p:cNvSpPr>
            <a:spLocks noChangeArrowheads="1"/>
          </p:cNvSpPr>
          <p:nvPr/>
        </p:nvSpPr>
        <p:spPr bwMode="auto">
          <a:xfrm>
            <a:off x="2919413" y="3502025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1" name="Rectangle 53"/>
          <p:cNvSpPr>
            <a:spLocks noChangeArrowheads="1"/>
          </p:cNvSpPr>
          <p:nvPr/>
        </p:nvSpPr>
        <p:spPr bwMode="auto">
          <a:xfrm>
            <a:off x="973138" y="3430588"/>
            <a:ext cx="2305050" cy="503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Has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it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2" name="Rectangle 54"/>
          <p:cNvSpPr>
            <a:spLocks noChangeArrowheads="1"/>
          </p:cNvSpPr>
          <p:nvPr/>
        </p:nvSpPr>
        <p:spPr bwMode="auto">
          <a:xfrm>
            <a:off x="973138" y="4149725"/>
            <a:ext cx="865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We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3" name="Rectangle 55"/>
          <p:cNvSpPr>
            <a:spLocks noChangeArrowheads="1"/>
          </p:cNvSpPr>
          <p:nvPr/>
        </p:nvSpPr>
        <p:spPr bwMode="auto">
          <a:xfrm>
            <a:off x="1622425" y="4149725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41" name="Rectangle 56"/>
          <p:cNvSpPr>
            <a:spLocks noChangeArrowheads="1"/>
          </p:cNvSpPr>
          <p:nvPr/>
        </p:nvSpPr>
        <p:spPr bwMode="auto">
          <a:xfrm>
            <a:off x="2343150" y="4149725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5" name="Rectangle 57"/>
          <p:cNvSpPr>
            <a:spLocks noChangeArrowheads="1"/>
          </p:cNvSpPr>
          <p:nvPr/>
        </p:nvSpPr>
        <p:spPr bwMode="auto">
          <a:xfrm>
            <a:off x="2919413" y="4149725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6" name="Rectangle 58"/>
          <p:cNvSpPr>
            <a:spLocks noChangeArrowheads="1"/>
          </p:cNvSpPr>
          <p:nvPr/>
        </p:nvSpPr>
        <p:spPr bwMode="auto">
          <a:xfrm>
            <a:off x="973138" y="4149725"/>
            <a:ext cx="2305050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we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7" name="Rectangle 59"/>
          <p:cNvSpPr>
            <a:spLocks noChangeArrowheads="1"/>
          </p:cNvSpPr>
          <p:nvPr/>
        </p:nvSpPr>
        <p:spPr bwMode="auto">
          <a:xfrm>
            <a:off x="973138" y="4654550"/>
            <a:ext cx="865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you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9" name="Rectangle 60"/>
          <p:cNvSpPr>
            <a:spLocks noChangeArrowheads="1"/>
          </p:cNvSpPr>
          <p:nvPr/>
        </p:nvSpPr>
        <p:spPr bwMode="auto">
          <a:xfrm>
            <a:off x="1622425" y="465455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46" name="Rectangle 61"/>
          <p:cNvSpPr>
            <a:spLocks noChangeArrowheads="1"/>
          </p:cNvSpPr>
          <p:nvPr/>
        </p:nvSpPr>
        <p:spPr bwMode="auto">
          <a:xfrm>
            <a:off x="2343150" y="4654550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13" name="Rectangle 62"/>
          <p:cNvSpPr>
            <a:spLocks noChangeArrowheads="1"/>
          </p:cNvSpPr>
          <p:nvPr/>
        </p:nvSpPr>
        <p:spPr bwMode="auto">
          <a:xfrm>
            <a:off x="2919413" y="4654550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14" name="Rectangle 63"/>
          <p:cNvSpPr>
            <a:spLocks noChangeArrowheads="1"/>
          </p:cNvSpPr>
          <p:nvPr/>
        </p:nvSpPr>
        <p:spPr bwMode="auto">
          <a:xfrm>
            <a:off x="973138" y="4654550"/>
            <a:ext cx="2305050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you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18" name="Rectangle 64"/>
          <p:cNvSpPr>
            <a:spLocks noChangeArrowheads="1"/>
          </p:cNvSpPr>
          <p:nvPr/>
        </p:nvSpPr>
        <p:spPr bwMode="auto">
          <a:xfrm>
            <a:off x="973138" y="5157788"/>
            <a:ext cx="1009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They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19" name="Rectangle 65"/>
          <p:cNvSpPr>
            <a:spLocks noChangeArrowheads="1"/>
          </p:cNvSpPr>
          <p:nvPr/>
        </p:nvSpPr>
        <p:spPr bwMode="auto">
          <a:xfrm>
            <a:off x="1766888" y="5157788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651" name="Rectangle 66"/>
          <p:cNvSpPr>
            <a:spLocks noChangeArrowheads="1"/>
          </p:cNvSpPr>
          <p:nvPr/>
        </p:nvSpPr>
        <p:spPr bwMode="auto">
          <a:xfrm>
            <a:off x="2487613" y="5157788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got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21" name="Rectangle 67"/>
          <p:cNvSpPr>
            <a:spLocks noChangeArrowheads="1"/>
          </p:cNvSpPr>
          <p:nvPr/>
        </p:nvSpPr>
        <p:spPr bwMode="auto">
          <a:xfrm>
            <a:off x="3063875" y="5157788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22" name="Rectangle 68"/>
          <p:cNvSpPr>
            <a:spLocks noChangeArrowheads="1"/>
          </p:cNvSpPr>
          <p:nvPr/>
        </p:nvSpPr>
        <p:spPr bwMode="auto">
          <a:xfrm>
            <a:off x="973138" y="5157788"/>
            <a:ext cx="2665412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Have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 they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got?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23" name="Rectangle 74"/>
          <p:cNvSpPr>
            <a:spLocks noChangeArrowheads="1"/>
          </p:cNvSpPr>
          <p:nvPr/>
        </p:nvSpPr>
        <p:spPr bwMode="auto">
          <a:xfrm>
            <a:off x="3565525" y="1773238"/>
            <a:ext cx="2736850" cy="647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I/you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have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I/you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haven’t</a:t>
            </a:r>
            <a:endParaRPr lang="es-ES" alt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24" name="Rectangle 75"/>
          <p:cNvSpPr>
            <a:spLocks noChangeArrowheads="1"/>
          </p:cNvSpPr>
          <p:nvPr/>
        </p:nvSpPr>
        <p:spPr bwMode="auto">
          <a:xfrm>
            <a:off x="3494088" y="2854325"/>
            <a:ext cx="3097212" cy="647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he/she/it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has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he/she/it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hasn’t</a:t>
            </a:r>
          </a:p>
        </p:txBody>
      </p:sp>
      <p:sp>
        <p:nvSpPr>
          <p:cNvPr id="125" name="Rectangle 76"/>
          <p:cNvSpPr>
            <a:spLocks noChangeArrowheads="1"/>
          </p:cNvSpPr>
          <p:nvPr/>
        </p:nvSpPr>
        <p:spPr bwMode="auto">
          <a:xfrm>
            <a:off x="3276600" y="4438650"/>
            <a:ext cx="3671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we/you/they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have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altLang="es-ES" sz="2400">
                <a:solidFill>
                  <a:schemeClr val="bg1"/>
                </a:solidFill>
                <a:latin typeface="Comic Sans MS" pitchFamily="66" charset="0"/>
              </a:rPr>
              <a:t>we/you/they</a:t>
            </a:r>
            <a:r>
              <a:rPr lang="es-ES" altLang="es-ES" sz="2400">
                <a:solidFill>
                  <a:srgbClr val="66FFFF"/>
                </a:solidFill>
                <a:latin typeface="Comic Sans MS" pitchFamily="66" charset="0"/>
              </a:rPr>
              <a:t> haven’t</a:t>
            </a:r>
          </a:p>
        </p:txBody>
      </p:sp>
      <p:sp>
        <p:nvSpPr>
          <p:cNvPr id="25657" name="Text Box 82"/>
          <p:cNvSpPr txBox="1">
            <a:spLocks noChangeArrowheads="1"/>
          </p:cNvSpPr>
          <p:nvPr/>
        </p:nvSpPr>
        <p:spPr bwMode="auto">
          <a:xfrm>
            <a:off x="1333500" y="119697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>
                <a:solidFill>
                  <a:srgbClr val="FFFF00"/>
                </a:solidFill>
                <a:latin typeface="Comic Sans MS" pitchFamily="66" charset="0"/>
              </a:rPr>
              <a:t>QUESTIONS</a:t>
            </a:r>
          </a:p>
        </p:txBody>
      </p:sp>
      <p:sp>
        <p:nvSpPr>
          <p:cNvPr id="25658" name="Text Box 83"/>
          <p:cNvSpPr txBox="1">
            <a:spLocks noChangeArrowheads="1"/>
          </p:cNvSpPr>
          <p:nvPr/>
        </p:nvSpPr>
        <p:spPr bwMode="auto">
          <a:xfrm>
            <a:off x="3636963" y="1196975"/>
            <a:ext cx="2519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>
                <a:solidFill>
                  <a:srgbClr val="FFFF00"/>
                </a:solidFill>
                <a:latin typeface="Comic Sans MS" pitchFamily="66" charset="0"/>
              </a:rPr>
              <a:t>SHORT ANSWERS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47 L 0.0276 -0.06011 C 0.03177 -0.07445 0.03802 -0.08231 0.04462 -0.08231 C 0.05208 -0.08231 0.05816 -0.07445 0.06215 -0.06011 L 0.08281 0.00347 " pathEditMode="relative" rAng="0" ptsTypes="FffFF">
                                      <p:cBhvr>
                                        <p:cTn id="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30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46821E-7 L -0.01319 0.0689 C -0.01562 0.08439 -0.01979 0.09434 -0.02378 0.09434 C -0.02847 0.09434 -0.03229 0.08439 -0.03489 0.0689 L -0.04705 -3.46821E-7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47 L 0.0276 -0.06011 C 0.03177 -0.07445 0.03802 -0.08231 0.04462 -0.08231 C 0.05208 -0.08231 0.05816 -0.07445 0.06215 -0.06011 L 0.08281 0.00347 " pathEditMode="relative" rAng="0" ptsTypes="FffFF">
                                      <p:cBhvr>
                                        <p:cTn id="2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30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5.20231E-7 L -0.0217 0.0689 C -0.02517 0.08439 -0.03107 0.09434 -0.0368 0.09434 C -0.0434 0.09434 -0.04895 0.08439 -0.0526 0.0689 L -0.06979 -5.20231E-7 " pathEditMode="relative" rAng="0" ptsTypes="FffFF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47 L 0.0276 -0.06011 C 0.03177 -0.07445 0.03802 -0.08231 0.04462 -0.08231 C 0.05208 -0.08231 0.05816 -0.07445 0.06215 -0.06011 L 0.08281 0.00347 " pathEditMode="relative" rAng="0" ptsTypes="FffFF">
                                      <p:cBhvr>
                                        <p:cTn id="45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5.20231E-7 L -0.0217 0.0689 C -0.02517 0.08439 -0.03107 0.09434 -0.0368 0.09434 C -0.0434 0.09434 -0.04895 0.08439 -0.0526 0.0689 L -0.06979 -5.20231E-7 " pathEditMode="relative" rAng="0" ptsTypes="FffFF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0347 L 0.02795 -0.07352 C 0.0316 -0.09063 0.03646 -0.09988 0.04184 -0.09988 C 0.04809 -0.09988 0.05312 -0.09063 0.05625 -0.07352 L 0.07378 0.00347 " pathEditMode="relative" rAng="0" ptsTypes="FffFF">
                                      <p:cBhvr>
                                        <p:cTn id="59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-517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5.20231E-7 L -0.0217 0.0689 C -0.02517 0.08439 -0.03107 0.09434 -0.0368 0.09434 C -0.0434 0.09434 -0.04895 0.08439 -0.0526 0.0689 L -0.06979 -5.20231E-7 " pathEditMode="relative" rAng="0" ptsTypes="FffFF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47 L 0.0276 -0.06011 C 0.03177 -0.07445 0.03802 -0.08231 0.04462 -0.08231 C 0.05208 -0.08231 0.05816 -0.07445 0.06215 -0.06011 L 0.08281 0.00347 " pathEditMode="relative" rAng="0" ptsTypes="FffFF">
                                      <p:cBhvr>
                                        <p:cTn id="73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30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5.20231E-7 L -0.0217 0.0689 C -0.02517 0.08439 -0.03107 0.09434 -0.0368 0.09434 C -0.0434 0.09434 -0.04895 0.08439 -0.0526 0.0689 L -0.06979 -5.20231E-7 " pathEditMode="relative" rAng="0" ptsTypes="FffFF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47 L 0.0276 -0.06011 C 0.03177 -0.07445 0.03802 -0.08231 0.04462 -0.08231 C 0.05208 -0.08231 0.05816 -0.07445 0.06215 -0.06011 L 0.08281 0.00347 " pathEditMode="relative" rAng="0" ptsTypes="FffFF">
                                      <p:cBhvr>
                                        <p:cTn id="9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30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5.20231E-7 L -0.0217 0.0689 C -0.02517 0.08439 -0.03107 0.09434 -0.0368 0.09434 C -0.0434 0.09434 -0.04895 0.08439 -0.0526 0.0689 L -0.06979 -5.20231E-7 " pathEditMode="relative" rAng="0" ptsTypes="FffFF">
                                      <p:cBhvr>
                                        <p:cTn id="9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47 L 0.0276 -0.06011 C 0.03177 -0.07445 0.03802 -0.08231 0.04462 -0.08231 C 0.05208 -0.08231 0.05816 -0.07445 0.06215 -0.06011 L 0.08281 0.00347 " pathEditMode="relative" rAng="0" ptsTypes="FffFF">
                                      <p:cBhvr>
                                        <p:cTn id="109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30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5.20231E-7 L -0.0217 0.0689 C -0.02517 0.08439 -0.03107 0.09434 -0.0368 0.09434 C -0.0434 0.09434 -0.04895 0.08439 -0.0526 0.0689 L -0.06979 -5.20231E-7 " pathEditMode="relative" rAng="0" ptsTypes="FffFF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347 L 0.0276 -0.06011 C 0.03177 -0.07445 0.03802 -0.08231 0.04462 -0.08231 C 0.05208 -0.08231 0.05816 -0.07445 0.06215 -0.06011 L 0.08281 0.00347 " pathEditMode="relative" rAng="0" ptsTypes="FffFF">
                                      <p:cBhvr>
                                        <p:cTn id="123" dur="1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30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2.94798E-6 L -0.02726 0.0689 C -0.03108 0.0844 -0.03785 0.09434 -0.0441 0.09434 C -0.05157 0.09434 -0.05764 0.0844 -0.06181 0.0689 L -0.08091 -2.94798E-6 " pathEditMode="relative" rAng="0" ptsTypes="FffFF">
                                      <p:cBhvr>
                                        <p:cTn id="1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8" grpId="0"/>
      <p:bldP spid="50" grpId="0"/>
      <p:bldP spid="51" grpId="0" animBg="1"/>
      <p:bldP spid="52" grpId="0" build="p"/>
      <p:bldP spid="53" grpId="0"/>
      <p:bldP spid="55" grpId="0"/>
      <p:bldP spid="56" grpId="0" animBg="1"/>
      <p:bldP spid="57" grpId="0" build="p"/>
      <p:bldP spid="58" grpId="0"/>
      <p:bldP spid="60" grpId="0"/>
      <p:bldP spid="61" grpId="0" animBg="1"/>
      <p:bldP spid="62" grpId="0" build="p"/>
      <p:bldP spid="63" grpId="0"/>
      <p:bldP spid="65" grpId="0"/>
      <p:bldP spid="66" grpId="0" animBg="1"/>
      <p:bldP spid="67" grpId="0" build="p"/>
      <p:bldP spid="68" grpId="0"/>
      <p:bldP spid="70" grpId="0"/>
      <p:bldP spid="71" grpId="0" animBg="1"/>
      <p:bldP spid="72" grpId="0" build="p"/>
      <p:bldP spid="73" grpId="0"/>
      <p:bldP spid="75" grpId="0"/>
      <p:bldP spid="76" grpId="0" animBg="1"/>
      <p:bldP spid="77" grpId="0" build="p"/>
      <p:bldP spid="79" grpId="0"/>
      <p:bldP spid="113" grpId="0"/>
      <p:bldP spid="114" grpId="0" animBg="1"/>
      <p:bldP spid="118" grpId="0" build="p"/>
      <p:bldP spid="119" grpId="0"/>
      <p:bldP spid="121" grpId="0"/>
      <p:bldP spid="122" grpId="0" animBg="1"/>
      <p:bldP spid="123" grpId="0" animBg="1"/>
      <p:bldP spid="124" grpId="0" animBg="1"/>
      <p:bldP spid="1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987824" y="1196752"/>
            <a:ext cx="4464496" cy="1584176"/>
          </a:xfrm>
          <a:prstGeom prst="wedgeEllipseCallout">
            <a:avLst>
              <a:gd name="adj1" fmla="val -23124"/>
              <a:gd name="adj2" fmla="val 94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dirty="0">
                <a:solidFill>
                  <a:srgbClr val="92D050"/>
                </a:solidFill>
                <a:latin typeface="akaDylan Plain" pitchFamily="82" charset="0"/>
              </a:rPr>
              <a:t>BYE </a:t>
            </a:r>
            <a:r>
              <a:rPr lang="es-ES_tradnl" sz="3200" dirty="0" err="1">
                <a:solidFill>
                  <a:srgbClr val="92D050"/>
                </a:solidFill>
                <a:latin typeface="akaDylan Plain" pitchFamily="82" charset="0"/>
              </a:rPr>
              <a:t>BYE</a:t>
            </a:r>
            <a:r>
              <a:rPr lang="es-ES_tradnl" sz="3200" dirty="0">
                <a:solidFill>
                  <a:srgbClr val="92D050"/>
                </a:solidFill>
                <a:latin typeface="akaDylan Plain" pitchFamily="82" charset="0"/>
              </a:rPr>
              <a:t>!</a:t>
            </a:r>
          </a:p>
        </p:txBody>
      </p:sp>
      <p:pic>
        <p:nvPicPr>
          <p:cNvPr id="2663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"/>
          <a:stretch>
            <a:fillRect/>
          </a:stretch>
        </p:blipFill>
        <p:spPr bwMode="auto">
          <a:xfrm>
            <a:off x="2124075" y="2781300"/>
            <a:ext cx="2376488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56" y="116632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102" name="Picture 2" descr="http://www.nohomers.net/content/gallery/bartsimpson/bart_poin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2670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684213" y="980725"/>
            <a:ext cx="6264374" cy="1800203"/>
          </a:xfrm>
          <a:prstGeom prst="wedgeEllipseCallout">
            <a:avLst>
              <a:gd name="adj1" fmla="val -18972"/>
              <a:gd name="adj2" fmla="val 8993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dirty="0">
                <a:solidFill>
                  <a:schemeClr val="tx1"/>
                </a:solidFill>
              </a:rPr>
              <a:t>Dad</a:t>
            </a:r>
            <a:r>
              <a:rPr lang="es-ES_tradnl" sz="3600" b="1" dirty="0">
                <a:solidFill>
                  <a:schemeClr val="tx1"/>
                </a:solidFill>
              </a:rPr>
              <a:t>, </a:t>
            </a:r>
            <a:r>
              <a:rPr lang="es-ES_tradnl" sz="3600" b="1" dirty="0" err="1">
                <a:solidFill>
                  <a:schemeClr val="tx1"/>
                </a:solidFill>
              </a:rPr>
              <a:t>you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have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doughnut</a:t>
            </a:r>
            <a:r>
              <a:rPr lang="es-ES_tradnl" sz="3600" dirty="0">
                <a:solidFill>
                  <a:schemeClr val="tx1"/>
                </a:solidFill>
              </a:rPr>
              <a:t>.</a:t>
            </a:r>
            <a:endParaRPr lang="es-ES_tradnl" sz="3200" dirty="0">
              <a:solidFill>
                <a:schemeClr val="tx1"/>
              </a:solidFill>
            </a:endParaRPr>
          </a:p>
        </p:txBody>
      </p:sp>
      <p:pic>
        <p:nvPicPr>
          <p:cNvPr id="5131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75" y="2401888"/>
            <a:ext cx="3021013" cy="4037012"/>
          </a:xfrm>
          <a:prstGeom prst="rect">
            <a:avLst/>
          </a:prstGeom>
          <a:noFill/>
          <a:ln>
            <a:noFill/>
          </a:ln>
          <a:effectLst>
            <a:outerShdw blurRad="76200" dist="317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479629" y="6165304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110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46163" y="2354263"/>
            <a:ext cx="2103437" cy="36306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3149600" y="980727"/>
            <a:ext cx="5112568" cy="2243081"/>
          </a:xfrm>
          <a:prstGeom prst="wedgeEllipseCallout">
            <a:avLst>
              <a:gd name="adj1" fmla="val 21472"/>
              <a:gd name="adj2" fmla="val 7612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He </a:t>
            </a:r>
            <a:r>
              <a:rPr lang="es-ES_tradnl" sz="3600" b="1" dirty="0">
                <a:solidFill>
                  <a:srgbClr val="FF0000"/>
                </a:solidFill>
              </a:rPr>
              <a:t>has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skateboard</a:t>
            </a:r>
            <a:r>
              <a:rPr lang="es-ES_tradnl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96188" y="5876925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131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5" descr="http://www.angelfire.com/art2/den_of_toons/AL/Images/milhous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"/>
          <a:stretch>
            <a:fillRect/>
          </a:stretch>
        </p:blipFill>
        <p:spPr bwMode="auto">
          <a:xfrm>
            <a:off x="5659438" y="4005263"/>
            <a:ext cx="2657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3708401" y="1023142"/>
            <a:ext cx="4608512" cy="2243081"/>
          </a:xfrm>
          <a:prstGeom prst="wedgeEllipseCallout">
            <a:avLst>
              <a:gd name="adj1" fmla="val 16914"/>
              <a:gd name="adj2" fmla="val 7497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She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>
                <a:solidFill>
                  <a:srgbClr val="FF0000"/>
                </a:solidFill>
              </a:rPr>
              <a:t>has </a:t>
            </a:r>
            <a:r>
              <a:rPr lang="es-ES_tradnl" sz="3600" b="1" dirty="0" err="1">
                <a:solidFill>
                  <a:srgbClr val="FF0000"/>
                </a:solidFill>
              </a:rPr>
              <a:t>got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200" dirty="0">
                <a:solidFill>
                  <a:schemeClr val="tx1"/>
                </a:solidFill>
              </a:rPr>
              <a:t>a </a:t>
            </a:r>
            <a:r>
              <a:rPr lang="es-ES_tradnl" sz="3200" dirty="0" err="1">
                <a:solidFill>
                  <a:schemeClr val="tx1"/>
                </a:solidFill>
              </a:rPr>
              <a:t>book</a:t>
            </a:r>
            <a:r>
              <a:rPr lang="es-ES_tradnl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96188" y="5876925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154" name="Picture 15" descr="http://www.angelfire.com/art2/den_of_toons/AL/Images/milhous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"/>
          <a:stretch>
            <a:fillRect/>
          </a:stretch>
        </p:blipFill>
        <p:spPr bwMode="auto">
          <a:xfrm>
            <a:off x="5659438" y="4005263"/>
            <a:ext cx="2657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5" descr="http://www.coloriage.tv/dessincolo/lisa-simpson.png"/>
          <p:cNvPicPr>
            <a:picLocks noChangeAspect="1" noChangeArrowheads="1"/>
          </p:cNvPicPr>
          <p:nvPr/>
        </p:nvPicPr>
        <p:blipFill>
          <a:blip r:embed="rId4"/>
          <a:srcRect l="21848" r="17628"/>
          <a:stretch>
            <a:fillRect/>
          </a:stretch>
        </p:blipFill>
        <p:spPr bwMode="auto">
          <a:xfrm>
            <a:off x="1447800" y="2247900"/>
            <a:ext cx="2260600" cy="37369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96188" y="5876925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7175" name="Picture 15" descr="http://www.angelfire.com/art2/den_of_toons/AL/Images/milhous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"/>
          <a:stretch>
            <a:fillRect/>
          </a:stretch>
        </p:blipFill>
        <p:spPr bwMode="auto">
          <a:xfrm>
            <a:off x="5659438" y="4005263"/>
            <a:ext cx="2657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 descr="http://images.fanpop.com/images/image_uploads/Santa-s-Little-Helper-the-simpsons-pets-643678_220_26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651125"/>
            <a:ext cx="2792413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0" descr="http://www.clipartlord.com/wp-content/uploads/2013/03/dog-bo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776">
            <a:off x="1711325" y="3235325"/>
            <a:ext cx="1397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3535363" y="1214278"/>
            <a:ext cx="4248149" cy="1853447"/>
          </a:xfrm>
          <a:prstGeom prst="wedgeEllipseCallout">
            <a:avLst>
              <a:gd name="adj1" fmla="val 25285"/>
              <a:gd name="adj2" fmla="val 10170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 err="1">
                <a:solidFill>
                  <a:schemeClr val="tx1"/>
                </a:solidFill>
              </a:rPr>
              <a:t>It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>
                <a:solidFill>
                  <a:srgbClr val="FF0000"/>
                </a:solidFill>
              </a:rPr>
              <a:t>has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a </a:t>
            </a:r>
            <a:r>
              <a:rPr lang="es-ES_tradnl" sz="3600" dirty="0" err="1">
                <a:solidFill>
                  <a:schemeClr val="tx1"/>
                </a:solidFill>
              </a:rPr>
              <a:t>bone</a:t>
            </a:r>
            <a:r>
              <a:rPr lang="es-ES_tradnl" sz="36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200" name="Picture 4" descr="http://i474.photobucket.com/albums/rr108/demolator_2008/amistad4.jpg"/>
          <p:cNvPicPr>
            <a:picLocks noChangeAspect="1" noChangeArrowheads="1"/>
          </p:cNvPicPr>
          <p:nvPr/>
        </p:nvPicPr>
        <p:blipFill rotWithShape="1">
          <a:blip r:embed="rId2"/>
          <a:srcRect b="2936"/>
          <a:stretch/>
        </p:blipFill>
        <p:spPr bwMode="auto">
          <a:xfrm>
            <a:off x="3384550" y="2924175"/>
            <a:ext cx="2579688" cy="30702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2165896" y="1052737"/>
            <a:ext cx="4968552" cy="1584176"/>
          </a:xfrm>
          <a:prstGeom prst="wedgeEllipseCallout">
            <a:avLst>
              <a:gd name="adj1" fmla="val 698"/>
              <a:gd name="adj2" fmla="val 706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dirty="0" err="1">
                <a:solidFill>
                  <a:schemeClr val="tx1"/>
                </a:solidFill>
              </a:rPr>
              <a:t>We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have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dirty="0">
                <a:solidFill>
                  <a:schemeClr val="tx1"/>
                </a:solidFill>
              </a:rPr>
              <a:t>a </a:t>
            </a:r>
            <a:r>
              <a:rPr lang="es-ES_tradnl" sz="4000" dirty="0" err="1" smtClean="0">
                <a:solidFill>
                  <a:schemeClr val="tx1"/>
                </a:solidFill>
              </a:rPr>
              <a:t>football</a:t>
            </a:r>
            <a:r>
              <a:rPr lang="es-ES_tradnl" sz="4000" dirty="0">
                <a:solidFill>
                  <a:schemeClr val="tx1"/>
                </a:solidFill>
              </a:rPr>
              <a:t>.</a:t>
            </a:r>
            <a:endParaRPr lang="es-ES_tradnl" sz="3200" dirty="0">
              <a:solidFill>
                <a:schemeClr val="tx1"/>
              </a:solidFill>
            </a:endParaRPr>
          </a:p>
        </p:txBody>
      </p:sp>
      <p:pic>
        <p:nvPicPr>
          <p:cNvPr id="8202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25" y="5373688"/>
            <a:ext cx="920750" cy="9207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9222" name="Picture 2" descr="http://danthemantrivia.files.wordpress.com/2010/09/bart-simp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2924175"/>
            <a:ext cx="40322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Llamada ovalada"/>
          <p:cNvSpPr/>
          <p:nvPr/>
        </p:nvSpPr>
        <p:spPr>
          <a:xfrm>
            <a:off x="899593" y="1052736"/>
            <a:ext cx="6408711" cy="2160240"/>
          </a:xfrm>
          <a:prstGeom prst="wedgeEllipseCallout">
            <a:avLst>
              <a:gd name="adj1" fmla="val 25257"/>
              <a:gd name="adj2" fmla="val 876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You</a:t>
            </a:r>
            <a:r>
              <a:rPr lang="es-ES_tradnl" sz="3200" b="1" dirty="0">
                <a:solidFill>
                  <a:schemeClr val="tx1"/>
                </a:solidFill>
              </a:rPr>
              <a:t> </a:t>
            </a:r>
            <a:r>
              <a:rPr lang="es-ES_tradnl" sz="3200" dirty="0">
                <a:solidFill>
                  <a:schemeClr val="tx1"/>
                </a:solidFill>
              </a:rPr>
              <a:t>and </a:t>
            </a:r>
            <a:r>
              <a:rPr lang="es-ES_tradnl" sz="3200" dirty="0" err="1">
                <a:solidFill>
                  <a:schemeClr val="tx1"/>
                </a:solidFill>
              </a:rPr>
              <a:t>your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friends</a:t>
            </a:r>
            <a:r>
              <a:rPr lang="es-ES_tradnl" sz="3200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have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200" dirty="0">
                <a:solidFill>
                  <a:schemeClr val="tx1"/>
                </a:solidFill>
              </a:rPr>
              <a:t>a </a:t>
            </a:r>
            <a:r>
              <a:rPr lang="es-ES_tradnl" sz="3200" dirty="0" err="1">
                <a:solidFill>
                  <a:schemeClr val="tx1"/>
                </a:solidFill>
              </a:rPr>
              <a:t>good</a:t>
            </a:r>
            <a:r>
              <a:rPr lang="es-ES_tradnl" sz="3200" dirty="0">
                <a:solidFill>
                  <a:schemeClr val="tx1"/>
                </a:solidFill>
              </a:rPr>
              <a:t> English </a:t>
            </a:r>
            <a:r>
              <a:rPr lang="es-ES_tradnl" sz="3200" dirty="0" err="1">
                <a:solidFill>
                  <a:schemeClr val="tx1"/>
                </a:solidFill>
              </a:rPr>
              <a:t>teacher</a:t>
            </a:r>
            <a:r>
              <a:rPr lang="es-ES_tradnl" sz="32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226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88024" y="44624"/>
            <a:ext cx="32403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AFFIRMATIVE</a:t>
            </a:r>
            <a:endParaRPr lang="es-ES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755576" y="1052736"/>
            <a:ext cx="5188024" cy="1811032"/>
          </a:xfrm>
          <a:prstGeom prst="wedgeEllipseCallout">
            <a:avLst>
              <a:gd name="adj1" fmla="val -24584"/>
              <a:gd name="adj2" fmla="val 6142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 err="1">
                <a:solidFill>
                  <a:schemeClr val="tx1"/>
                </a:solidFill>
              </a:rPr>
              <a:t>They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have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got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3200" dirty="0">
                <a:solidFill>
                  <a:schemeClr val="tx1"/>
                </a:solidFill>
              </a:rPr>
              <a:t>a </a:t>
            </a:r>
            <a:r>
              <a:rPr lang="es-ES_tradnl" sz="3200" dirty="0" err="1" smtClean="0">
                <a:solidFill>
                  <a:schemeClr val="tx1"/>
                </a:solidFill>
              </a:rPr>
              <a:t>football</a:t>
            </a:r>
            <a:r>
              <a:rPr lang="es-ES_tradnl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55" name="Picture 15" descr="http://www.oocities.org/televisioncity/5482/lisa.gif"/>
          <p:cNvPicPr>
            <a:picLocks noChangeAspect="1" noChangeArrowheads="1"/>
          </p:cNvPicPr>
          <p:nvPr/>
        </p:nvPicPr>
        <p:blipFill rotWithShape="1">
          <a:blip r:embed="rId2"/>
          <a:srcRect b="3009"/>
          <a:stretch/>
        </p:blipFill>
        <p:spPr bwMode="auto">
          <a:xfrm>
            <a:off x="1096963" y="3040063"/>
            <a:ext cx="2108200" cy="322103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474.photobucket.com/albums/rr108/demolator_2008/amistad4.jpg"/>
          <p:cNvPicPr>
            <a:picLocks noChangeAspect="1" noChangeArrowheads="1"/>
          </p:cNvPicPr>
          <p:nvPr/>
        </p:nvPicPr>
        <p:blipFill rotWithShape="1">
          <a:blip r:embed="rId3"/>
          <a:srcRect b="2936"/>
          <a:stretch/>
        </p:blipFill>
        <p:spPr bwMode="auto">
          <a:xfrm>
            <a:off x="5032375" y="2603500"/>
            <a:ext cx="2579688" cy="30702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450" y="5051425"/>
            <a:ext cx="922338" cy="9223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5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125"/>
            <a:ext cx="237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376</Words>
  <Application>Microsoft Office PowerPoint</Application>
  <PresentationFormat>Presentación en pantalla (4:3)</PresentationFormat>
  <Paragraphs>139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</dc:creator>
  <cp:lastModifiedBy>PACKARD</cp:lastModifiedBy>
  <cp:revision>48</cp:revision>
  <dcterms:created xsi:type="dcterms:W3CDTF">2012-12-16T22:29:09Z</dcterms:created>
  <dcterms:modified xsi:type="dcterms:W3CDTF">2013-11-10T11:37:02Z</dcterms:modified>
</cp:coreProperties>
</file>