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8C424-402F-49E4-9CE6-F63457A13C3B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FF91-8C72-4EC6-96D3-C8F725817A2C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D759-106E-42E0-8051-BD1721AFB659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ACF5-A797-4B87-B4EC-D31CBD81C91A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F524-F406-43E9-98A9-9A8A2F0E422C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288C-1EDC-4CA2-A0DE-4E84CD44DE26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447D-2784-4E67-BE78-863A98949438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35FE-F994-4F14-8467-430F258E8679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EF19-9DF7-4FB9-94E5-97B99EBCD57A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F09A-E00C-4724-88F8-73C40392BA16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EDB2-F7A0-4C27-9DDE-6AC6184C17E6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2875-E9A5-4894-9A5A-CEEBE18D2070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5C5A-A663-495C-8AD7-CCE4FCD13370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D90D-8E3A-4A4B-AD8B-82F9651CE242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8F34-B212-47A8-9D3F-5FE299FF4512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0060-0418-40FC-A711-27FBB2713494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6454-6CC1-4121-B72C-44E0F81929D1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686B3-153C-4059-B126-15CD56848DBB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40AE-8ABD-495A-8F38-2F63B30026A3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59871-7335-4F3D-AC6D-CA0F330EC99A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C832-6FB9-4FDC-AF22-1FCD536B6FD9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6F3D-A51B-43A6-8FC4-A7D310970835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audio" Target="../media/audio1.wav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ES" altLang="es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es-ES" smtClean="0"/>
              <a:t>Haga clic para modificar el estilo de texto del patrón</a:t>
            </a:r>
            <a:endParaRPr lang="es-ES" altLang="es-ES" smtClean="0"/>
          </a:p>
          <a:p>
            <a:pPr lvl="1"/>
            <a:r>
              <a:rPr lang="es-ES" altLang="es-ES" smtClean="0"/>
              <a:t>Segundo nivel</a:t>
            </a:r>
            <a:endParaRPr lang="es-ES" altLang="es-ES" smtClean="0"/>
          </a:p>
          <a:p>
            <a:pPr lvl="2"/>
            <a:r>
              <a:rPr lang="es-ES" altLang="es-ES" smtClean="0"/>
              <a:t>Tercer nivel</a:t>
            </a:r>
            <a:endParaRPr lang="es-ES" altLang="es-ES" smtClean="0"/>
          </a:p>
          <a:p>
            <a:pPr lvl="3"/>
            <a:r>
              <a:rPr lang="es-ES" altLang="es-ES" smtClean="0"/>
              <a:t>Cuarto nivel</a:t>
            </a:r>
            <a:endParaRPr lang="es-ES" altLang="es-ES" smtClean="0"/>
          </a:p>
          <a:p>
            <a:pPr lvl="4"/>
            <a:r>
              <a:rPr lang="es-ES" altLang="es-ES" smtClean="0"/>
              <a:t>Quinto nivel</a:t>
            </a:r>
            <a:endParaRPr lang="es-ES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E6351-5139-4DF0-8BAF-CDCB673211F4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ED64F-2BAD-4CA1-AA5D-FB8BFF531809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13" name="space2.wav"/>
          </p:stSnd>
        </p:sndAc>
      </p:transition>
    </mc:Choice>
    <mc:Fallback>
      <p:transition spd="slow" advClick="0">
        <p:push/>
        <p:sndAc>
          <p:stSnd>
            <p:snd r:embed="rId13" name="space2.wav"/>
          </p:stSnd>
        </p:sndAc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microsoft.com/office/2007/relationships/hdphoto" Target="../media/image9.wdp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microsoft.com/office/2007/relationships/hdphoto" Target="../media/image3.wdp"/><Relationship Id="rId7" Type="http://schemas.openxmlformats.org/officeDocument/2006/relationships/image" Target="../media/image2.png"/><Relationship Id="rId6" Type="http://schemas.microsoft.com/office/2007/relationships/hdphoto" Target="../media/image11.wdp"/><Relationship Id="rId5" Type="http://schemas.openxmlformats.org/officeDocument/2006/relationships/image" Target="../media/image10.png"/><Relationship Id="rId4" Type="http://schemas.openxmlformats.org/officeDocument/2006/relationships/image" Target="../media/image16.png"/><Relationship Id="rId3" Type="http://schemas.openxmlformats.org/officeDocument/2006/relationships/image" Target="../media/image12.png"/><Relationship Id="rId22" Type="http://schemas.openxmlformats.org/officeDocument/2006/relationships/slideLayout" Target="../slideLayouts/slideLayout1.xml"/><Relationship Id="rId21" Type="http://schemas.openxmlformats.org/officeDocument/2006/relationships/audio" Target="../media/audio4.wav"/><Relationship Id="rId20" Type="http://schemas.openxmlformats.org/officeDocument/2006/relationships/audio" Target="../media/audio6.wav"/><Relationship Id="rId2" Type="http://schemas.openxmlformats.org/officeDocument/2006/relationships/image" Target="../media/image13.png"/><Relationship Id="rId19" Type="http://schemas.openxmlformats.org/officeDocument/2006/relationships/audio" Target="../media/audio5.wav"/><Relationship Id="rId18" Type="http://schemas.openxmlformats.org/officeDocument/2006/relationships/audio" Target="../media/audio3.wav"/><Relationship Id="rId17" Type="http://schemas.openxmlformats.org/officeDocument/2006/relationships/audio" Target="../media/audio2.wav"/><Relationship Id="rId16" Type="http://schemas.openxmlformats.org/officeDocument/2006/relationships/audio" Target="../media/audio1.wav"/><Relationship Id="rId15" Type="http://schemas.openxmlformats.org/officeDocument/2006/relationships/image" Target="../media/image19.png"/><Relationship Id="rId14" Type="http://schemas.microsoft.com/office/2007/relationships/hdphoto" Target="../media/image18.wdp"/><Relationship Id="rId13" Type="http://schemas.openxmlformats.org/officeDocument/2006/relationships/image" Target="../media/image17.png"/><Relationship Id="rId12" Type="http://schemas.openxmlformats.org/officeDocument/2006/relationships/image" Target="../media/image22.GIF"/><Relationship Id="rId11" Type="http://schemas.openxmlformats.org/officeDocument/2006/relationships/image" Target="../media/image21.png"/><Relationship Id="rId10" Type="http://schemas.openxmlformats.org/officeDocument/2006/relationships/image" Target="../media/image20.GIF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GIF"/><Relationship Id="rId8" Type="http://schemas.openxmlformats.org/officeDocument/2006/relationships/image" Target="../media/image20.GIF"/><Relationship Id="rId7" Type="http://schemas.openxmlformats.org/officeDocument/2006/relationships/image" Target="../media/image14.png"/><Relationship Id="rId6" Type="http://schemas.microsoft.com/office/2007/relationships/hdphoto" Target="../media/image3.wdp"/><Relationship Id="rId5" Type="http://schemas.openxmlformats.org/officeDocument/2006/relationships/image" Target="../media/image2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1" Type="http://schemas.openxmlformats.org/officeDocument/2006/relationships/slideLayout" Target="../slideLayouts/slideLayout1.xml"/><Relationship Id="rId20" Type="http://schemas.openxmlformats.org/officeDocument/2006/relationships/audio" Target="../media/audio4.wav"/><Relationship Id="rId2" Type="http://schemas.openxmlformats.org/officeDocument/2006/relationships/image" Target="../media/image15.png"/><Relationship Id="rId19" Type="http://schemas.openxmlformats.org/officeDocument/2006/relationships/audio" Target="../media/audio6.wav"/><Relationship Id="rId18" Type="http://schemas.openxmlformats.org/officeDocument/2006/relationships/audio" Target="../media/audio5.wav"/><Relationship Id="rId17" Type="http://schemas.openxmlformats.org/officeDocument/2006/relationships/audio" Target="../media/audio3.wav"/><Relationship Id="rId16" Type="http://schemas.openxmlformats.org/officeDocument/2006/relationships/audio" Target="../media/audio2.wav"/><Relationship Id="rId15" Type="http://schemas.openxmlformats.org/officeDocument/2006/relationships/audio" Target="../media/audio1.wav"/><Relationship Id="rId14" Type="http://schemas.openxmlformats.org/officeDocument/2006/relationships/image" Target="../media/image13.png"/><Relationship Id="rId13" Type="http://schemas.openxmlformats.org/officeDocument/2006/relationships/image" Target="../media/image19.png"/><Relationship Id="rId12" Type="http://schemas.microsoft.com/office/2007/relationships/hdphoto" Target="../media/image18.wdp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2" Type="http://schemas.openxmlformats.org/officeDocument/2006/relationships/slideLayout" Target="../slideLayouts/slideLayout1.xml"/><Relationship Id="rId21" Type="http://schemas.openxmlformats.org/officeDocument/2006/relationships/audio" Target="../media/audio6.wav"/><Relationship Id="rId20" Type="http://schemas.openxmlformats.org/officeDocument/2006/relationships/audio" Target="../media/audio5.wav"/><Relationship Id="rId2" Type="http://schemas.microsoft.com/office/2007/relationships/hdphoto" Target="../media/image11.wdp"/><Relationship Id="rId19" Type="http://schemas.openxmlformats.org/officeDocument/2006/relationships/audio" Target="../media/audio4.wav"/><Relationship Id="rId18" Type="http://schemas.openxmlformats.org/officeDocument/2006/relationships/audio" Target="../media/audio3.wav"/><Relationship Id="rId17" Type="http://schemas.openxmlformats.org/officeDocument/2006/relationships/audio" Target="../media/audio2.wav"/><Relationship Id="rId16" Type="http://schemas.openxmlformats.org/officeDocument/2006/relationships/audio" Target="../media/audio1.wav"/><Relationship Id="rId15" Type="http://schemas.openxmlformats.org/officeDocument/2006/relationships/image" Target="../media/image22.GIF"/><Relationship Id="rId14" Type="http://schemas.openxmlformats.org/officeDocument/2006/relationships/image" Target="../media/image21.png"/><Relationship Id="rId13" Type="http://schemas.openxmlformats.org/officeDocument/2006/relationships/image" Target="../media/image20.GIF"/><Relationship Id="rId12" Type="http://schemas.openxmlformats.org/officeDocument/2006/relationships/image" Target="../media/image19.png"/><Relationship Id="rId11" Type="http://schemas.microsoft.com/office/2007/relationships/hdphoto" Target="../media/image18.wdp"/><Relationship Id="rId10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22.GIF"/><Relationship Id="rId7" Type="http://schemas.openxmlformats.org/officeDocument/2006/relationships/image" Target="../media/image21.png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2" Type="http://schemas.openxmlformats.org/officeDocument/2006/relationships/slideLayout" Target="../slideLayouts/slideLayout1.xml"/><Relationship Id="rId21" Type="http://schemas.openxmlformats.org/officeDocument/2006/relationships/audio" Target="../media/audio4.wav"/><Relationship Id="rId20" Type="http://schemas.openxmlformats.org/officeDocument/2006/relationships/audio" Target="../media/audio6.wav"/><Relationship Id="rId2" Type="http://schemas.microsoft.com/office/2007/relationships/hdphoto" Target="../media/image11.wdp"/><Relationship Id="rId19" Type="http://schemas.openxmlformats.org/officeDocument/2006/relationships/audio" Target="../media/audio5.wav"/><Relationship Id="rId18" Type="http://schemas.openxmlformats.org/officeDocument/2006/relationships/audio" Target="../media/audio3.wav"/><Relationship Id="rId17" Type="http://schemas.openxmlformats.org/officeDocument/2006/relationships/audio" Target="../media/audio2.wav"/><Relationship Id="rId16" Type="http://schemas.openxmlformats.org/officeDocument/2006/relationships/audio" Target="../media/audio1.wav"/><Relationship Id="rId15" Type="http://schemas.openxmlformats.org/officeDocument/2006/relationships/image" Target="../media/image16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microsoft.com/office/2007/relationships/hdphoto" Target="../media/image18.wdp"/><Relationship Id="rId10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GIF"/><Relationship Id="rId8" Type="http://schemas.openxmlformats.org/officeDocument/2006/relationships/image" Target="../media/image21.png"/><Relationship Id="rId7" Type="http://schemas.openxmlformats.org/officeDocument/2006/relationships/image" Target="../media/image20.GIF"/><Relationship Id="rId6" Type="http://schemas.openxmlformats.org/officeDocument/2006/relationships/image" Target="../media/image12.png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11.wdp"/><Relationship Id="rId22" Type="http://schemas.openxmlformats.org/officeDocument/2006/relationships/slideLayout" Target="../slideLayouts/slideLayout1.xml"/><Relationship Id="rId21" Type="http://schemas.openxmlformats.org/officeDocument/2006/relationships/audio" Target="../media/audio4.wav"/><Relationship Id="rId20" Type="http://schemas.openxmlformats.org/officeDocument/2006/relationships/audio" Target="../media/audio2.wav"/><Relationship Id="rId2" Type="http://schemas.openxmlformats.org/officeDocument/2006/relationships/image" Target="../media/image10.png"/><Relationship Id="rId19" Type="http://schemas.openxmlformats.org/officeDocument/2006/relationships/audio" Target="../media/audio6.wav"/><Relationship Id="rId18" Type="http://schemas.openxmlformats.org/officeDocument/2006/relationships/audio" Target="../media/audio5.wav"/><Relationship Id="rId17" Type="http://schemas.openxmlformats.org/officeDocument/2006/relationships/audio" Target="../media/audio3.wav"/><Relationship Id="rId16" Type="http://schemas.openxmlformats.org/officeDocument/2006/relationships/audio" Target="../media/audio1.wav"/><Relationship Id="rId15" Type="http://schemas.openxmlformats.org/officeDocument/2006/relationships/image" Target="../media/image16.png"/><Relationship Id="rId14" Type="http://schemas.microsoft.com/office/2007/relationships/hdphoto" Target="../media/image18.wdp"/><Relationship Id="rId13" Type="http://schemas.openxmlformats.org/officeDocument/2006/relationships/image" Target="../media/image17.png"/><Relationship Id="rId12" Type="http://schemas.openxmlformats.org/officeDocument/2006/relationships/image" Target="../media/image19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GIF"/><Relationship Id="rId7" Type="http://schemas.microsoft.com/office/2007/relationships/hdphoto" Target="../media/image18.wdp"/><Relationship Id="rId6" Type="http://schemas.openxmlformats.org/officeDocument/2006/relationships/image" Target="../media/image17.png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11.wdp"/><Relationship Id="rId22" Type="http://schemas.openxmlformats.org/officeDocument/2006/relationships/slideLayout" Target="../slideLayouts/slideLayout1.xml"/><Relationship Id="rId21" Type="http://schemas.openxmlformats.org/officeDocument/2006/relationships/audio" Target="../media/audio4.wav"/><Relationship Id="rId20" Type="http://schemas.openxmlformats.org/officeDocument/2006/relationships/audio" Target="../media/audio6.wav"/><Relationship Id="rId2" Type="http://schemas.openxmlformats.org/officeDocument/2006/relationships/image" Target="../media/image10.png"/><Relationship Id="rId19" Type="http://schemas.openxmlformats.org/officeDocument/2006/relationships/audio" Target="../media/audio5.wav"/><Relationship Id="rId18" Type="http://schemas.openxmlformats.org/officeDocument/2006/relationships/audio" Target="../media/audio3.wav"/><Relationship Id="rId17" Type="http://schemas.openxmlformats.org/officeDocument/2006/relationships/audio" Target="../media/audio2.wav"/><Relationship Id="rId16" Type="http://schemas.openxmlformats.org/officeDocument/2006/relationships/audio" Target="../media/audio1.wav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9.png"/><Relationship Id="rId12" Type="http://schemas.openxmlformats.org/officeDocument/2006/relationships/image" Target="../media/image12.png"/><Relationship Id="rId11" Type="http://schemas.openxmlformats.org/officeDocument/2006/relationships/image" Target="../media/image15.png"/><Relationship Id="rId10" Type="http://schemas.openxmlformats.org/officeDocument/2006/relationships/image" Target="../media/image22.GIF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microsoft.com/office/2007/relationships/hdphoto" Target="../media/image11.wdp"/><Relationship Id="rId7" Type="http://schemas.openxmlformats.org/officeDocument/2006/relationships/image" Target="../media/image10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2" Type="http://schemas.openxmlformats.org/officeDocument/2006/relationships/slideLayout" Target="../slideLayouts/slideLayout1.xml"/><Relationship Id="rId21" Type="http://schemas.openxmlformats.org/officeDocument/2006/relationships/audio" Target="../media/audio4.wav"/><Relationship Id="rId20" Type="http://schemas.openxmlformats.org/officeDocument/2006/relationships/audio" Target="../media/audio6.wav"/><Relationship Id="rId2" Type="http://schemas.openxmlformats.org/officeDocument/2006/relationships/image" Target="../media/image19.png"/><Relationship Id="rId19" Type="http://schemas.openxmlformats.org/officeDocument/2006/relationships/audio" Target="../media/audio5.wav"/><Relationship Id="rId18" Type="http://schemas.openxmlformats.org/officeDocument/2006/relationships/audio" Target="../media/audio3.wav"/><Relationship Id="rId17" Type="http://schemas.openxmlformats.org/officeDocument/2006/relationships/audio" Target="../media/audio2.wav"/><Relationship Id="rId16" Type="http://schemas.openxmlformats.org/officeDocument/2006/relationships/audio" Target="../media/audio1.wav"/><Relationship Id="rId15" Type="http://schemas.openxmlformats.org/officeDocument/2006/relationships/image" Target="../media/image12.png"/><Relationship Id="rId14" Type="http://schemas.openxmlformats.org/officeDocument/2006/relationships/image" Target="../media/image22.GIF"/><Relationship Id="rId13" Type="http://schemas.openxmlformats.org/officeDocument/2006/relationships/image" Target="../media/image21.png"/><Relationship Id="rId12" Type="http://schemas.openxmlformats.org/officeDocument/2006/relationships/image" Target="../media/image20.GIF"/><Relationship Id="rId11" Type="http://schemas.openxmlformats.org/officeDocument/2006/relationships/image" Target="../media/image13.png"/><Relationship Id="rId10" Type="http://schemas.microsoft.com/office/2007/relationships/hdphoto" Target="../media/image3.wdp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microsoft.com/office/2007/relationships/hdphoto" Target="../media/image3.wdp"/><Relationship Id="rId7" Type="http://schemas.openxmlformats.org/officeDocument/2006/relationships/image" Target="../media/image2.png"/><Relationship Id="rId6" Type="http://schemas.microsoft.com/office/2007/relationships/hdphoto" Target="../media/image11.wdp"/><Relationship Id="rId5" Type="http://schemas.openxmlformats.org/officeDocument/2006/relationships/image" Target="../media/image10.png"/><Relationship Id="rId4" Type="http://schemas.openxmlformats.org/officeDocument/2006/relationships/image" Target="../media/image16.png"/><Relationship Id="rId3" Type="http://schemas.openxmlformats.org/officeDocument/2006/relationships/image" Target="../media/image12.png"/><Relationship Id="rId22" Type="http://schemas.openxmlformats.org/officeDocument/2006/relationships/slideLayout" Target="../slideLayouts/slideLayout1.xml"/><Relationship Id="rId21" Type="http://schemas.openxmlformats.org/officeDocument/2006/relationships/audio" Target="../media/audio4.wav"/><Relationship Id="rId20" Type="http://schemas.openxmlformats.org/officeDocument/2006/relationships/audio" Target="../media/audio6.wav"/><Relationship Id="rId2" Type="http://schemas.openxmlformats.org/officeDocument/2006/relationships/image" Target="../media/image13.png"/><Relationship Id="rId19" Type="http://schemas.openxmlformats.org/officeDocument/2006/relationships/audio" Target="../media/audio5.wav"/><Relationship Id="rId18" Type="http://schemas.openxmlformats.org/officeDocument/2006/relationships/audio" Target="../media/audio3.wav"/><Relationship Id="rId17" Type="http://schemas.openxmlformats.org/officeDocument/2006/relationships/audio" Target="../media/audio2.wav"/><Relationship Id="rId16" Type="http://schemas.openxmlformats.org/officeDocument/2006/relationships/audio" Target="../media/audio1.wav"/><Relationship Id="rId15" Type="http://schemas.openxmlformats.org/officeDocument/2006/relationships/image" Target="../media/image19.png"/><Relationship Id="rId14" Type="http://schemas.microsoft.com/office/2007/relationships/hdphoto" Target="../media/image18.wdp"/><Relationship Id="rId13" Type="http://schemas.openxmlformats.org/officeDocument/2006/relationships/image" Target="../media/image17.png"/><Relationship Id="rId12" Type="http://schemas.openxmlformats.org/officeDocument/2006/relationships/image" Target="../media/image22.GIF"/><Relationship Id="rId11" Type="http://schemas.openxmlformats.org/officeDocument/2006/relationships/image" Target="../media/image21.png"/><Relationship Id="rId10" Type="http://schemas.openxmlformats.org/officeDocument/2006/relationships/image" Target="../media/image20.GIF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2" Type="http://schemas.openxmlformats.org/officeDocument/2006/relationships/slideLayout" Target="../slideLayouts/slideLayout1.xml"/><Relationship Id="rId21" Type="http://schemas.openxmlformats.org/officeDocument/2006/relationships/audio" Target="../media/audio6.wav"/><Relationship Id="rId20" Type="http://schemas.openxmlformats.org/officeDocument/2006/relationships/audio" Target="../media/audio5.wav"/><Relationship Id="rId2" Type="http://schemas.microsoft.com/office/2007/relationships/hdphoto" Target="../media/image11.wdp"/><Relationship Id="rId19" Type="http://schemas.openxmlformats.org/officeDocument/2006/relationships/audio" Target="../media/audio4.wav"/><Relationship Id="rId18" Type="http://schemas.openxmlformats.org/officeDocument/2006/relationships/audio" Target="../media/audio3.wav"/><Relationship Id="rId17" Type="http://schemas.openxmlformats.org/officeDocument/2006/relationships/audio" Target="../media/audio2.wav"/><Relationship Id="rId16" Type="http://schemas.openxmlformats.org/officeDocument/2006/relationships/audio" Target="../media/audio1.wav"/><Relationship Id="rId15" Type="http://schemas.openxmlformats.org/officeDocument/2006/relationships/image" Target="../media/image22.GIF"/><Relationship Id="rId14" Type="http://schemas.openxmlformats.org/officeDocument/2006/relationships/image" Target="../media/image21.png"/><Relationship Id="rId13" Type="http://schemas.openxmlformats.org/officeDocument/2006/relationships/image" Target="../media/image20.GIF"/><Relationship Id="rId12" Type="http://schemas.openxmlformats.org/officeDocument/2006/relationships/image" Target="../media/image19.png"/><Relationship Id="rId11" Type="http://schemas.microsoft.com/office/2007/relationships/hdphoto" Target="../media/image18.wdp"/><Relationship Id="rId10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GIF"/><Relationship Id="rId8" Type="http://schemas.openxmlformats.org/officeDocument/2006/relationships/image" Target="../media/image21.png"/><Relationship Id="rId7" Type="http://schemas.openxmlformats.org/officeDocument/2006/relationships/image" Target="../media/image20.GIF"/><Relationship Id="rId6" Type="http://schemas.openxmlformats.org/officeDocument/2006/relationships/image" Target="../media/image12.png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11.wdp"/><Relationship Id="rId22" Type="http://schemas.openxmlformats.org/officeDocument/2006/relationships/slideLayout" Target="../slideLayouts/slideLayout1.xml"/><Relationship Id="rId21" Type="http://schemas.openxmlformats.org/officeDocument/2006/relationships/audio" Target="../media/audio4.wav"/><Relationship Id="rId20" Type="http://schemas.openxmlformats.org/officeDocument/2006/relationships/audio" Target="../media/audio2.wav"/><Relationship Id="rId2" Type="http://schemas.openxmlformats.org/officeDocument/2006/relationships/image" Target="../media/image10.png"/><Relationship Id="rId19" Type="http://schemas.openxmlformats.org/officeDocument/2006/relationships/audio" Target="../media/audio6.wav"/><Relationship Id="rId18" Type="http://schemas.openxmlformats.org/officeDocument/2006/relationships/audio" Target="../media/audio5.wav"/><Relationship Id="rId17" Type="http://schemas.openxmlformats.org/officeDocument/2006/relationships/audio" Target="../media/audio3.wav"/><Relationship Id="rId16" Type="http://schemas.openxmlformats.org/officeDocument/2006/relationships/audio" Target="../media/audio1.wav"/><Relationship Id="rId15" Type="http://schemas.openxmlformats.org/officeDocument/2006/relationships/image" Target="../media/image16.png"/><Relationship Id="rId14" Type="http://schemas.microsoft.com/office/2007/relationships/hdphoto" Target="../media/image18.wdp"/><Relationship Id="rId13" Type="http://schemas.openxmlformats.org/officeDocument/2006/relationships/image" Target="../media/image17.png"/><Relationship Id="rId12" Type="http://schemas.openxmlformats.org/officeDocument/2006/relationships/image" Target="../media/image19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4664820" y="4890430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32" y="836712"/>
            <a:ext cx="7259736" cy="3559770"/>
          </a:xfrm>
          <a:prstGeom prst="rect">
            <a:avLst/>
          </a:prstGeom>
          <a:effectLst>
            <a:outerShdw dist="38100" dir="5400000" algn="ctr" rotWithShape="0">
              <a:schemeClr val="accent6">
                <a:lumMod val="75000"/>
              </a:schemeClr>
            </a:outerShdw>
          </a:effectLst>
        </p:spPr>
      </p:pic>
      <p:pic>
        <p:nvPicPr>
          <p:cNvPr id="29" name="28 Imagen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1" r="10313" b="17867"/>
          <a:stretch>
            <a:fillRect/>
          </a:stretch>
        </p:blipFill>
        <p:spPr>
          <a:xfrm>
            <a:off x="205993" y="6065912"/>
            <a:ext cx="1722299" cy="792088"/>
          </a:xfrm>
          <a:prstGeom prst="rect">
            <a:avLst/>
          </a:prstGeom>
          <a:effectLst/>
        </p:spPr>
      </p:pic>
      <p:pic>
        <p:nvPicPr>
          <p:cNvPr id="7" name="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16644"/>
            <a:ext cx="1435516" cy="71658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8590" y="768555"/>
            <a:ext cx="1030842" cy="12180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9" name="space2.wav"/>
          </p:stSnd>
        </p:sndAc>
      </p:transition>
    </mc:Choice>
    <mc:Fallback>
      <p:transition spd="slow" advClick="0">
        <p:push/>
        <p:sndAc>
          <p:stSnd>
            <p:snd r:embed="rId9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25 Conector recto"/>
          <p:cNvCxnSpPr/>
          <p:nvPr/>
        </p:nvCxnSpPr>
        <p:spPr>
          <a:xfrm flipV="1">
            <a:off x="8172400" y="3046973"/>
            <a:ext cx="0" cy="246976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204" y="1284747"/>
            <a:ext cx="998482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23 Conector recto"/>
          <p:cNvCxnSpPr/>
          <p:nvPr/>
        </p:nvCxnSpPr>
        <p:spPr>
          <a:xfrm flipV="1">
            <a:off x="6876256" y="2306786"/>
            <a:ext cx="0" cy="323832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2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299" y="476672"/>
            <a:ext cx="1000021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"/>
          <p:cNvCxnSpPr/>
          <p:nvPr/>
        </p:nvCxnSpPr>
        <p:spPr>
          <a:xfrm flipV="1">
            <a:off x="5868144" y="3285098"/>
            <a:ext cx="0" cy="223164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679" y="404664"/>
            <a:ext cx="1000021" cy="15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recto"/>
          <p:cNvCxnSpPr/>
          <p:nvPr/>
        </p:nvCxnSpPr>
        <p:spPr>
          <a:xfrm flipV="1">
            <a:off x="4644008" y="2166891"/>
            <a:ext cx="0" cy="314585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3563888" y="3046973"/>
            <a:ext cx="0" cy="256163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 flipV="1">
            <a:off x="1241701" y="3573016"/>
            <a:ext cx="23186" cy="194372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" y="179340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rgbClr val="00FF00"/>
                </a:solidFill>
              </a:rPr>
              <a:t>That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is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Ted’s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raincoat</a:t>
            </a:r>
            <a:r>
              <a:rPr lang="es-ES_tradnl" sz="2400" b="1" dirty="0" smtClean="0">
                <a:solidFill>
                  <a:srgbClr val="00FF00"/>
                </a:solidFill>
              </a:rPr>
              <a:t>.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It’s</a:t>
            </a:r>
            <a:r>
              <a:rPr lang="es-ES_tradnl" sz="2400" b="1" dirty="0" smtClean="0">
                <a:solidFill>
                  <a:srgbClr val="00FF00"/>
                </a:solidFill>
              </a:rPr>
              <a:t> ________.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370897"/>
            <a:ext cx="1030841" cy="161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83" y="915295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5547965" y="6135390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his</a:t>
            </a:r>
            <a:endParaRPr lang="es-ES" altLang="es-ES" sz="2400" dirty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2483768" y="1136062"/>
            <a:ext cx="0" cy="398739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923" y="1286865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763" y="152499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9/10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16" name="space2.wav"/>
          </p:stSnd>
        </p:sndAc>
      </p:transition>
    </mc:Choice>
    <mc:Fallback>
      <p:transition spd="slow" advClick="0">
        <p:push/>
        <p:sndAc>
          <p:stSnd>
            <p:snd r:embed="rId16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23611 0.0009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3611 0.00092 L -2.5E-6 2.96296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7014 0.00092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0.00092 L -2.5E-6 0.00092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1805 0.00092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805 0.00092 L -2.5E-6 0.00092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3386 0.00092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0.00093 L -2.5E-6 0.00185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427 2.96296E-6 L -0.00573 2.96296E-6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8594 0.00092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594 0.00093 L -2.5E-6 0.00185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25 Conector recto"/>
          <p:cNvCxnSpPr/>
          <p:nvPr/>
        </p:nvCxnSpPr>
        <p:spPr>
          <a:xfrm flipV="1">
            <a:off x="6876256" y="2306786"/>
            <a:ext cx="0" cy="323832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5868144" y="3285098"/>
            <a:ext cx="0" cy="223164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21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8043" y="404664"/>
            <a:ext cx="1000021" cy="15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22 Conector recto"/>
          <p:cNvCxnSpPr/>
          <p:nvPr/>
        </p:nvCxnSpPr>
        <p:spPr>
          <a:xfrm flipV="1">
            <a:off x="4644008" y="2166891"/>
            <a:ext cx="0" cy="314585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3563888" y="3046973"/>
            <a:ext cx="0" cy="256163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2339752" y="2024933"/>
            <a:ext cx="0" cy="349180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349003"/>
            <a:ext cx="1000020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"/>
          <p:cNvCxnSpPr/>
          <p:nvPr/>
        </p:nvCxnSpPr>
        <p:spPr>
          <a:xfrm flipH="1" flipV="1">
            <a:off x="1241701" y="3573016"/>
            <a:ext cx="23186" cy="194372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rgbClr val="00FF00"/>
                </a:solidFill>
              </a:rPr>
              <a:t>You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gave</a:t>
            </a:r>
            <a:r>
              <a:rPr lang="es-ES_tradnl" sz="2400" b="1" dirty="0" smtClean="0">
                <a:solidFill>
                  <a:srgbClr val="00FF00"/>
                </a:solidFill>
              </a:rPr>
              <a:t> me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these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sweets</a:t>
            </a:r>
            <a:r>
              <a:rPr lang="es-ES_tradnl" sz="2400" b="1" dirty="0" smtClean="0">
                <a:solidFill>
                  <a:srgbClr val="00FF00"/>
                </a:solidFill>
              </a:rPr>
              <a:t>.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They’re</a:t>
            </a:r>
            <a:r>
              <a:rPr lang="es-ES_tradnl" sz="2400" b="1" dirty="0" smtClean="0">
                <a:solidFill>
                  <a:srgbClr val="00FF00"/>
                </a:solidFill>
              </a:rPr>
              <a:t>  ________.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2392" y="1700808"/>
            <a:ext cx="1029255" cy="161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224" y="2204864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156176" y="6135390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dirty="0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mine</a:t>
            </a:r>
            <a:endParaRPr lang="es-ES" altLang="es-ES" sz="2400" dirty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H="1" flipV="1">
            <a:off x="8017019" y="2508882"/>
            <a:ext cx="11365" cy="261457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" y="179340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286865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763" y="152499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299" y="476672"/>
            <a:ext cx="1000021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340451" y="5377212"/>
            <a:ext cx="1191196" cy="5000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EXIT</a:t>
            </a:r>
            <a:endParaRPr lang="es-ES" sz="32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10/10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15" name="space2.wav"/>
          </p:stSnd>
        </p:sndAc>
      </p:transition>
    </mc:Choice>
    <mc:Fallback>
      <p:transition spd="slow" advClick="0">
        <p:push/>
        <p:sndAc>
          <p:stSnd>
            <p:snd r:embed="rId15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949 L 0.37014 -0.0094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7014 -0.00949 L -2.5E-6 -0.01042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041 L -0.37014 -0.00949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-0.00949 L -2.5E-6 -0.00949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041 L -0.11805 -0.00949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805 -0.00949 L -2.5E-6 -0.00949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041 L 0.13386 -0.00949 " pathEditMode="relative" rAng="0" ptsTypes="AA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-0.00949 L -2.5E-6 -0.00949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427 2.96296E-6 L -0.00573 2.96296E-6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rgbClr val="00FF00"/>
                </a:solidFill>
              </a:rPr>
              <a:t>This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is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400" b="1" dirty="0" smtClean="0">
                <a:solidFill>
                  <a:srgbClr val="00FF00"/>
                </a:solidFill>
              </a:rPr>
              <a:t> car of Ben and Mary.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It’s</a:t>
            </a:r>
            <a:r>
              <a:rPr lang="es-ES_tradnl" sz="2400" b="1" dirty="0" smtClean="0">
                <a:solidFill>
                  <a:srgbClr val="00FF00"/>
                </a:solidFill>
              </a:rPr>
              <a:t> _________.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8856" y="358698"/>
            <a:ext cx="1023739" cy="160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6606" y="380697"/>
            <a:ext cx="1023739" cy="160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143" y="1642337"/>
            <a:ext cx="1023739" cy="160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259" y="465257"/>
            <a:ext cx="1002732" cy="157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321" y="2086882"/>
            <a:ext cx="1033636" cy="161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783" y="1483293"/>
            <a:ext cx="998129" cy="156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2511" y="1671190"/>
            <a:ext cx="1043233" cy="163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38212" y="278646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184" y="6135390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theirs</a:t>
            </a:r>
            <a:endParaRPr lang="es-ES" altLang="es-ES" sz="2400" dirty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cxnSp>
        <p:nvCxnSpPr>
          <p:cNvPr id="60" name="59 Conector recto"/>
          <p:cNvCxnSpPr/>
          <p:nvPr/>
        </p:nvCxnSpPr>
        <p:spPr>
          <a:xfrm flipV="1">
            <a:off x="2267744" y="2096641"/>
            <a:ext cx="0" cy="321610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stCxn id="15" idx="1"/>
          </p:cNvCxnSpPr>
          <p:nvPr/>
        </p:nvCxnSpPr>
        <p:spPr>
          <a:xfrm flipH="1" flipV="1">
            <a:off x="4530726" y="1963713"/>
            <a:ext cx="113282" cy="3349032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flipV="1">
            <a:off x="6848476" y="2115196"/>
            <a:ext cx="0" cy="3197549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 flipV="1">
            <a:off x="3302286" y="3262714"/>
            <a:ext cx="0" cy="205003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 flipV="1">
            <a:off x="8028384" y="3403874"/>
            <a:ext cx="0" cy="190887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 flipV="1">
            <a:off x="5724128" y="3586562"/>
            <a:ext cx="0" cy="172618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 flipV="1">
            <a:off x="1164842" y="3043928"/>
            <a:ext cx="0" cy="226881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16" name="space2.wav"/>
          </p:stSnd>
        </p:sndAc>
      </p:transition>
    </mc:Choice>
    <mc:Fallback>
      <p:transition spd="slow" advClick="0">
        <p:push/>
        <p:sndAc>
          <p:stSnd>
            <p:snd r:embed="rId16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72 -0.00255 L -2.5E-6 -0.0025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37 L -0.14948 0.00741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0074 L -2.5E-6 -0.00255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27 -0.00255 L -0.00573 -0.00255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-0.00255 L -0.01371 -0.00255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-0.00255 L -2.5E-6 2.25434E-6 " pathEditMode="relative" rAng="0" ptsTypes="AA"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0"/>
                            </p:stCondLst>
                            <p:childTnLst>
                              <p:par>
                                <p:cTn id="2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5 -0.00255 L -2.5E-6 -0.00579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2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500"/>
                            </p:stCondLst>
                            <p:childTnLst>
                              <p:par>
                                <p:cTn id="2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40 Conector recto"/>
          <p:cNvCxnSpPr/>
          <p:nvPr/>
        </p:nvCxnSpPr>
        <p:spPr>
          <a:xfrm flipV="1">
            <a:off x="6948264" y="2399260"/>
            <a:ext cx="0" cy="314585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flipV="1">
            <a:off x="8100392" y="3183175"/>
            <a:ext cx="0" cy="233356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V="1">
            <a:off x="2339752" y="2096641"/>
            <a:ext cx="0" cy="321610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rgbClr val="00FF00"/>
                </a:solidFill>
              </a:rPr>
              <a:t>That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is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bike</a:t>
            </a:r>
            <a:r>
              <a:rPr lang="es-ES_tradnl" sz="2400" b="1" dirty="0" smtClean="0">
                <a:solidFill>
                  <a:srgbClr val="00FF00"/>
                </a:solidFill>
              </a:rPr>
              <a:t> he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gave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you</a:t>
            </a:r>
            <a:r>
              <a:rPr lang="es-ES_tradnl" sz="2400" b="1" dirty="0" smtClean="0">
                <a:solidFill>
                  <a:srgbClr val="00FF00"/>
                </a:solidFill>
              </a:rPr>
              <a:t>.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It’s</a:t>
            </a:r>
            <a:r>
              <a:rPr lang="es-ES_tradnl" sz="2400" b="1" dirty="0" smtClean="0">
                <a:solidFill>
                  <a:srgbClr val="00FF00"/>
                </a:solidFill>
              </a:rPr>
              <a:t> _________.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9800" y="1700808"/>
            <a:ext cx="1033636" cy="16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012160" y="6135390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yours</a:t>
            </a:r>
            <a:endParaRPr lang="es-ES" altLang="es-ES" sz="2400" dirty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5716618" y="2508883"/>
            <a:ext cx="0" cy="280386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259" y="465257"/>
            <a:ext cx="1002732" cy="157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3496" y="1631233"/>
            <a:ext cx="1002732" cy="15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33 Conector recto"/>
          <p:cNvCxnSpPr/>
          <p:nvPr/>
        </p:nvCxnSpPr>
        <p:spPr>
          <a:xfrm flipV="1">
            <a:off x="3424862" y="3316959"/>
            <a:ext cx="0" cy="199578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34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679" y="404664"/>
            <a:ext cx="1000021" cy="15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35 Conector recto"/>
          <p:cNvCxnSpPr>
            <a:stCxn id="15" idx="1"/>
          </p:cNvCxnSpPr>
          <p:nvPr/>
        </p:nvCxnSpPr>
        <p:spPr>
          <a:xfrm flipV="1">
            <a:off x="4644008" y="2166891"/>
            <a:ext cx="0" cy="314585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39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283" y="637034"/>
            <a:ext cx="1000021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966" y="1420949"/>
            <a:ext cx="998482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524" y="1661192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44 Conector recto"/>
          <p:cNvCxnSpPr/>
          <p:nvPr/>
        </p:nvCxnSpPr>
        <p:spPr>
          <a:xfrm flipV="1">
            <a:off x="1153534" y="3369129"/>
            <a:ext cx="0" cy="189144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16" name="space2.wav"/>
          </p:stSnd>
        </p:sndAc>
      </p:transition>
    </mc:Choice>
    <mc:Fallback>
      <p:transition spd="slow" advClick="0">
        <p:push/>
        <p:sndAc>
          <p:stSnd>
            <p:snd r:embed="rId16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0948 L 0.12604 -0.00948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2604 -0.01202 L 0.00799 -0.01202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798 -0.01203 L -0.25174 -0.01111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-0.01111 L 0.03802 -0.01598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7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949 L -0.13385 -0.00949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3385 -0.00949 L -2.5E-6 -0.00949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427 0.00092 L -0.00573 0.00092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1203 L 0.37812 -0.01111 " pathEditMode="relative" rAng="0" ptsTypes="AA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7813 -0.01111 L -0.00781 -0.01111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1203 L -0.37778 -0.01111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78 -0.01111 L 0.00017 -0.01111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40 Conector recto"/>
          <p:cNvCxnSpPr/>
          <p:nvPr/>
        </p:nvCxnSpPr>
        <p:spPr>
          <a:xfrm flipH="1" flipV="1">
            <a:off x="1241701" y="3573016"/>
            <a:ext cx="23186" cy="194372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35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769" y="349003"/>
            <a:ext cx="1000020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36 Conector recto"/>
          <p:cNvCxnSpPr/>
          <p:nvPr/>
        </p:nvCxnSpPr>
        <p:spPr>
          <a:xfrm flipV="1">
            <a:off x="2417910" y="2024933"/>
            <a:ext cx="0" cy="349180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3563888" y="3046973"/>
            <a:ext cx="0" cy="256163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V="1">
            <a:off x="5928904" y="3285098"/>
            <a:ext cx="0" cy="223164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8234568" y="3046973"/>
            <a:ext cx="0" cy="246976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6876256" y="2306786"/>
            <a:ext cx="0" cy="323832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rgbClr val="00FF00"/>
                </a:solidFill>
              </a:rPr>
              <a:t>She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bought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this</a:t>
            </a:r>
            <a:r>
              <a:rPr lang="es-ES_tradnl" sz="2400" b="1" dirty="0" smtClean="0">
                <a:solidFill>
                  <a:srgbClr val="00FF00"/>
                </a:solidFill>
              </a:rPr>
              <a:t> car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last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month</a:t>
            </a:r>
            <a:r>
              <a:rPr lang="es-ES_tradnl" sz="2400" b="1" dirty="0" smtClean="0">
                <a:solidFill>
                  <a:srgbClr val="00FF00"/>
                </a:solidFill>
              </a:rPr>
              <a:t>.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It’s</a:t>
            </a:r>
            <a:r>
              <a:rPr lang="es-ES_tradnl" sz="2400" b="1" dirty="0" smtClean="0">
                <a:solidFill>
                  <a:srgbClr val="00FF00"/>
                </a:solidFill>
              </a:rPr>
              <a:t> _________.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8587" y="476672"/>
            <a:ext cx="1030841" cy="16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95" y="104662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184" y="6135390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hers</a:t>
            </a:r>
            <a:endParaRPr lang="es-ES" altLang="es-ES" sz="2400" dirty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H="1" flipV="1">
            <a:off x="4644007" y="1412776"/>
            <a:ext cx="8993" cy="3899970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299" y="476672"/>
            <a:ext cx="1000021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204" y="1284747"/>
            <a:ext cx="998482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763" y="152499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5915" y="1286865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" y="179340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16" name="space2.wav"/>
          </p:stSnd>
        </p:sndAc>
      </p:transition>
    </mc:Choice>
    <mc:Fallback>
      <p:transition spd="slow" advClick="0">
        <p:push/>
        <p:sndAc>
          <p:stSnd>
            <p:snd r:embed="rId16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209 2.96296E-6 L 0.00209 2.96296E-6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0.38802 0.00092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802 0.00092 L 0.00417 2.96296E-6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0.14392 0.00092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4392 0.00093 L -0.00573 0.00185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-0.11597 0.00092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597 0.00092 L 0.00799 0.00185 " pathEditMode="relative" rAng="0" ptsTypes="AA">
                                      <p:cBhvr>
                                        <p:cTn id="2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"/>
                            </p:stCondLst>
                            <p:childTnLst>
                              <p:par>
                                <p:cTn id="236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2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-0.36007 -0.00949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-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"/>
                            </p:stCondLst>
                            <p:childTnLst>
                              <p:par>
                                <p:cTn id="2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6007 -0.00949 L -2.5E-6 0.00092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21 Conector recto"/>
          <p:cNvCxnSpPr/>
          <p:nvPr/>
        </p:nvCxnSpPr>
        <p:spPr>
          <a:xfrm flipV="1">
            <a:off x="5868144" y="3285098"/>
            <a:ext cx="0" cy="223164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8234568" y="3046973"/>
            <a:ext cx="0" cy="246976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6876256" y="2306786"/>
            <a:ext cx="0" cy="323832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2339752" y="2024933"/>
            <a:ext cx="0" cy="349180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 flipV="1">
            <a:off x="1241701" y="3573016"/>
            <a:ext cx="23186" cy="194372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" y="179340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rgbClr val="00FF00"/>
                </a:solidFill>
              </a:rPr>
              <a:t>These</a:t>
            </a:r>
            <a:r>
              <a:rPr lang="es-ES_tradnl" sz="2400" b="1" dirty="0" smtClean="0">
                <a:solidFill>
                  <a:srgbClr val="00FF00"/>
                </a:solidFill>
              </a:rPr>
              <a:t> are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books</a:t>
            </a:r>
            <a:r>
              <a:rPr lang="es-ES_tradnl" sz="2400" b="1" dirty="0" smtClean="0">
                <a:solidFill>
                  <a:srgbClr val="00FF00"/>
                </a:solidFill>
              </a:rPr>
              <a:t> of Tom and me.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They’re</a:t>
            </a:r>
            <a:r>
              <a:rPr lang="es-ES_tradnl" sz="2400" b="1" dirty="0" smtClean="0">
                <a:solidFill>
                  <a:srgbClr val="00FF00"/>
                </a:solidFill>
              </a:rPr>
              <a:t> ________.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486" y="1396788"/>
            <a:ext cx="1033635" cy="16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791" y="1961496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772101" y="6135390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ours</a:t>
            </a:r>
            <a:endParaRPr lang="es-ES" altLang="es-ES" sz="2400" dirty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3203848" y="2199622"/>
            <a:ext cx="0" cy="304227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349003"/>
            <a:ext cx="1000020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679" y="404664"/>
            <a:ext cx="1000021" cy="15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recto"/>
          <p:cNvCxnSpPr/>
          <p:nvPr/>
        </p:nvCxnSpPr>
        <p:spPr>
          <a:xfrm flipV="1">
            <a:off x="4644008" y="2166891"/>
            <a:ext cx="0" cy="314585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22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763" y="152499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299" y="476672"/>
            <a:ext cx="1000021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204" y="1284747"/>
            <a:ext cx="998482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4/10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16" name="space2.wav"/>
          </p:stSnd>
        </p:sndAc>
      </p:transition>
    </mc:Choice>
    <mc:Fallback>
      <p:transition spd="slow" advClick="0">
        <p:push/>
        <p:sndAc>
          <p:stSnd>
            <p:snd r:embed="rId16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16528 -2.96296E-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28 3.7037E-6 L -2.5E-6 3.7037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7014 0.00092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0.00093 L -0.00208 0.00185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3386 0.00092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0.00093 L -2.5E-6 0.00185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 2.96296E-6 L -2.5E-6 2.96296E-6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9375 0.00092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9375 0.00092 L 0.00209 2.96296E-6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25 Conector recto"/>
          <p:cNvCxnSpPr/>
          <p:nvPr/>
        </p:nvCxnSpPr>
        <p:spPr>
          <a:xfrm flipV="1">
            <a:off x="8172400" y="3046973"/>
            <a:ext cx="0" cy="246976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204" y="1284747"/>
            <a:ext cx="998482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23 Conector recto"/>
          <p:cNvCxnSpPr/>
          <p:nvPr/>
        </p:nvCxnSpPr>
        <p:spPr>
          <a:xfrm flipV="1">
            <a:off x="5868144" y="3285098"/>
            <a:ext cx="0" cy="223164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2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763" y="152499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18 Conector recto"/>
          <p:cNvCxnSpPr/>
          <p:nvPr/>
        </p:nvCxnSpPr>
        <p:spPr>
          <a:xfrm flipV="1">
            <a:off x="3563888" y="3046973"/>
            <a:ext cx="0" cy="256163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5915" y="1286865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"/>
          <p:cNvCxnSpPr/>
          <p:nvPr/>
        </p:nvCxnSpPr>
        <p:spPr>
          <a:xfrm flipV="1">
            <a:off x="2339752" y="2024933"/>
            <a:ext cx="0" cy="349180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349003"/>
            <a:ext cx="1000020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"/>
          <p:cNvCxnSpPr/>
          <p:nvPr/>
        </p:nvCxnSpPr>
        <p:spPr>
          <a:xfrm flipH="1" flipV="1">
            <a:off x="1241701" y="3573016"/>
            <a:ext cx="23186" cy="194372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" y="179340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rgbClr val="00FF00"/>
                </a:solidFill>
              </a:rPr>
              <a:t>Those</a:t>
            </a:r>
            <a:r>
              <a:rPr lang="es-ES_tradnl" sz="2400" b="1" dirty="0" smtClean="0">
                <a:solidFill>
                  <a:srgbClr val="00FF00"/>
                </a:solidFill>
              </a:rPr>
              <a:t> are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toys</a:t>
            </a:r>
            <a:r>
              <a:rPr lang="es-ES_tradnl" sz="2400" b="1" dirty="0" smtClean="0">
                <a:solidFill>
                  <a:srgbClr val="00FF00"/>
                </a:solidFill>
              </a:rPr>
              <a:t> of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my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dog</a:t>
            </a:r>
            <a:r>
              <a:rPr lang="es-ES_tradnl" sz="2400" b="1" dirty="0" smtClean="0">
                <a:solidFill>
                  <a:srgbClr val="00FF00"/>
                </a:solidFill>
              </a:rPr>
              <a:t>.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They’re</a:t>
            </a:r>
            <a:r>
              <a:rPr lang="es-ES_tradnl" sz="2400" b="1" dirty="0" smtClean="0">
                <a:solidFill>
                  <a:srgbClr val="00FF00"/>
                </a:solidFill>
              </a:rPr>
              <a:t> ________.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680" y="345345"/>
            <a:ext cx="1030841" cy="16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74" y="915295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372200" y="6135390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its</a:t>
            </a:r>
            <a:endParaRPr lang="es-ES" altLang="es-ES" sz="2400" dirty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6775549" y="1136062"/>
            <a:ext cx="0" cy="398739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679" y="404664"/>
            <a:ext cx="1000021" cy="15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22 Conector recto"/>
          <p:cNvCxnSpPr/>
          <p:nvPr/>
        </p:nvCxnSpPr>
        <p:spPr>
          <a:xfrm flipV="1">
            <a:off x="4644008" y="2166891"/>
            <a:ext cx="0" cy="314585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5/10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16" name="space2.wav"/>
          </p:stSnd>
        </p:sndAc>
      </p:transition>
    </mc:Choice>
    <mc:Fallback>
      <p:transition spd="slow" advClick="0">
        <p:push/>
        <p:sndAc>
          <p:stSnd>
            <p:snd r:embed="rId16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22847 -0.0009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2847 -2.96296E-6 L -2.5E-6 -2.96296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7014 0.00092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0.00092 L -2.5E-6 0.00185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1024 0.0009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805 -0.00092 L -2.5E-6 -2.96296E-6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3386 0.00092 " pathEditMode="relative" rAng="0" ptsTypes="AA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0.00092 L -2.5E-6 0.00092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8594 0.00092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594 0.00092 L -2.5E-6 0.00092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25 Conector recto"/>
          <p:cNvCxnSpPr/>
          <p:nvPr/>
        </p:nvCxnSpPr>
        <p:spPr>
          <a:xfrm flipV="1">
            <a:off x="8172400" y="3046973"/>
            <a:ext cx="0" cy="246976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204" y="1284747"/>
            <a:ext cx="998482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23 Conector recto"/>
          <p:cNvCxnSpPr/>
          <p:nvPr/>
        </p:nvCxnSpPr>
        <p:spPr>
          <a:xfrm flipV="1">
            <a:off x="6876256" y="2306786"/>
            <a:ext cx="0" cy="323832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2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299" y="476672"/>
            <a:ext cx="1000021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"/>
          <p:cNvCxnSpPr/>
          <p:nvPr/>
        </p:nvCxnSpPr>
        <p:spPr>
          <a:xfrm flipV="1">
            <a:off x="5868144" y="3285098"/>
            <a:ext cx="0" cy="223164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679" y="404664"/>
            <a:ext cx="1000021" cy="15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recto"/>
          <p:cNvCxnSpPr/>
          <p:nvPr/>
        </p:nvCxnSpPr>
        <p:spPr>
          <a:xfrm flipV="1">
            <a:off x="4644008" y="2166891"/>
            <a:ext cx="0" cy="314585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3563888" y="3046973"/>
            <a:ext cx="0" cy="256163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 flipV="1">
            <a:off x="1241701" y="3573016"/>
            <a:ext cx="23186" cy="194372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" y="179340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smtClean="0">
                <a:solidFill>
                  <a:srgbClr val="00FF00"/>
                </a:solidFill>
              </a:rPr>
              <a:t>Andy won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this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trophy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last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year</a:t>
            </a:r>
            <a:r>
              <a:rPr lang="es-ES_tradnl" sz="2400" b="1" dirty="0" smtClean="0">
                <a:solidFill>
                  <a:srgbClr val="00FF00"/>
                </a:solidFill>
              </a:rPr>
              <a:t>.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It’s</a:t>
            </a:r>
            <a:r>
              <a:rPr lang="es-ES_tradnl" sz="2400" b="1" dirty="0" smtClean="0">
                <a:solidFill>
                  <a:srgbClr val="00FF00"/>
                </a:solidFill>
              </a:rPr>
              <a:t> ________.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370897"/>
            <a:ext cx="1030841" cy="161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83" y="915295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156176" y="6135390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his</a:t>
            </a:r>
            <a:endParaRPr lang="es-ES" altLang="es-ES" sz="2400" dirty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2483768" y="1136062"/>
            <a:ext cx="0" cy="398739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923" y="1286865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763" y="152499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6/10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16" name="space2.wav"/>
          </p:stSnd>
        </p:sndAc>
      </p:transition>
    </mc:Choice>
    <mc:Fallback>
      <p:transition spd="slow" advClick="0">
        <p:push/>
        <p:sndAc>
          <p:stSnd>
            <p:snd r:embed="rId16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23611 0.0009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3611 0.00092 L -2.5E-6 2.96296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7014 0.00092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0.00092 L -2.5E-6 0.00092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1805 0.00092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805 0.00092 L -2.5E-6 0.00092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3386 0.00092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0.00093 L -2.5E-6 0.00185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427 2.96296E-6 L -0.00573 2.96296E-6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8594 0.00092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594 0.00093 L -2.5E-6 0.00185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rgbClr val="00FF00"/>
                </a:solidFill>
              </a:rPr>
              <a:t>These</a:t>
            </a:r>
            <a:r>
              <a:rPr lang="es-ES_tradnl" sz="2400" b="1" dirty="0" smtClean="0">
                <a:solidFill>
                  <a:srgbClr val="00FF00"/>
                </a:solidFill>
              </a:rPr>
              <a:t> are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children’s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sweets</a:t>
            </a:r>
            <a:r>
              <a:rPr lang="es-ES_tradnl" sz="2400" b="1" dirty="0" smtClean="0">
                <a:solidFill>
                  <a:srgbClr val="00FF00"/>
                </a:solidFill>
              </a:rPr>
              <a:t>.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They</a:t>
            </a:r>
            <a:r>
              <a:rPr lang="es-ES_tradnl" sz="2400" b="1" dirty="0" smtClean="0">
                <a:solidFill>
                  <a:srgbClr val="00FF00"/>
                </a:solidFill>
              </a:rPr>
              <a:t> are  _________.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8856" y="358698"/>
            <a:ext cx="1023739" cy="160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6606" y="380697"/>
            <a:ext cx="1023739" cy="160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143" y="1642337"/>
            <a:ext cx="1023739" cy="160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259" y="465257"/>
            <a:ext cx="1002732" cy="157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321" y="2086882"/>
            <a:ext cx="1033636" cy="161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783" y="1483293"/>
            <a:ext cx="998129" cy="156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2511" y="1671190"/>
            <a:ext cx="1043233" cy="163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" y="278646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660232" y="6135390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theirs</a:t>
            </a:r>
            <a:endParaRPr lang="es-ES" altLang="es-ES" sz="2400" dirty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cxnSp>
        <p:nvCxnSpPr>
          <p:cNvPr id="60" name="59 Conector recto"/>
          <p:cNvCxnSpPr/>
          <p:nvPr/>
        </p:nvCxnSpPr>
        <p:spPr>
          <a:xfrm flipV="1">
            <a:off x="2267744" y="2096641"/>
            <a:ext cx="0" cy="321610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stCxn id="15" idx="1"/>
          </p:cNvCxnSpPr>
          <p:nvPr/>
        </p:nvCxnSpPr>
        <p:spPr>
          <a:xfrm flipH="1" flipV="1">
            <a:off x="4530726" y="1963713"/>
            <a:ext cx="113282" cy="3349032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flipV="1">
            <a:off x="6848476" y="2115196"/>
            <a:ext cx="0" cy="3197549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 flipV="1">
            <a:off x="3302286" y="3262714"/>
            <a:ext cx="0" cy="205003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 flipV="1">
            <a:off x="8028384" y="3403874"/>
            <a:ext cx="0" cy="190887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 flipV="1">
            <a:off x="5724128" y="3586562"/>
            <a:ext cx="0" cy="172618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 flipV="1">
            <a:off x="1164842" y="3043928"/>
            <a:ext cx="0" cy="226881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7/10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16" name="space2.wav"/>
          </p:stSnd>
        </p:sndAc>
      </p:transition>
    </mc:Choice>
    <mc:Fallback>
      <p:transition spd="slow" advClick="0">
        <p:push/>
        <p:sndAc>
          <p:stSnd>
            <p:snd r:embed="rId16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72 -0.00255 L -2.5E-6 -0.0025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37 L -0.14948 0.00741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0074 L -2.5E-6 -0.00255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27 -0.00255 L -0.00573 -0.00255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-0.00255 L -0.01371 -0.00255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-0.00255 L -2.5E-6 2.25434E-6 " pathEditMode="relative" rAng="0" ptsTypes="AA"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0"/>
                            </p:stCondLst>
                            <p:childTnLst>
                              <p:par>
                                <p:cTn id="2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5 -0.00255 L -2.5E-6 -0.00579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2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500"/>
                            </p:stCondLst>
                            <p:childTnLst>
                              <p:par>
                                <p:cTn id="2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40 Conector recto"/>
          <p:cNvCxnSpPr/>
          <p:nvPr/>
        </p:nvCxnSpPr>
        <p:spPr>
          <a:xfrm flipH="1" flipV="1">
            <a:off x="1241701" y="3573016"/>
            <a:ext cx="23186" cy="194372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35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769" y="349003"/>
            <a:ext cx="1000020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36 Conector recto"/>
          <p:cNvCxnSpPr/>
          <p:nvPr/>
        </p:nvCxnSpPr>
        <p:spPr>
          <a:xfrm flipV="1">
            <a:off x="2417910" y="2024933"/>
            <a:ext cx="0" cy="349180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3563888" y="3046973"/>
            <a:ext cx="0" cy="256163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V="1">
            <a:off x="5928904" y="3285098"/>
            <a:ext cx="0" cy="223164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8234568" y="3046973"/>
            <a:ext cx="0" cy="246976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6876256" y="2306786"/>
            <a:ext cx="0" cy="323832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rgbClr val="00FF00"/>
                </a:solidFill>
              </a:rPr>
              <a:t>Those</a:t>
            </a:r>
            <a:r>
              <a:rPr lang="es-ES_tradnl" sz="2400" b="1" dirty="0" smtClean="0">
                <a:solidFill>
                  <a:srgbClr val="00FF00"/>
                </a:solidFill>
              </a:rPr>
              <a:t> are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Mary’s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rollerblades</a:t>
            </a:r>
            <a:r>
              <a:rPr lang="es-ES_tradnl" sz="2400" b="1" dirty="0" smtClean="0">
                <a:solidFill>
                  <a:srgbClr val="00FF00"/>
                </a:solidFill>
              </a:rPr>
              <a:t>.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They</a:t>
            </a:r>
            <a:r>
              <a:rPr lang="es-ES_tradnl" sz="2400" b="1" dirty="0" smtClean="0">
                <a:solidFill>
                  <a:srgbClr val="00FF00"/>
                </a:solidFill>
              </a:rPr>
              <a:t> are  _________.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8587" y="476672"/>
            <a:ext cx="1030841" cy="16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95" y="104662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556077" y="6135390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dirty="0" err="1" smtClean="0">
                <a:solidFill>
                  <a:srgbClr val="FF0000"/>
                </a:solidFill>
                <a:latin typeface="Cooper Black" pitchFamily="18" charset="0"/>
                <a:cs typeface="Arial" panose="020B0604020202020204" pitchFamily="34" charset="0"/>
              </a:rPr>
              <a:t>hers</a:t>
            </a:r>
            <a:endParaRPr lang="es-ES" altLang="es-ES" sz="2400" dirty="0">
              <a:solidFill>
                <a:srgbClr val="FF0000"/>
              </a:solidFill>
              <a:latin typeface="Cooper Black" pitchFamily="18" charset="0"/>
              <a:cs typeface="Arial" panose="020B0604020202020204" pitchFamily="34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H="1" flipV="1">
            <a:off x="4644007" y="1412776"/>
            <a:ext cx="8993" cy="3899970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299" y="476672"/>
            <a:ext cx="1000021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204" y="1284747"/>
            <a:ext cx="998482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763" y="152499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5915" y="1286865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" y="179340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8/10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16" name="space2.wav"/>
          </p:stSnd>
        </p:sndAc>
      </p:transition>
    </mc:Choice>
    <mc:Fallback>
      <p:transition spd="slow" advClick="0">
        <p:push/>
        <p:sndAc>
          <p:stSnd>
            <p:snd r:embed="rId16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209 2.96296E-6 L 0.00209 2.96296E-6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0.38802 0.00092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802 0.00092 L 0.00417 2.96296E-6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0.14392 0.00092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4392 0.00093 L -0.00573 0.00185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-0.11597 0.00092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597 0.00092 L 0.00799 0.00185 " pathEditMode="relative" rAng="0" ptsTypes="AA">
                                      <p:cBhvr>
                                        <p:cTn id="2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"/>
                            </p:stCondLst>
                            <p:childTnLst>
                              <p:par>
                                <p:cTn id="236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2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-0.36007 -0.00949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-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"/>
                            </p:stCondLst>
                            <p:childTnLst>
                              <p:par>
                                <p:cTn id="2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6007 -0.00949 L -2.5E-6 0.00092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WPS Presentation</Application>
  <PresentationFormat>Presentación en pantalla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Calibri</vt:lpstr>
      <vt:lpstr>Cooper Black</vt:lpstr>
      <vt:lpstr>Segoe Print</vt:lpstr>
      <vt:lpstr>Microsoft YaHei</vt:lpstr>
      <vt:lpstr>Arial Unicode MS</vt:lpstr>
      <vt:lpstr>1_Tema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ILA</cp:lastModifiedBy>
  <cp:revision>76</cp:revision>
  <dcterms:created xsi:type="dcterms:W3CDTF">2015-06-28T18:36:00Z</dcterms:created>
  <dcterms:modified xsi:type="dcterms:W3CDTF">2020-08-02T04:10:19Z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