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8" r:id="rId3"/>
    <p:sldId id="257" r:id="rId4"/>
    <p:sldId id="258" r:id="rId5"/>
    <p:sldId id="259" r:id="rId6"/>
    <p:sldId id="275" r:id="rId7"/>
    <p:sldId id="276" r:id="rId8"/>
    <p:sldId id="277" r:id="rId9"/>
    <p:sldId id="260" r:id="rId10"/>
    <p:sldId id="261" r:id="rId11"/>
    <p:sldId id="262" r:id="rId12"/>
    <p:sldId id="263" r:id="rId13"/>
    <p:sldId id="264" r:id="rId14"/>
    <p:sldId id="266" r:id="rId15"/>
    <p:sldId id="273" r:id="rId16"/>
    <p:sldId id="267" r:id="rId17"/>
    <p:sldId id="268" r:id="rId18"/>
    <p:sldId id="269" r:id="rId19"/>
    <p:sldId id="270" r:id="rId20"/>
    <p:sldId id="271" r:id="rId21"/>
    <p:sldId id="272" r:id="rId22"/>
    <p:sldId id="274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FFFF"/>
    <a:srgbClr val="FFCC99"/>
    <a:srgbClr val="993300"/>
    <a:srgbClr val="B86873"/>
    <a:srgbClr val="00FF00"/>
    <a:srgbClr val="FF9900"/>
    <a:srgbClr val="CC66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02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31/01/2015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89238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31/01/2015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81362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31/01/2015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542216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58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84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92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67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70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4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31/01/2015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164737"/>
      </p:ext>
    </p:extLst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85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15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2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31/01/2015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556151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31/01/2015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4740940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31/01/2015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4649979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31/01/2015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9321911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31/01/2015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2387879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31/01/2015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4687904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0EF-1A40-4E1A-9970-B088BCDDC808}" type="datetimeFigureOut">
              <a:rPr lang="es-ES" smtClean="0"/>
              <a:t>31/01/2015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30BD-F83E-4B68-A7BB-AA52AB5FB8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430343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 radius="28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190EF-1A40-4E1A-9970-B088BCDDC808}" type="datetimeFigureOut">
              <a:rPr lang="es-ES" smtClean="0"/>
              <a:t>31/01/2015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730BD-F83E-4B68-A7BB-AA52AB5FB8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297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 radius="28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BC040-F5FE-47F2-9DCB-B7B158FEA2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31/01/2015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CF54-6EFA-4DAA-9C67-4CBF6DFBC5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9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7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33.png"/><Relationship Id="rId10" Type="http://schemas.microsoft.com/office/2007/relationships/hdphoto" Target="../media/hdphoto10.wdp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microsoft.com/office/2007/relationships/hdphoto" Target="../media/hdphoto11.wdp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18.pn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21.png"/><Relationship Id="rId5" Type="http://schemas.openxmlformats.org/officeDocument/2006/relationships/image" Target="../media/image23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5.png"/><Relationship Id="rId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-2331640"/>
            <a:ext cx="11377264" cy="1137726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4" y="2924944"/>
            <a:ext cx="1148240" cy="1656184"/>
          </a:xfrm>
          <a:prstGeom prst="rect">
            <a:avLst/>
          </a:prstGeom>
          <a:effectLst>
            <a:outerShdw blurRad="317500" dist="38100" dir="2700000" algn="tl" rotWithShape="0">
              <a:prstClr val="black"/>
            </a:outerShdw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61" y="5157192"/>
            <a:ext cx="1298202" cy="1484683"/>
          </a:xfrm>
          <a:prstGeom prst="rect">
            <a:avLst/>
          </a:prstGeom>
          <a:effectLst>
            <a:outerShdw blurRad="317500" dist="38100" dir="2700000" algn="tl" rotWithShape="0">
              <a:prstClr val="black"/>
            </a:outerShdw>
          </a:effec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68" y="264677"/>
            <a:ext cx="1317086" cy="1484683"/>
          </a:xfrm>
          <a:prstGeom prst="rect">
            <a:avLst/>
          </a:prstGeom>
          <a:effectLst>
            <a:outerShdw blurRad="317500" dist="38100" dir="2700000" algn="tl" rotWithShape="0">
              <a:prstClr val="black"/>
            </a:outerShdw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903" y="4069814"/>
            <a:ext cx="1252701" cy="1484683"/>
          </a:xfrm>
          <a:prstGeom prst="rect">
            <a:avLst/>
          </a:prstGeom>
          <a:effectLst>
            <a:outerShdw blurRad="317500" dist="38100" dir="2700000" algn="tl" rotWithShape="0">
              <a:prstClr val="black"/>
            </a:outerShdw>
          </a:effec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31" y="1007019"/>
            <a:ext cx="1317086" cy="1484682"/>
          </a:xfrm>
          <a:prstGeom prst="rect">
            <a:avLst/>
          </a:prstGeom>
          <a:effectLst>
            <a:outerShdw blurRad="317500" dist="38100" dir="2700000" algn="tl" rotWithShape="0">
              <a:prstClr val="black"/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97" y="5013176"/>
            <a:ext cx="1294010" cy="1489508"/>
          </a:xfrm>
          <a:prstGeom prst="rect">
            <a:avLst/>
          </a:prstGeom>
          <a:effectLst>
            <a:outerShdw blurRad="317500" dist="38100" dir="2700000" algn="tl" rotWithShape="0">
              <a:prstClr val="black"/>
            </a:outerShdw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4"/>
          <a:stretch/>
        </p:blipFill>
        <p:spPr>
          <a:xfrm>
            <a:off x="5364088" y="288135"/>
            <a:ext cx="1468276" cy="1484681"/>
          </a:xfrm>
          <a:prstGeom prst="rect">
            <a:avLst/>
          </a:prstGeom>
          <a:noFill/>
          <a:ln>
            <a:noFill/>
          </a:ln>
          <a:effectLst>
            <a:outerShdw blurRad="317500" dist="38100" dir="2700000" algn="tl" rotWithShape="0">
              <a:prstClr val="black"/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339">
                        <a14:foregroundMark x1="24252" y1="32773" x2="66777" y2="32773"/>
                        <a14:backgroundMark x1="25914" y1="77871" x2="42857" y2="92437"/>
                        <a14:backgroundMark x1="70764" y1="75350" x2="59468" y2="93838"/>
                        <a14:backgroundMark x1="46179" y1="75350" x2="46179" y2="78992"/>
                        <a14:backgroundMark x1="63123" y1="69748" x2="49834" y2="75910"/>
                        <a14:backgroundMark x1="33555" y1="70308" x2="38538" y2="74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496"/>
          <a:stretch/>
        </p:blipFill>
        <p:spPr>
          <a:xfrm>
            <a:off x="6762200" y="1929328"/>
            <a:ext cx="1377640" cy="1484684"/>
          </a:xfrm>
          <a:prstGeom prst="rect">
            <a:avLst/>
          </a:prstGeom>
          <a:effectLst>
            <a:outerShdw blurRad="317500" dist="38100" dir="2700000" algn="tl" rotWithShape="0">
              <a:prstClr val="black"/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1" y="143025"/>
            <a:ext cx="1093176" cy="1105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39" y="2060849"/>
            <a:ext cx="3335487" cy="2751306"/>
          </a:xfrm>
          <a:prstGeom prst="rect">
            <a:avLst/>
          </a:prstGeom>
          <a:effectLst>
            <a:outerShdw blurRad="203200" dist="38100" dir="2700000" algn="tl" rotWithShape="0">
              <a:prstClr val="black">
                <a:alpha val="88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 rotWithShape="1">
          <a:blip r:embed="rId1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r="10313" b="17867"/>
          <a:stretch/>
        </p:blipFill>
        <p:spPr>
          <a:xfrm>
            <a:off x="7023661" y="5833332"/>
            <a:ext cx="1915886" cy="881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402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 redondeado"/>
          <p:cNvSpPr/>
          <p:nvPr/>
        </p:nvSpPr>
        <p:spPr>
          <a:xfrm>
            <a:off x="4499993" y="4725144"/>
            <a:ext cx="4320479" cy="1361403"/>
          </a:xfrm>
          <a:prstGeom prst="roundRect">
            <a:avLst>
              <a:gd name="adj" fmla="val 8234"/>
            </a:avLst>
          </a:prstGeom>
          <a:solidFill>
            <a:schemeClr val="accent2">
              <a:alpha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467544" y="1088740"/>
            <a:ext cx="3600400" cy="500455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16339" y="620689"/>
              <a:ext cx="1851406" cy="2123413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7" name="46 Rectángulo redondeado"/>
          <p:cNvSpPr/>
          <p:nvPr/>
        </p:nvSpPr>
        <p:spPr>
          <a:xfrm>
            <a:off x="4499993" y="1122802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4852312" y="1278854"/>
            <a:ext cx="3824143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 smtClean="0">
                <a:solidFill>
                  <a:schemeClr val="tx1"/>
                </a:solidFill>
              </a:rPr>
              <a:t>She</a:t>
            </a:r>
            <a:r>
              <a:rPr lang="es-ES_tradnl" sz="2000" b="1" dirty="0" smtClean="0">
                <a:solidFill>
                  <a:schemeClr val="tx1"/>
                </a:solidFill>
              </a:rPr>
              <a:t> has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got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pink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eyes</a:t>
            </a:r>
            <a:r>
              <a:rPr lang="es-ES_tradnl" sz="2000" b="1" dirty="0" smtClean="0">
                <a:solidFill>
                  <a:schemeClr val="tx1"/>
                </a:solidFill>
              </a:rPr>
              <a:t>,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thin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eyebrows</a:t>
            </a:r>
            <a:r>
              <a:rPr lang="es-ES_tradnl" sz="2000" b="1" dirty="0" smtClean="0">
                <a:solidFill>
                  <a:schemeClr val="tx1"/>
                </a:solidFill>
              </a:rPr>
              <a:t>, light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brown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curly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hair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smtClean="0">
                <a:solidFill>
                  <a:schemeClr val="tx1"/>
                </a:solidFill>
              </a:rPr>
              <a:t>and a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long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nose</a:t>
            </a:r>
            <a:r>
              <a:rPr lang="es-ES_tradnl" sz="2000" b="1" dirty="0" smtClean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4203687" y="1556792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A</a:t>
            </a:r>
            <a:endParaRPr lang="es-ES" sz="3200" b="1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4499993" y="4731893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4852312" y="4887945"/>
            <a:ext cx="3824144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>
                <a:solidFill>
                  <a:schemeClr val="tx1"/>
                </a:solidFill>
              </a:rPr>
              <a:t>She</a:t>
            </a:r>
            <a:r>
              <a:rPr lang="es-ES_tradnl" sz="2000" b="1" dirty="0">
                <a:solidFill>
                  <a:schemeClr val="tx1"/>
                </a:solidFill>
              </a:rPr>
              <a:t> has </a:t>
            </a:r>
            <a:r>
              <a:rPr lang="es-ES_tradnl" sz="2000" b="1" dirty="0" err="1">
                <a:solidFill>
                  <a:schemeClr val="tx1"/>
                </a:solidFill>
              </a:rPr>
              <a:t>got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pink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eyes</a:t>
            </a:r>
            <a:r>
              <a:rPr lang="es-ES_tradnl" sz="2000" b="1" dirty="0">
                <a:solidFill>
                  <a:schemeClr val="tx1"/>
                </a:solidFill>
              </a:rPr>
              <a:t>, </a:t>
            </a:r>
            <a:r>
              <a:rPr lang="es-ES_tradnl" sz="2000" b="1" dirty="0" err="1">
                <a:solidFill>
                  <a:schemeClr val="tx1"/>
                </a:solidFill>
              </a:rPr>
              <a:t>thin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eyebrows</a:t>
            </a:r>
            <a:r>
              <a:rPr lang="es-ES_tradnl" sz="2000" b="1" dirty="0">
                <a:solidFill>
                  <a:schemeClr val="tx1"/>
                </a:solidFill>
              </a:rPr>
              <a:t>, light </a:t>
            </a:r>
            <a:r>
              <a:rPr lang="es-ES_tradnl" sz="2000" b="1" dirty="0" err="1">
                <a:solidFill>
                  <a:schemeClr val="tx1"/>
                </a:solidFill>
              </a:rPr>
              <a:t>brown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straight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hair</a:t>
            </a:r>
            <a:r>
              <a:rPr lang="es-ES_tradnl" sz="2000" b="1" dirty="0">
                <a:solidFill>
                  <a:schemeClr val="tx1"/>
                </a:solidFill>
              </a:rPr>
              <a:t> and a </a:t>
            </a:r>
            <a:r>
              <a:rPr lang="es-ES_tradnl" sz="2000" b="1" dirty="0" err="1">
                <a:solidFill>
                  <a:schemeClr val="tx1"/>
                </a:solidFill>
              </a:rPr>
              <a:t>long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nose</a:t>
            </a:r>
            <a:r>
              <a:rPr lang="es-ES_tradnl" sz="2000" b="1" dirty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4499992" y="2924944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26" name="25 Rectángulo redondeado"/>
          <p:cNvSpPr/>
          <p:nvPr/>
        </p:nvSpPr>
        <p:spPr>
          <a:xfrm>
            <a:off x="4852312" y="3080996"/>
            <a:ext cx="3824143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>
                <a:solidFill>
                  <a:schemeClr val="tx1"/>
                </a:solidFill>
              </a:rPr>
              <a:t>She</a:t>
            </a:r>
            <a:r>
              <a:rPr lang="es-ES_tradnl" sz="2000" b="1" dirty="0">
                <a:solidFill>
                  <a:schemeClr val="tx1"/>
                </a:solidFill>
              </a:rPr>
              <a:t> has </a:t>
            </a:r>
            <a:r>
              <a:rPr lang="es-ES_tradnl" sz="2000" b="1" dirty="0" err="1">
                <a:solidFill>
                  <a:schemeClr val="tx1"/>
                </a:solidFill>
              </a:rPr>
              <a:t>got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pink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eyes</a:t>
            </a:r>
            <a:r>
              <a:rPr lang="es-ES_tradnl" sz="2000" b="1" dirty="0">
                <a:solidFill>
                  <a:schemeClr val="tx1"/>
                </a:solidFill>
              </a:rPr>
              <a:t>, </a:t>
            </a:r>
            <a:r>
              <a:rPr lang="es-ES_tradnl" sz="2000" b="1" dirty="0" err="1">
                <a:solidFill>
                  <a:schemeClr val="tx1"/>
                </a:solidFill>
              </a:rPr>
              <a:t>thin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eyebrows</a:t>
            </a:r>
            <a:r>
              <a:rPr lang="es-ES_tradnl" sz="2000" b="1" dirty="0">
                <a:solidFill>
                  <a:schemeClr val="tx1"/>
                </a:solidFill>
              </a:rPr>
              <a:t>,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dark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brown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straight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hair</a:t>
            </a:r>
            <a:r>
              <a:rPr lang="es-ES_tradnl" sz="2000" b="1" dirty="0">
                <a:solidFill>
                  <a:schemeClr val="tx1"/>
                </a:solidFill>
              </a:rPr>
              <a:t> and a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long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nose</a:t>
            </a:r>
            <a:r>
              <a:rPr lang="es-ES_tradnl" sz="2000" b="1" dirty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4211961" y="5157192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C</a:t>
            </a:r>
            <a:endParaRPr lang="es-ES" sz="3200" b="1" dirty="0"/>
          </a:p>
        </p:txBody>
      </p:sp>
      <p:sp>
        <p:nvSpPr>
          <p:cNvPr id="56" name="55 Rectángulo redondeado"/>
          <p:cNvSpPr/>
          <p:nvPr/>
        </p:nvSpPr>
        <p:spPr>
          <a:xfrm>
            <a:off x="4211960" y="3356992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B</a:t>
            </a:r>
            <a:endParaRPr lang="es-ES" sz="3200" b="1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8876"/>
            <a:ext cx="2864883" cy="627836"/>
          </a:xfrm>
          <a:prstGeom prst="rect">
            <a:avLst/>
          </a:prstGeom>
        </p:spPr>
      </p:pic>
      <p:pic>
        <p:nvPicPr>
          <p:cNvPr id="1026" name="Picture 2" descr="http://fc06.deviantart.net/fs14/f/2007/097/9/6/Fyona_Avatar_by_XKliburclab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" r="100000">
                        <a14:foregroundMark x1="43333" y1="36545" x2="58000" y2="41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26" r="13074" b="22866"/>
          <a:stretch/>
        </p:blipFill>
        <p:spPr bwMode="auto">
          <a:xfrm>
            <a:off x="697675" y="2024072"/>
            <a:ext cx="3051851" cy="2952328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Forma libre"/>
          <p:cNvSpPr/>
          <p:nvPr/>
        </p:nvSpPr>
        <p:spPr>
          <a:xfrm>
            <a:off x="1713012" y="3573016"/>
            <a:ext cx="266700" cy="406400"/>
          </a:xfrm>
          <a:custGeom>
            <a:avLst/>
            <a:gdLst>
              <a:gd name="connsiteX0" fmla="*/ 215900 w 266700"/>
              <a:gd name="connsiteY0" fmla="*/ 0 h 406400"/>
              <a:gd name="connsiteX1" fmla="*/ 0 w 266700"/>
              <a:gd name="connsiteY1" fmla="*/ 330200 h 406400"/>
              <a:gd name="connsiteX2" fmla="*/ 76200 w 266700"/>
              <a:gd name="connsiteY2" fmla="*/ 406400 h 406400"/>
              <a:gd name="connsiteX3" fmla="*/ 266700 w 266700"/>
              <a:gd name="connsiteY3" fmla="*/ 304800 h 406400"/>
              <a:gd name="connsiteX4" fmla="*/ 228600 w 266700"/>
              <a:gd name="connsiteY4" fmla="*/ 254000 h 406400"/>
              <a:gd name="connsiteX5" fmla="*/ 203200 w 266700"/>
              <a:gd name="connsiteY5" fmla="*/ 2540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" h="406400">
                <a:moveTo>
                  <a:pt x="215900" y="0"/>
                </a:moveTo>
                <a:lnTo>
                  <a:pt x="0" y="330200"/>
                </a:lnTo>
                <a:lnTo>
                  <a:pt x="76200" y="406400"/>
                </a:lnTo>
                <a:lnTo>
                  <a:pt x="266700" y="304800"/>
                </a:lnTo>
                <a:lnTo>
                  <a:pt x="228600" y="254000"/>
                </a:lnTo>
                <a:lnTo>
                  <a:pt x="203200" y="2540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4524822" y="6237312"/>
            <a:ext cx="4223642" cy="38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on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correct</a:t>
            </a:r>
            <a:r>
              <a:rPr lang="es-ES_tradnl" b="1" dirty="0" smtClean="0">
                <a:solidFill>
                  <a:schemeClr val="bg1"/>
                </a:solidFill>
              </a:rPr>
              <a:t>  </a:t>
            </a:r>
            <a:r>
              <a:rPr lang="es-ES_tradnl" b="1" dirty="0" err="1" smtClean="0">
                <a:solidFill>
                  <a:schemeClr val="bg1"/>
                </a:solidFill>
              </a:rPr>
              <a:t>letter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2" name="21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82832"/>
          </a:xfrm>
          <a:prstGeom prst="actionButtonForwardNex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28081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27" grpId="0" animBg="1"/>
      <p:bldP spid="48" grpId="0" animBg="1"/>
      <p:bldP spid="21" grpId="0" animBg="1"/>
      <p:bldP spid="26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 redondeado"/>
          <p:cNvSpPr/>
          <p:nvPr/>
        </p:nvSpPr>
        <p:spPr>
          <a:xfrm>
            <a:off x="4499992" y="1124744"/>
            <a:ext cx="4320479" cy="1361403"/>
          </a:xfrm>
          <a:prstGeom prst="roundRect">
            <a:avLst>
              <a:gd name="adj" fmla="val 8234"/>
            </a:avLst>
          </a:prstGeom>
          <a:solidFill>
            <a:schemeClr val="accent2">
              <a:alpha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467544" y="1088740"/>
            <a:ext cx="3600400" cy="500455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16339" y="620689"/>
              <a:ext cx="1851406" cy="2123413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7" name="46 Rectángulo redondeado"/>
          <p:cNvSpPr/>
          <p:nvPr/>
        </p:nvSpPr>
        <p:spPr>
          <a:xfrm>
            <a:off x="4499993" y="4731893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4852312" y="4887945"/>
            <a:ext cx="3824143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>
                <a:solidFill>
                  <a:schemeClr val="tx1"/>
                </a:solidFill>
              </a:rPr>
              <a:t>She</a:t>
            </a:r>
            <a:r>
              <a:rPr lang="es-ES_tradnl" sz="2000" b="1" dirty="0">
                <a:solidFill>
                  <a:schemeClr val="tx1"/>
                </a:solidFill>
              </a:rPr>
              <a:t> has </a:t>
            </a:r>
            <a:r>
              <a:rPr lang="es-ES_tradnl" sz="2000" b="1" dirty="0" err="1">
                <a:solidFill>
                  <a:schemeClr val="tx1"/>
                </a:solidFill>
              </a:rPr>
              <a:t>got</a:t>
            </a:r>
            <a:r>
              <a:rPr lang="es-ES_tradnl" sz="2000" b="1" dirty="0">
                <a:solidFill>
                  <a:schemeClr val="tx1"/>
                </a:solidFill>
              </a:rPr>
              <a:t> blue </a:t>
            </a:r>
            <a:r>
              <a:rPr lang="es-ES_tradnl" sz="2000" b="1" dirty="0" err="1">
                <a:solidFill>
                  <a:schemeClr val="tx1"/>
                </a:solidFill>
              </a:rPr>
              <a:t>big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eyes</a:t>
            </a:r>
            <a:r>
              <a:rPr lang="es-ES_tradnl" sz="2000" b="1" dirty="0">
                <a:solidFill>
                  <a:schemeClr val="tx1"/>
                </a:solidFill>
              </a:rPr>
              <a:t>, </a:t>
            </a:r>
            <a:r>
              <a:rPr lang="es-ES_tradnl" sz="2000" b="1" dirty="0" err="1">
                <a:solidFill>
                  <a:schemeClr val="tx1"/>
                </a:solidFill>
              </a:rPr>
              <a:t>thin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eyebrows</a:t>
            </a:r>
            <a:r>
              <a:rPr lang="es-ES_tradnl" sz="2000" b="1" dirty="0">
                <a:solidFill>
                  <a:schemeClr val="tx1"/>
                </a:solidFill>
              </a:rPr>
              <a:t>, </a:t>
            </a:r>
            <a:r>
              <a:rPr lang="es-ES_tradnl" sz="2000" b="1" dirty="0" err="1">
                <a:solidFill>
                  <a:schemeClr val="tx1"/>
                </a:solidFill>
              </a:rPr>
              <a:t>white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long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hair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</a:p>
          <a:p>
            <a:r>
              <a:rPr lang="es-ES_tradnl" sz="2000" b="1" dirty="0" err="1">
                <a:solidFill>
                  <a:schemeClr val="tx1"/>
                </a:solidFill>
              </a:rPr>
              <a:t>big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ears</a:t>
            </a:r>
            <a:r>
              <a:rPr lang="es-ES_tradnl" sz="2000" b="1" dirty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4203687" y="5165883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/>
              <a:t>C</a:t>
            </a:r>
            <a:endParaRPr lang="es-ES" sz="3200" b="1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4499992" y="1131493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4852311" y="1296283"/>
            <a:ext cx="3824144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>
                <a:solidFill>
                  <a:schemeClr val="tx1"/>
                </a:solidFill>
              </a:rPr>
              <a:t>She</a:t>
            </a:r>
            <a:r>
              <a:rPr lang="es-ES_tradnl" sz="2000" b="1" dirty="0">
                <a:solidFill>
                  <a:schemeClr val="tx1"/>
                </a:solidFill>
              </a:rPr>
              <a:t> has </a:t>
            </a:r>
            <a:r>
              <a:rPr lang="es-ES_tradnl" sz="2000" b="1" dirty="0" err="1">
                <a:solidFill>
                  <a:schemeClr val="tx1"/>
                </a:solidFill>
              </a:rPr>
              <a:t>got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smtClean="0">
                <a:solidFill>
                  <a:schemeClr val="tx1"/>
                </a:solidFill>
              </a:rPr>
              <a:t>blue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big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eyes</a:t>
            </a:r>
            <a:r>
              <a:rPr lang="es-ES_tradnl" sz="2000" b="1" dirty="0">
                <a:solidFill>
                  <a:schemeClr val="tx1"/>
                </a:solidFill>
              </a:rPr>
              <a:t>, </a:t>
            </a:r>
            <a:r>
              <a:rPr lang="es-ES_tradnl" sz="2000" b="1" dirty="0" err="1">
                <a:solidFill>
                  <a:schemeClr val="tx1"/>
                </a:solidFill>
              </a:rPr>
              <a:t>thin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eyebrows</a:t>
            </a:r>
            <a:r>
              <a:rPr lang="es-ES_tradnl" sz="2000" b="1" dirty="0">
                <a:solidFill>
                  <a:schemeClr val="tx1"/>
                </a:solidFill>
              </a:rPr>
              <a:t>,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white</a:t>
            </a:r>
            <a:r>
              <a:rPr lang="es-ES_tradnl" sz="2000" b="1" dirty="0" smtClean="0">
                <a:solidFill>
                  <a:schemeClr val="tx1"/>
                </a:solidFill>
              </a:rPr>
              <a:t> short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hair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>
                <a:solidFill>
                  <a:schemeClr val="tx1"/>
                </a:solidFill>
              </a:rPr>
              <a:t>and </a:t>
            </a:r>
            <a:endParaRPr lang="es-ES_tradnl" sz="2000" b="1" dirty="0" smtClean="0">
              <a:solidFill>
                <a:schemeClr val="tx1"/>
              </a:solidFill>
            </a:endParaRPr>
          </a:p>
          <a:p>
            <a:r>
              <a:rPr lang="es-ES_tradnl" sz="2000" b="1" dirty="0" err="1">
                <a:solidFill>
                  <a:schemeClr val="tx1"/>
                </a:solidFill>
              </a:rPr>
              <a:t>b</a:t>
            </a:r>
            <a:r>
              <a:rPr lang="es-ES_tradnl" sz="2000" b="1" dirty="0" err="1" smtClean="0">
                <a:solidFill>
                  <a:schemeClr val="tx1"/>
                </a:solidFill>
              </a:rPr>
              <a:t>ig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ears</a:t>
            </a:r>
            <a:r>
              <a:rPr lang="es-ES_tradnl" sz="2000" b="1" dirty="0" smtClean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4499992" y="2924944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26" name="25 Rectángulo redondeado"/>
          <p:cNvSpPr/>
          <p:nvPr/>
        </p:nvSpPr>
        <p:spPr>
          <a:xfrm>
            <a:off x="4852312" y="3080996"/>
            <a:ext cx="3824143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>
                <a:solidFill>
                  <a:schemeClr val="tx1"/>
                </a:solidFill>
              </a:rPr>
              <a:t>She</a:t>
            </a:r>
            <a:r>
              <a:rPr lang="es-ES_tradnl" sz="2000" b="1" dirty="0">
                <a:solidFill>
                  <a:schemeClr val="tx1"/>
                </a:solidFill>
              </a:rPr>
              <a:t> has </a:t>
            </a:r>
            <a:r>
              <a:rPr lang="es-ES_tradnl" sz="2000" b="1" dirty="0" err="1">
                <a:solidFill>
                  <a:schemeClr val="tx1"/>
                </a:solidFill>
              </a:rPr>
              <a:t>got</a:t>
            </a:r>
            <a:r>
              <a:rPr lang="es-ES_tradnl" sz="2000" b="1" dirty="0">
                <a:solidFill>
                  <a:schemeClr val="tx1"/>
                </a:solidFill>
              </a:rPr>
              <a:t> blue </a:t>
            </a:r>
            <a:r>
              <a:rPr lang="es-ES_tradnl" sz="2000" b="1" dirty="0" err="1">
                <a:solidFill>
                  <a:schemeClr val="tx1"/>
                </a:solidFill>
              </a:rPr>
              <a:t>big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eyes</a:t>
            </a:r>
            <a:r>
              <a:rPr lang="es-ES_tradnl" sz="2000" b="1" dirty="0">
                <a:solidFill>
                  <a:schemeClr val="tx1"/>
                </a:solidFill>
              </a:rPr>
              <a:t>,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eyebrows</a:t>
            </a:r>
            <a:r>
              <a:rPr lang="es-ES_tradnl" sz="2000" b="1" dirty="0">
                <a:solidFill>
                  <a:schemeClr val="tx1"/>
                </a:solidFill>
              </a:rPr>
              <a:t>, </a:t>
            </a:r>
            <a:r>
              <a:rPr lang="es-ES_tradnl" sz="2000" b="1" dirty="0" err="1">
                <a:solidFill>
                  <a:schemeClr val="tx1"/>
                </a:solidFill>
              </a:rPr>
              <a:t>white</a:t>
            </a:r>
            <a:r>
              <a:rPr lang="es-ES_tradnl" sz="2000" b="1" dirty="0">
                <a:solidFill>
                  <a:schemeClr val="tx1"/>
                </a:solidFill>
              </a:rPr>
              <a:t> short </a:t>
            </a:r>
            <a:r>
              <a:rPr lang="es-ES_tradnl" sz="2000" b="1" dirty="0" err="1">
                <a:solidFill>
                  <a:schemeClr val="tx1"/>
                </a:solidFill>
              </a:rPr>
              <a:t>hair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</a:p>
          <a:p>
            <a:r>
              <a:rPr lang="es-ES_tradnl" sz="2000" b="1" dirty="0" err="1" smtClean="0">
                <a:solidFill>
                  <a:schemeClr val="tx1"/>
                </a:solidFill>
              </a:rPr>
              <a:t>small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ears</a:t>
            </a:r>
            <a:r>
              <a:rPr lang="es-ES_tradnl" sz="2000" b="1" dirty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4211960" y="1565530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A</a:t>
            </a:r>
            <a:endParaRPr lang="es-ES" sz="3200" b="1" dirty="0"/>
          </a:p>
        </p:txBody>
      </p:sp>
      <p:sp>
        <p:nvSpPr>
          <p:cNvPr id="56" name="55 Rectángulo redondeado"/>
          <p:cNvSpPr/>
          <p:nvPr/>
        </p:nvSpPr>
        <p:spPr>
          <a:xfrm>
            <a:off x="4211960" y="3356992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B</a:t>
            </a:r>
            <a:endParaRPr lang="es-ES" sz="3200" b="1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8876"/>
            <a:ext cx="2864883" cy="627836"/>
          </a:xfrm>
          <a:prstGeom prst="rect">
            <a:avLst/>
          </a:prstGeom>
        </p:spPr>
      </p:pic>
      <p:pic>
        <p:nvPicPr>
          <p:cNvPr id="2050" name="Picture 2" descr="http://www.deviantart.com/download/302074616/my_anime_face_xd_by_stefyc-d4zui9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6758" y1="22656" x2="23145" y2="54297"/>
                        <a14:foregroundMark x1="22168" y1="16536" x2="18848" y2="42708"/>
                        <a14:foregroundMark x1="11914" y1="19010" x2="19629" y2="35677"/>
                        <a14:foregroundMark x1="10059" y1="21224" x2="19043" y2="38802"/>
                        <a14:foregroundMark x1="16504" y1="40104" x2="18555" y2="48177"/>
                        <a14:foregroundMark x1="21289" y1="58203" x2="29883" y2="70703"/>
                        <a14:foregroundMark x1="29004" y1="18229" x2="30469" y2="56510"/>
                        <a14:foregroundMark x1="14648" y1="28255" x2="36523" y2="11328"/>
                        <a14:foregroundMark x1="51074" y1="14844" x2="72363" y2="41797"/>
                        <a14:foregroundMark x1="55469" y1="5469" x2="77539" y2="37109"/>
                        <a14:foregroundMark x1="70020" y1="9635" x2="87305" y2="25651"/>
                        <a14:foregroundMark x1="83789" y1="25391" x2="80859" y2="38151"/>
                        <a14:foregroundMark x1="91504" y1="21484" x2="78613" y2="43490"/>
                        <a14:foregroundMark x1="74219" y1="63802" x2="67773" y2="71224"/>
                        <a14:foregroundMark x1="74805" y1="55990" x2="77930" y2="59375"/>
                        <a14:foregroundMark x1="40039" y1="76302" x2="28418" y2="92708"/>
                        <a14:foregroundMark x1="59863" y1="77995" x2="68164" y2="91797"/>
                        <a14:foregroundMark x1="70703" y1="82943" x2="73340" y2="94661"/>
                        <a14:foregroundMark x1="35547" y1="14844" x2="51074" y2="33333"/>
                        <a14:foregroundMark x1="42285" y1="5859" x2="25195" y2="13021"/>
                        <a14:foregroundMark x1="43457" y1="5469" x2="52637" y2="3646"/>
                        <a14:foregroundMark x1="55957" y1="3646" x2="68848" y2="10547"/>
                        <a14:foregroundMark x1="26270" y1="12500" x2="10059" y2="18359"/>
                        <a14:foregroundMark x1="73047" y1="11719" x2="91992" y2="18750"/>
                        <a14:backgroundMark x1="78125" y1="51302" x2="78125" y2="5638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53" r="4707" b="6765"/>
          <a:stretch/>
        </p:blipFill>
        <p:spPr bwMode="auto">
          <a:xfrm>
            <a:off x="755474" y="2073033"/>
            <a:ext cx="3024540" cy="2854405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4524822" y="6237312"/>
            <a:ext cx="4223642" cy="38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on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correct</a:t>
            </a:r>
            <a:r>
              <a:rPr lang="es-ES_tradnl" b="1" dirty="0" smtClean="0">
                <a:solidFill>
                  <a:schemeClr val="bg1"/>
                </a:solidFill>
              </a:rPr>
              <a:t>  </a:t>
            </a:r>
            <a:r>
              <a:rPr lang="es-ES_tradnl" b="1" dirty="0" err="1" smtClean="0">
                <a:solidFill>
                  <a:schemeClr val="bg1"/>
                </a:solidFill>
              </a:rPr>
              <a:t>letter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82832"/>
          </a:xfrm>
          <a:prstGeom prst="actionButtonForwardNex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5017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27" grpId="0" animBg="1"/>
      <p:bldP spid="48" grpId="0" animBg="1"/>
      <p:bldP spid="21" grpId="0" animBg="1"/>
      <p:bldP spid="26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 redondeado"/>
          <p:cNvSpPr/>
          <p:nvPr/>
        </p:nvSpPr>
        <p:spPr>
          <a:xfrm>
            <a:off x="4499992" y="2852936"/>
            <a:ext cx="4320479" cy="1361403"/>
          </a:xfrm>
          <a:prstGeom prst="roundRect">
            <a:avLst>
              <a:gd name="adj" fmla="val 8234"/>
            </a:avLst>
          </a:prstGeom>
          <a:solidFill>
            <a:schemeClr val="accent2">
              <a:alpha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467544" y="1088740"/>
            <a:ext cx="3600400" cy="500455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16339" y="620689"/>
              <a:ext cx="1851406" cy="2123413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7" name="46 Rectángulo redondeado"/>
          <p:cNvSpPr/>
          <p:nvPr/>
        </p:nvSpPr>
        <p:spPr>
          <a:xfrm>
            <a:off x="4499993" y="4731893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4852312" y="4887945"/>
            <a:ext cx="3824143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>
                <a:solidFill>
                  <a:schemeClr val="tx1"/>
                </a:solidFill>
              </a:rPr>
              <a:t>She</a:t>
            </a:r>
            <a:r>
              <a:rPr lang="es-ES_tradnl" sz="2000" b="1" dirty="0">
                <a:solidFill>
                  <a:schemeClr val="tx1"/>
                </a:solidFill>
              </a:rPr>
              <a:t> has </a:t>
            </a:r>
            <a:r>
              <a:rPr lang="es-ES_tradnl" sz="2000" b="1" dirty="0" err="1">
                <a:solidFill>
                  <a:schemeClr val="tx1"/>
                </a:solidFill>
              </a:rPr>
              <a:t>got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green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big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eyes</a:t>
            </a:r>
            <a:r>
              <a:rPr lang="es-ES_tradnl" sz="2000" b="1" dirty="0">
                <a:solidFill>
                  <a:schemeClr val="tx1"/>
                </a:solidFill>
              </a:rPr>
              <a:t>, red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curly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hair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thin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lips</a:t>
            </a:r>
            <a:r>
              <a:rPr lang="es-ES_tradnl" sz="2000" b="1" dirty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4203687" y="5165883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/>
              <a:t>C</a:t>
            </a:r>
            <a:endParaRPr lang="es-ES" sz="3200" b="1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4499992" y="2859685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4852311" y="3024475"/>
            <a:ext cx="3824144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>
                <a:solidFill>
                  <a:schemeClr val="tx1"/>
                </a:solidFill>
              </a:rPr>
              <a:t>She</a:t>
            </a:r>
            <a:r>
              <a:rPr lang="es-ES_tradnl" sz="2000" b="1" dirty="0">
                <a:solidFill>
                  <a:schemeClr val="tx1"/>
                </a:solidFill>
              </a:rPr>
              <a:t> has </a:t>
            </a:r>
            <a:r>
              <a:rPr lang="es-ES_tradnl" sz="2000" b="1" dirty="0" err="1">
                <a:solidFill>
                  <a:schemeClr val="tx1"/>
                </a:solidFill>
              </a:rPr>
              <a:t>got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green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big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eyes</a:t>
            </a:r>
            <a:r>
              <a:rPr lang="es-ES_tradnl" sz="2000" b="1" dirty="0">
                <a:solidFill>
                  <a:schemeClr val="tx1"/>
                </a:solidFill>
              </a:rPr>
              <a:t>, red </a:t>
            </a:r>
            <a:r>
              <a:rPr lang="es-ES_tradnl" sz="2000" b="1" dirty="0" err="1">
                <a:solidFill>
                  <a:schemeClr val="tx1"/>
                </a:solidFill>
              </a:rPr>
              <a:t>straight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hair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lips</a:t>
            </a:r>
            <a:r>
              <a:rPr lang="es-ES_tradnl" sz="2000" b="1" dirty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4499992" y="1124744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26" name="25 Rectángulo redondeado"/>
          <p:cNvSpPr/>
          <p:nvPr/>
        </p:nvSpPr>
        <p:spPr>
          <a:xfrm>
            <a:off x="4852312" y="1280796"/>
            <a:ext cx="3824143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>
                <a:solidFill>
                  <a:schemeClr val="tx1"/>
                </a:solidFill>
              </a:rPr>
              <a:t>She</a:t>
            </a:r>
            <a:r>
              <a:rPr lang="es-ES_tradnl" sz="2000" b="1" dirty="0">
                <a:solidFill>
                  <a:schemeClr val="tx1"/>
                </a:solidFill>
              </a:rPr>
              <a:t> has </a:t>
            </a:r>
            <a:r>
              <a:rPr lang="es-ES_tradnl" sz="2000" b="1" dirty="0" err="1">
                <a:solidFill>
                  <a:schemeClr val="tx1"/>
                </a:solidFill>
              </a:rPr>
              <a:t>got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green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big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eyes</a:t>
            </a:r>
            <a:r>
              <a:rPr lang="es-ES_tradnl" sz="2000" b="1" dirty="0" smtClean="0">
                <a:solidFill>
                  <a:schemeClr val="tx1"/>
                </a:solidFill>
              </a:rPr>
              <a:t>, red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straight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hair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thin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lips</a:t>
            </a:r>
            <a:r>
              <a:rPr lang="es-ES_tradnl" sz="2000" b="1" dirty="0" smtClean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4211960" y="3293722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B</a:t>
            </a:r>
            <a:endParaRPr lang="es-ES" sz="3200" b="1" dirty="0"/>
          </a:p>
        </p:txBody>
      </p:sp>
      <p:sp>
        <p:nvSpPr>
          <p:cNvPr id="56" name="55 Rectángulo redondeado"/>
          <p:cNvSpPr/>
          <p:nvPr/>
        </p:nvSpPr>
        <p:spPr>
          <a:xfrm>
            <a:off x="4211960" y="1556792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A</a:t>
            </a:r>
            <a:endParaRPr lang="es-ES" sz="3200" b="1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8876"/>
            <a:ext cx="2864883" cy="62783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611" y="1566413"/>
            <a:ext cx="2952993" cy="40084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9" descr="http://mlblogssfdiamondgirl.files.wordpress.com/2010/10/xo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8" t="14011" r="5721" b="7320"/>
          <a:stretch>
            <a:fillRect/>
          </a:stretch>
        </p:blipFill>
        <p:spPr bwMode="auto">
          <a:xfrm>
            <a:off x="1828011" y="4211747"/>
            <a:ext cx="791179" cy="4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4524822" y="6237312"/>
            <a:ext cx="4223642" cy="38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on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correct</a:t>
            </a:r>
            <a:r>
              <a:rPr lang="es-ES_tradnl" b="1" dirty="0" smtClean="0">
                <a:solidFill>
                  <a:schemeClr val="bg1"/>
                </a:solidFill>
              </a:rPr>
              <a:t>  </a:t>
            </a:r>
            <a:r>
              <a:rPr lang="es-ES_tradnl" b="1" dirty="0" err="1" smtClean="0">
                <a:solidFill>
                  <a:schemeClr val="bg1"/>
                </a:solidFill>
              </a:rPr>
              <a:t>letter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4" name="2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82832"/>
          </a:xfrm>
          <a:prstGeom prst="actionButtonForwardNex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755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27" grpId="0" animBg="1"/>
      <p:bldP spid="48" grpId="0" animBg="1"/>
      <p:bldP spid="21" grpId="0" animBg="1"/>
      <p:bldP spid="26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81 Grupo"/>
          <p:cNvGrpSpPr/>
          <p:nvPr/>
        </p:nvGrpSpPr>
        <p:grpSpPr>
          <a:xfrm>
            <a:off x="299591" y="836712"/>
            <a:ext cx="3984377" cy="5544616"/>
            <a:chOff x="323529" y="526849"/>
            <a:chExt cx="2088231" cy="2398096"/>
          </a:xfrm>
        </p:grpSpPr>
        <p:sp>
          <p:nvSpPr>
            <p:cNvPr id="83" name="82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84" name="83 Rectángulo redondeado"/>
            <p:cNvSpPr/>
            <p:nvPr/>
          </p:nvSpPr>
          <p:spPr>
            <a:xfrm>
              <a:off x="416339" y="620689"/>
              <a:ext cx="1851406" cy="1916534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488456" y="571046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oval head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4479924" y="872716"/>
            <a:ext cx="4340547" cy="5508612"/>
            <a:chOff x="4283968" y="1124744"/>
            <a:chExt cx="2324323" cy="1728192"/>
          </a:xfrm>
        </p:grpSpPr>
        <p:sp>
          <p:nvSpPr>
            <p:cNvPr id="25" name="24 Rectángulo redondeado"/>
            <p:cNvSpPr/>
            <p:nvPr/>
          </p:nvSpPr>
          <p:spPr>
            <a:xfrm>
              <a:off x="4283968" y="1124744"/>
              <a:ext cx="2324323" cy="1728192"/>
            </a:xfrm>
            <a:prstGeom prst="roundRect">
              <a:avLst>
                <a:gd name="adj" fmla="val 8234"/>
              </a:avLst>
            </a:prstGeom>
            <a:solidFill>
              <a:srgbClr val="00CCFF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4391112" y="1411453"/>
              <a:ext cx="2101500" cy="1351120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4898723" y="1162456"/>
              <a:ext cx="1127298" cy="22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Black" pitchFamily="34" charset="0"/>
                </a:rPr>
                <a:t>HEAD</a:t>
              </a:r>
              <a:endParaRPr lang="es-E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endParaRPr>
            </a:p>
          </p:txBody>
        </p:sp>
      </p:grp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4" y="131910"/>
            <a:ext cx="5534711" cy="560786"/>
          </a:xfrm>
          <a:prstGeom prst="rect">
            <a:avLst/>
          </a:prstGeom>
        </p:spPr>
      </p:pic>
      <p:grpSp>
        <p:nvGrpSpPr>
          <p:cNvPr id="10" name="9 Grupo"/>
          <p:cNvGrpSpPr/>
          <p:nvPr/>
        </p:nvGrpSpPr>
        <p:grpSpPr>
          <a:xfrm>
            <a:off x="1218775" y="1628800"/>
            <a:ext cx="2126289" cy="3448643"/>
            <a:chOff x="1218775" y="1852565"/>
            <a:chExt cx="2126289" cy="3448643"/>
          </a:xfrm>
        </p:grpSpPr>
        <p:sp>
          <p:nvSpPr>
            <p:cNvPr id="9" name="8 Cilindro"/>
            <p:cNvSpPr/>
            <p:nvPr/>
          </p:nvSpPr>
          <p:spPr>
            <a:xfrm>
              <a:off x="1804644" y="4509120"/>
              <a:ext cx="751132" cy="792088"/>
            </a:xfrm>
            <a:prstGeom prst="can">
              <a:avLst>
                <a:gd name="adj" fmla="val 40431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Freeform 3"/>
            <p:cNvSpPr>
              <a:spLocks/>
            </p:cNvSpPr>
            <p:nvPr/>
          </p:nvSpPr>
          <p:spPr bwMode="auto">
            <a:xfrm rot="10576050">
              <a:off x="1218775" y="1852565"/>
              <a:ext cx="2126289" cy="3060103"/>
            </a:xfrm>
            <a:custGeom>
              <a:avLst/>
              <a:gdLst>
                <a:gd name="T0" fmla="*/ 2147483647 w 135"/>
                <a:gd name="T1" fmla="*/ 2147483647 h 173"/>
                <a:gd name="T2" fmla="*/ 2147483647 w 135"/>
                <a:gd name="T3" fmla="*/ 2147483647 h 173"/>
                <a:gd name="T4" fmla="*/ 2147483647 w 135"/>
                <a:gd name="T5" fmla="*/ 2147483647 h 173"/>
                <a:gd name="T6" fmla="*/ 2147483647 w 135"/>
                <a:gd name="T7" fmla="*/ 2147483647 h 173"/>
                <a:gd name="T8" fmla="*/ 2147483647 w 135"/>
                <a:gd name="T9" fmla="*/ 2147483647 h 173"/>
                <a:gd name="T10" fmla="*/ 2147483647 w 135"/>
                <a:gd name="T11" fmla="*/ 2147483647 h 173"/>
                <a:gd name="T12" fmla="*/ 2147483647 w 135"/>
                <a:gd name="T13" fmla="*/ 2147483647 h 173"/>
                <a:gd name="T14" fmla="*/ 2147483647 w 135"/>
                <a:gd name="T15" fmla="*/ 2147483647 h 173"/>
                <a:gd name="T16" fmla="*/ 0 w 135"/>
                <a:gd name="T17" fmla="*/ 2147483647 h 173"/>
                <a:gd name="T18" fmla="*/ 2147483647 w 135"/>
                <a:gd name="T19" fmla="*/ 2147483647 h 173"/>
                <a:gd name="T20" fmla="*/ 2147483647 w 135"/>
                <a:gd name="T21" fmla="*/ 2147483647 h 173"/>
                <a:gd name="T22" fmla="*/ 2147483647 w 135"/>
                <a:gd name="T23" fmla="*/ 2147483647 h 173"/>
                <a:gd name="T24" fmla="*/ 2147483647 w 135"/>
                <a:gd name="T25" fmla="*/ 2147483647 h 173"/>
                <a:gd name="T26" fmla="*/ 2147483647 w 135"/>
                <a:gd name="T27" fmla="*/ 2147483647 h 173"/>
                <a:gd name="T28" fmla="*/ 2147483647 w 135"/>
                <a:gd name="T29" fmla="*/ 2147483647 h 173"/>
                <a:gd name="T30" fmla="*/ 2147483647 w 135"/>
                <a:gd name="T31" fmla="*/ 2147483647 h 173"/>
                <a:gd name="T32" fmla="*/ 2147483647 w 135"/>
                <a:gd name="T33" fmla="*/ 0 h 173"/>
                <a:gd name="T34" fmla="*/ 2147483647 w 135"/>
                <a:gd name="T35" fmla="*/ 0 h 173"/>
                <a:gd name="T36" fmla="*/ 2147483647 w 135"/>
                <a:gd name="T37" fmla="*/ 0 h 173"/>
                <a:gd name="T38" fmla="*/ 2147483647 w 135"/>
                <a:gd name="T39" fmla="*/ 2147483647 h 173"/>
                <a:gd name="T40" fmla="*/ 2147483647 w 135"/>
                <a:gd name="T41" fmla="*/ 2147483647 h 173"/>
                <a:gd name="T42" fmla="*/ 2147483647 w 135"/>
                <a:gd name="T43" fmla="*/ 2147483647 h 173"/>
                <a:gd name="T44" fmla="*/ 2147483647 w 135"/>
                <a:gd name="T45" fmla="*/ 2147483647 h 173"/>
                <a:gd name="T46" fmla="*/ 2147483647 w 135"/>
                <a:gd name="T47" fmla="*/ 2147483647 h 173"/>
                <a:gd name="T48" fmla="*/ 2147483647 w 135"/>
                <a:gd name="T49" fmla="*/ 2147483647 h 173"/>
                <a:gd name="T50" fmla="*/ 2147483647 w 135"/>
                <a:gd name="T51" fmla="*/ 2147483647 h 173"/>
                <a:gd name="T52" fmla="*/ 2147483647 w 135"/>
                <a:gd name="T53" fmla="*/ 2147483647 h 173"/>
                <a:gd name="T54" fmla="*/ 2147483647 w 135"/>
                <a:gd name="T55" fmla="*/ 2147483647 h 173"/>
                <a:gd name="T56" fmla="*/ 2147483647 w 135"/>
                <a:gd name="T57" fmla="*/ 2147483647 h 173"/>
                <a:gd name="T58" fmla="*/ 2147483647 w 135"/>
                <a:gd name="T59" fmla="*/ 2147483647 h 173"/>
                <a:gd name="T60" fmla="*/ 2147483647 w 135"/>
                <a:gd name="T61" fmla="*/ 2147483647 h 173"/>
                <a:gd name="T62" fmla="*/ 2147483647 w 135"/>
                <a:gd name="T63" fmla="*/ 2147483647 h 173"/>
                <a:gd name="T64" fmla="*/ 2147483647 w 135"/>
                <a:gd name="T65" fmla="*/ 2147483647 h 173"/>
                <a:gd name="T66" fmla="*/ 2147483647 w 135"/>
                <a:gd name="T67" fmla="*/ 2147483647 h 173"/>
                <a:gd name="T68" fmla="*/ 2147483647 w 135"/>
                <a:gd name="T69" fmla="*/ 2147483647 h 1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5" h="173">
                  <a:moveTo>
                    <a:pt x="68" y="173"/>
                  </a:moveTo>
                  <a:lnTo>
                    <a:pt x="54" y="172"/>
                  </a:lnTo>
                  <a:lnTo>
                    <a:pt x="41" y="167"/>
                  </a:lnTo>
                  <a:lnTo>
                    <a:pt x="30" y="160"/>
                  </a:lnTo>
                  <a:lnTo>
                    <a:pt x="19" y="150"/>
                  </a:lnTo>
                  <a:lnTo>
                    <a:pt x="12" y="138"/>
                  </a:lnTo>
                  <a:lnTo>
                    <a:pt x="5" y="125"/>
                  </a:lnTo>
                  <a:lnTo>
                    <a:pt x="1" y="111"/>
                  </a:lnTo>
                  <a:lnTo>
                    <a:pt x="0" y="95"/>
                  </a:lnTo>
                  <a:lnTo>
                    <a:pt x="2" y="78"/>
                  </a:lnTo>
                  <a:lnTo>
                    <a:pt x="7" y="62"/>
                  </a:lnTo>
                  <a:lnTo>
                    <a:pt x="15" y="46"/>
                  </a:lnTo>
                  <a:lnTo>
                    <a:pt x="25" y="31"/>
                  </a:lnTo>
                  <a:lnTo>
                    <a:pt x="38" y="19"/>
                  </a:lnTo>
                  <a:lnTo>
                    <a:pt x="51" y="9"/>
                  </a:lnTo>
                  <a:lnTo>
                    <a:pt x="65" y="3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2" y="3"/>
                  </a:lnTo>
                  <a:lnTo>
                    <a:pt x="102" y="9"/>
                  </a:lnTo>
                  <a:lnTo>
                    <a:pt x="112" y="19"/>
                  </a:lnTo>
                  <a:lnTo>
                    <a:pt x="121" y="31"/>
                  </a:lnTo>
                  <a:lnTo>
                    <a:pt x="127" y="46"/>
                  </a:lnTo>
                  <a:lnTo>
                    <a:pt x="132" y="62"/>
                  </a:lnTo>
                  <a:lnTo>
                    <a:pt x="134" y="78"/>
                  </a:lnTo>
                  <a:lnTo>
                    <a:pt x="135" y="95"/>
                  </a:lnTo>
                  <a:lnTo>
                    <a:pt x="134" y="111"/>
                  </a:lnTo>
                  <a:lnTo>
                    <a:pt x="129" y="125"/>
                  </a:lnTo>
                  <a:lnTo>
                    <a:pt x="123" y="138"/>
                  </a:lnTo>
                  <a:lnTo>
                    <a:pt x="115" y="150"/>
                  </a:lnTo>
                  <a:lnTo>
                    <a:pt x="105" y="160"/>
                  </a:lnTo>
                  <a:lnTo>
                    <a:pt x="94" y="167"/>
                  </a:lnTo>
                  <a:lnTo>
                    <a:pt x="81" y="172"/>
                  </a:lnTo>
                  <a:lnTo>
                    <a:pt x="68" y="173"/>
                  </a:lnTo>
                  <a:close/>
                </a:path>
              </a:pathLst>
            </a:custGeom>
            <a:solidFill>
              <a:srgbClr val="FFCC99"/>
            </a:solidFill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6197200" y="4147431"/>
            <a:ext cx="1063145" cy="1793865"/>
            <a:chOff x="6197200" y="4147431"/>
            <a:chExt cx="1063145" cy="17938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8" name="87 Cilindro"/>
            <p:cNvSpPr/>
            <p:nvPr/>
          </p:nvSpPr>
          <p:spPr>
            <a:xfrm>
              <a:off x="6467401" y="5149208"/>
              <a:ext cx="426257" cy="792088"/>
            </a:xfrm>
            <a:prstGeom prst="can">
              <a:avLst>
                <a:gd name="adj" fmla="val 40431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5" name="Freeform 3"/>
            <p:cNvSpPr>
              <a:spLocks/>
            </p:cNvSpPr>
            <p:nvPr/>
          </p:nvSpPr>
          <p:spPr bwMode="auto">
            <a:xfrm rot="10576050">
              <a:off x="6197200" y="4147431"/>
              <a:ext cx="1063145" cy="1530052"/>
            </a:xfrm>
            <a:custGeom>
              <a:avLst/>
              <a:gdLst>
                <a:gd name="T0" fmla="*/ 2147483647 w 135"/>
                <a:gd name="T1" fmla="*/ 2147483647 h 173"/>
                <a:gd name="T2" fmla="*/ 2147483647 w 135"/>
                <a:gd name="T3" fmla="*/ 2147483647 h 173"/>
                <a:gd name="T4" fmla="*/ 2147483647 w 135"/>
                <a:gd name="T5" fmla="*/ 2147483647 h 173"/>
                <a:gd name="T6" fmla="*/ 2147483647 w 135"/>
                <a:gd name="T7" fmla="*/ 2147483647 h 173"/>
                <a:gd name="T8" fmla="*/ 2147483647 w 135"/>
                <a:gd name="T9" fmla="*/ 2147483647 h 173"/>
                <a:gd name="T10" fmla="*/ 2147483647 w 135"/>
                <a:gd name="T11" fmla="*/ 2147483647 h 173"/>
                <a:gd name="T12" fmla="*/ 2147483647 w 135"/>
                <a:gd name="T13" fmla="*/ 2147483647 h 173"/>
                <a:gd name="T14" fmla="*/ 2147483647 w 135"/>
                <a:gd name="T15" fmla="*/ 2147483647 h 173"/>
                <a:gd name="T16" fmla="*/ 0 w 135"/>
                <a:gd name="T17" fmla="*/ 2147483647 h 173"/>
                <a:gd name="T18" fmla="*/ 2147483647 w 135"/>
                <a:gd name="T19" fmla="*/ 2147483647 h 173"/>
                <a:gd name="T20" fmla="*/ 2147483647 w 135"/>
                <a:gd name="T21" fmla="*/ 2147483647 h 173"/>
                <a:gd name="T22" fmla="*/ 2147483647 w 135"/>
                <a:gd name="T23" fmla="*/ 2147483647 h 173"/>
                <a:gd name="T24" fmla="*/ 2147483647 w 135"/>
                <a:gd name="T25" fmla="*/ 2147483647 h 173"/>
                <a:gd name="T26" fmla="*/ 2147483647 w 135"/>
                <a:gd name="T27" fmla="*/ 2147483647 h 173"/>
                <a:gd name="T28" fmla="*/ 2147483647 w 135"/>
                <a:gd name="T29" fmla="*/ 2147483647 h 173"/>
                <a:gd name="T30" fmla="*/ 2147483647 w 135"/>
                <a:gd name="T31" fmla="*/ 2147483647 h 173"/>
                <a:gd name="T32" fmla="*/ 2147483647 w 135"/>
                <a:gd name="T33" fmla="*/ 0 h 173"/>
                <a:gd name="T34" fmla="*/ 2147483647 w 135"/>
                <a:gd name="T35" fmla="*/ 0 h 173"/>
                <a:gd name="T36" fmla="*/ 2147483647 w 135"/>
                <a:gd name="T37" fmla="*/ 0 h 173"/>
                <a:gd name="T38" fmla="*/ 2147483647 w 135"/>
                <a:gd name="T39" fmla="*/ 2147483647 h 173"/>
                <a:gd name="T40" fmla="*/ 2147483647 w 135"/>
                <a:gd name="T41" fmla="*/ 2147483647 h 173"/>
                <a:gd name="T42" fmla="*/ 2147483647 w 135"/>
                <a:gd name="T43" fmla="*/ 2147483647 h 173"/>
                <a:gd name="T44" fmla="*/ 2147483647 w 135"/>
                <a:gd name="T45" fmla="*/ 2147483647 h 173"/>
                <a:gd name="T46" fmla="*/ 2147483647 w 135"/>
                <a:gd name="T47" fmla="*/ 2147483647 h 173"/>
                <a:gd name="T48" fmla="*/ 2147483647 w 135"/>
                <a:gd name="T49" fmla="*/ 2147483647 h 173"/>
                <a:gd name="T50" fmla="*/ 2147483647 w 135"/>
                <a:gd name="T51" fmla="*/ 2147483647 h 173"/>
                <a:gd name="T52" fmla="*/ 2147483647 w 135"/>
                <a:gd name="T53" fmla="*/ 2147483647 h 173"/>
                <a:gd name="T54" fmla="*/ 2147483647 w 135"/>
                <a:gd name="T55" fmla="*/ 2147483647 h 173"/>
                <a:gd name="T56" fmla="*/ 2147483647 w 135"/>
                <a:gd name="T57" fmla="*/ 2147483647 h 173"/>
                <a:gd name="T58" fmla="*/ 2147483647 w 135"/>
                <a:gd name="T59" fmla="*/ 2147483647 h 173"/>
                <a:gd name="T60" fmla="*/ 2147483647 w 135"/>
                <a:gd name="T61" fmla="*/ 2147483647 h 173"/>
                <a:gd name="T62" fmla="*/ 2147483647 w 135"/>
                <a:gd name="T63" fmla="*/ 2147483647 h 173"/>
                <a:gd name="T64" fmla="*/ 2147483647 w 135"/>
                <a:gd name="T65" fmla="*/ 2147483647 h 173"/>
                <a:gd name="T66" fmla="*/ 2147483647 w 135"/>
                <a:gd name="T67" fmla="*/ 2147483647 h 173"/>
                <a:gd name="T68" fmla="*/ 2147483647 w 135"/>
                <a:gd name="T69" fmla="*/ 2147483647 h 1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5" h="173">
                  <a:moveTo>
                    <a:pt x="68" y="173"/>
                  </a:moveTo>
                  <a:lnTo>
                    <a:pt x="54" y="172"/>
                  </a:lnTo>
                  <a:lnTo>
                    <a:pt x="41" y="167"/>
                  </a:lnTo>
                  <a:lnTo>
                    <a:pt x="30" y="160"/>
                  </a:lnTo>
                  <a:lnTo>
                    <a:pt x="19" y="150"/>
                  </a:lnTo>
                  <a:lnTo>
                    <a:pt x="12" y="138"/>
                  </a:lnTo>
                  <a:lnTo>
                    <a:pt x="5" y="125"/>
                  </a:lnTo>
                  <a:lnTo>
                    <a:pt x="1" y="111"/>
                  </a:lnTo>
                  <a:lnTo>
                    <a:pt x="0" y="95"/>
                  </a:lnTo>
                  <a:lnTo>
                    <a:pt x="2" y="78"/>
                  </a:lnTo>
                  <a:lnTo>
                    <a:pt x="7" y="62"/>
                  </a:lnTo>
                  <a:lnTo>
                    <a:pt x="15" y="46"/>
                  </a:lnTo>
                  <a:lnTo>
                    <a:pt x="25" y="31"/>
                  </a:lnTo>
                  <a:lnTo>
                    <a:pt x="38" y="19"/>
                  </a:lnTo>
                  <a:lnTo>
                    <a:pt x="51" y="9"/>
                  </a:lnTo>
                  <a:lnTo>
                    <a:pt x="65" y="3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2" y="3"/>
                  </a:lnTo>
                  <a:lnTo>
                    <a:pt x="102" y="9"/>
                  </a:lnTo>
                  <a:lnTo>
                    <a:pt x="112" y="19"/>
                  </a:lnTo>
                  <a:lnTo>
                    <a:pt x="121" y="31"/>
                  </a:lnTo>
                  <a:lnTo>
                    <a:pt x="127" y="46"/>
                  </a:lnTo>
                  <a:lnTo>
                    <a:pt x="132" y="62"/>
                  </a:lnTo>
                  <a:lnTo>
                    <a:pt x="134" y="78"/>
                  </a:lnTo>
                  <a:lnTo>
                    <a:pt x="135" y="95"/>
                  </a:lnTo>
                  <a:lnTo>
                    <a:pt x="134" y="111"/>
                  </a:lnTo>
                  <a:lnTo>
                    <a:pt x="129" y="125"/>
                  </a:lnTo>
                  <a:lnTo>
                    <a:pt x="123" y="138"/>
                  </a:lnTo>
                  <a:lnTo>
                    <a:pt x="115" y="150"/>
                  </a:lnTo>
                  <a:lnTo>
                    <a:pt x="105" y="160"/>
                  </a:lnTo>
                  <a:lnTo>
                    <a:pt x="94" y="167"/>
                  </a:lnTo>
                  <a:lnTo>
                    <a:pt x="81" y="172"/>
                  </a:lnTo>
                  <a:lnTo>
                    <a:pt x="68" y="173"/>
                  </a:lnTo>
                  <a:close/>
                </a:path>
              </a:pathLst>
            </a:custGeom>
            <a:solidFill>
              <a:srgbClr val="FFCC99"/>
            </a:solidFill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5916493" y="2130948"/>
            <a:ext cx="1528073" cy="1758472"/>
            <a:chOff x="5916493" y="2130948"/>
            <a:chExt cx="1528073" cy="17584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12 Forma libre"/>
            <p:cNvSpPr/>
            <p:nvPr/>
          </p:nvSpPr>
          <p:spPr>
            <a:xfrm>
              <a:off x="6375042" y="3528811"/>
              <a:ext cx="555284" cy="360609"/>
            </a:xfrm>
            <a:custGeom>
              <a:avLst/>
              <a:gdLst>
                <a:gd name="connsiteX0" fmla="*/ 0 w 555284"/>
                <a:gd name="connsiteY0" fmla="*/ 51516 h 360609"/>
                <a:gd name="connsiteX1" fmla="*/ 12879 w 555284"/>
                <a:gd name="connsiteY1" fmla="*/ 231820 h 360609"/>
                <a:gd name="connsiteX2" fmla="*/ 25758 w 555284"/>
                <a:gd name="connsiteY2" fmla="*/ 283335 h 360609"/>
                <a:gd name="connsiteX3" fmla="*/ 64395 w 555284"/>
                <a:gd name="connsiteY3" fmla="*/ 309093 h 360609"/>
                <a:gd name="connsiteX4" fmla="*/ 154547 w 555284"/>
                <a:gd name="connsiteY4" fmla="*/ 360609 h 360609"/>
                <a:gd name="connsiteX5" fmla="*/ 463640 w 555284"/>
                <a:gd name="connsiteY5" fmla="*/ 347730 h 360609"/>
                <a:gd name="connsiteX6" fmla="*/ 540913 w 555284"/>
                <a:gd name="connsiteY6" fmla="*/ 0 h 3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5284" h="360609">
                  <a:moveTo>
                    <a:pt x="0" y="51516"/>
                  </a:moveTo>
                  <a:cubicBezTo>
                    <a:pt x="4293" y="111617"/>
                    <a:pt x="6225" y="171934"/>
                    <a:pt x="12879" y="231820"/>
                  </a:cubicBezTo>
                  <a:cubicBezTo>
                    <a:pt x="14834" y="249412"/>
                    <a:pt x="15940" y="268608"/>
                    <a:pt x="25758" y="283335"/>
                  </a:cubicBezTo>
                  <a:cubicBezTo>
                    <a:pt x="34344" y="296214"/>
                    <a:pt x="52504" y="299184"/>
                    <a:pt x="64395" y="309093"/>
                  </a:cubicBezTo>
                  <a:cubicBezTo>
                    <a:pt x="130163" y="363900"/>
                    <a:pt x="71157" y="339762"/>
                    <a:pt x="154547" y="360609"/>
                  </a:cubicBezTo>
                  <a:lnTo>
                    <a:pt x="463640" y="347730"/>
                  </a:lnTo>
                  <a:cubicBezTo>
                    <a:pt x="604660" y="314825"/>
                    <a:pt x="540913" y="39310"/>
                    <a:pt x="540913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6" name="Freeform 3"/>
            <p:cNvSpPr>
              <a:spLocks/>
            </p:cNvSpPr>
            <p:nvPr/>
          </p:nvSpPr>
          <p:spPr bwMode="auto">
            <a:xfrm rot="10576050">
              <a:off x="5916493" y="2130948"/>
              <a:ext cx="1528073" cy="1530052"/>
            </a:xfrm>
            <a:custGeom>
              <a:avLst/>
              <a:gdLst>
                <a:gd name="T0" fmla="*/ 2147483647 w 135"/>
                <a:gd name="T1" fmla="*/ 2147483647 h 173"/>
                <a:gd name="T2" fmla="*/ 2147483647 w 135"/>
                <a:gd name="T3" fmla="*/ 2147483647 h 173"/>
                <a:gd name="T4" fmla="*/ 2147483647 w 135"/>
                <a:gd name="T5" fmla="*/ 2147483647 h 173"/>
                <a:gd name="T6" fmla="*/ 2147483647 w 135"/>
                <a:gd name="T7" fmla="*/ 2147483647 h 173"/>
                <a:gd name="T8" fmla="*/ 2147483647 w 135"/>
                <a:gd name="T9" fmla="*/ 2147483647 h 173"/>
                <a:gd name="T10" fmla="*/ 2147483647 w 135"/>
                <a:gd name="T11" fmla="*/ 2147483647 h 173"/>
                <a:gd name="T12" fmla="*/ 2147483647 w 135"/>
                <a:gd name="T13" fmla="*/ 2147483647 h 173"/>
                <a:gd name="T14" fmla="*/ 2147483647 w 135"/>
                <a:gd name="T15" fmla="*/ 2147483647 h 173"/>
                <a:gd name="T16" fmla="*/ 0 w 135"/>
                <a:gd name="T17" fmla="*/ 2147483647 h 173"/>
                <a:gd name="T18" fmla="*/ 2147483647 w 135"/>
                <a:gd name="T19" fmla="*/ 2147483647 h 173"/>
                <a:gd name="T20" fmla="*/ 2147483647 w 135"/>
                <a:gd name="T21" fmla="*/ 2147483647 h 173"/>
                <a:gd name="T22" fmla="*/ 2147483647 w 135"/>
                <a:gd name="T23" fmla="*/ 2147483647 h 173"/>
                <a:gd name="T24" fmla="*/ 2147483647 w 135"/>
                <a:gd name="T25" fmla="*/ 2147483647 h 173"/>
                <a:gd name="T26" fmla="*/ 2147483647 w 135"/>
                <a:gd name="T27" fmla="*/ 2147483647 h 173"/>
                <a:gd name="T28" fmla="*/ 2147483647 w 135"/>
                <a:gd name="T29" fmla="*/ 2147483647 h 173"/>
                <a:gd name="T30" fmla="*/ 2147483647 w 135"/>
                <a:gd name="T31" fmla="*/ 2147483647 h 173"/>
                <a:gd name="T32" fmla="*/ 2147483647 w 135"/>
                <a:gd name="T33" fmla="*/ 0 h 173"/>
                <a:gd name="T34" fmla="*/ 2147483647 w 135"/>
                <a:gd name="T35" fmla="*/ 0 h 173"/>
                <a:gd name="T36" fmla="*/ 2147483647 w 135"/>
                <a:gd name="T37" fmla="*/ 0 h 173"/>
                <a:gd name="T38" fmla="*/ 2147483647 w 135"/>
                <a:gd name="T39" fmla="*/ 2147483647 h 173"/>
                <a:gd name="T40" fmla="*/ 2147483647 w 135"/>
                <a:gd name="T41" fmla="*/ 2147483647 h 173"/>
                <a:gd name="T42" fmla="*/ 2147483647 w 135"/>
                <a:gd name="T43" fmla="*/ 2147483647 h 173"/>
                <a:gd name="T44" fmla="*/ 2147483647 w 135"/>
                <a:gd name="T45" fmla="*/ 2147483647 h 173"/>
                <a:gd name="T46" fmla="*/ 2147483647 w 135"/>
                <a:gd name="T47" fmla="*/ 2147483647 h 173"/>
                <a:gd name="T48" fmla="*/ 2147483647 w 135"/>
                <a:gd name="T49" fmla="*/ 2147483647 h 173"/>
                <a:gd name="T50" fmla="*/ 2147483647 w 135"/>
                <a:gd name="T51" fmla="*/ 2147483647 h 173"/>
                <a:gd name="T52" fmla="*/ 2147483647 w 135"/>
                <a:gd name="T53" fmla="*/ 2147483647 h 173"/>
                <a:gd name="T54" fmla="*/ 2147483647 w 135"/>
                <a:gd name="T55" fmla="*/ 2147483647 h 173"/>
                <a:gd name="T56" fmla="*/ 2147483647 w 135"/>
                <a:gd name="T57" fmla="*/ 2147483647 h 173"/>
                <a:gd name="T58" fmla="*/ 2147483647 w 135"/>
                <a:gd name="T59" fmla="*/ 2147483647 h 173"/>
                <a:gd name="T60" fmla="*/ 2147483647 w 135"/>
                <a:gd name="T61" fmla="*/ 2147483647 h 173"/>
                <a:gd name="T62" fmla="*/ 2147483647 w 135"/>
                <a:gd name="T63" fmla="*/ 2147483647 h 173"/>
                <a:gd name="T64" fmla="*/ 2147483647 w 135"/>
                <a:gd name="T65" fmla="*/ 2147483647 h 173"/>
                <a:gd name="T66" fmla="*/ 2147483647 w 135"/>
                <a:gd name="T67" fmla="*/ 2147483647 h 173"/>
                <a:gd name="T68" fmla="*/ 2147483647 w 135"/>
                <a:gd name="T69" fmla="*/ 2147483647 h 1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5" h="173">
                  <a:moveTo>
                    <a:pt x="68" y="173"/>
                  </a:moveTo>
                  <a:lnTo>
                    <a:pt x="54" y="172"/>
                  </a:lnTo>
                  <a:lnTo>
                    <a:pt x="41" y="167"/>
                  </a:lnTo>
                  <a:lnTo>
                    <a:pt x="30" y="160"/>
                  </a:lnTo>
                  <a:lnTo>
                    <a:pt x="19" y="150"/>
                  </a:lnTo>
                  <a:lnTo>
                    <a:pt x="12" y="138"/>
                  </a:lnTo>
                  <a:lnTo>
                    <a:pt x="5" y="125"/>
                  </a:lnTo>
                  <a:lnTo>
                    <a:pt x="1" y="111"/>
                  </a:lnTo>
                  <a:lnTo>
                    <a:pt x="0" y="95"/>
                  </a:lnTo>
                  <a:lnTo>
                    <a:pt x="2" y="78"/>
                  </a:lnTo>
                  <a:lnTo>
                    <a:pt x="7" y="62"/>
                  </a:lnTo>
                  <a:lnTo>
                    <a:pt x="15" y="46"/>
                  </a:lnTo>
                  <a:lnTo>
                    <a:pt x="25" y="31"/>
                  </a:lnTo>
                  <a:lnTo>
                    <a:pt x="38" y="19"/>
                  </a:lnTo>
                  <a:lnTo>
                    <a:pt x="51" y="9"/>
                  </a:lnTo>
                  <a:lnTo>
                    <a:pt x="65" y="3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2" y="3"/>
                  </a:lnTo>
                  <a:lnTo>
                    <a:pt x="102" y="9"/>
                  </a:lnTo>
                  <a:lnTo>
                    <a:pt x="112" y="19"/>
                  </a:lnTo>
                  <a:lnTo>
                    <a:pt x="121" y="31"/>
                  </a:lnTo>
                  <a:lnTo>
                    <a:pt x="127" y="46"/>
                  </a:lnTo>
                  <a:lnTo>
                    <a:pt x="132" y="62"/>
                  </a:lnTo>
                  <a:lnTo>
                    <a:pt x="134" y="78"/>
                  </a:lnTo>
                  <a:lnTo>
                    <a:pt x="135" y="95"/>
                  </a:lnTo>
                  <a:lnTo>
                    <a:pt x="134" y="111"/>
                  </a:lnTo>
                  <a:lnTo>
                    <a:pt x="129" y="125"/>
                  </a:lnTo>
                  <a:lnTo>
                    <a:pt x="123" y="138"/>
                  </a:lnTo>
                  <a:lnTo>
                    <a:pt x="115" y="150"/>
                  </a:lnTo>
                  <a:lnTo>
                    <a:pt x="105" y="160"/>
                  </a:lnTo>
                  <a:lnTo>
                    <a:pt x="94" y="167"/>
                  </a:lnTo>
                  <a:lnTo>
                    <a:pt x="81" y="172"/>
                  </a:lnTo>
                  <a:lnTo>
                    <a:pt x="68" y="173"/>
                  </a:lnTo>
                  <a:close/>
                </a:path>
              </a:pathLst>
            </a:custGeom>
            <a:solidFill>
              <a:srgbClr val="FFCC99"/>
            </a:solidFill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1" name="2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00392" y="6430544"/>
            <a:ext cx="720080" cy="382832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5955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81 Grupo"/>
          <p:cNvGrpSpPr/>
          <p:nvPr/>
        </p:nvGrpSpPr>
        <p:grpSpPr>
          <a:xfrm>
            <a:off x="299591" y="836712"/>
            <a:ext cx="3984377" cy="5544616"/>
            <a:chOff x="323529" y="526849"/>
            <a:chExt cx="2088231" cy="2398096"/>
          </a:xfrm>
        </p:grpSpPr>
        <p:sp>
          <p:nvSpPr>
            <p:cNvPr id="83" name="82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84" name="83 Rectángulo redondeado"/>
            <p:cNvSpPr/>
            <p:nvPr/>
          </p:nvSpPr>
          <p:spPr>
            <a:xfrm>
              <a:off x="416339" y="620689"/>
              <a:ext cx="1851406" cy="1916534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3" name="22 Cilindro"/>
          <p:cNvSpPr/>
          <p:nvPr/>
        </p:nvSpPr>
        <p:spPr>
          <a:xfrm>
            <a:off x="1804644" y="4293095"/>
            <a:ext cx="751132" cy="792088"/>
          </a:xfrm>
          <a:prstGeom prst="can">
            <a:avLst>
              <a:gd name="adj" fmla="val 40431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299591" y="5710464"/>
            <a:ext cx="3984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short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 3"/>
          <p:cNvSpPr>
            <a:spLocks/>
          </p:cNvSpPr>
          <p:nvPr/>
        </p:nvSpPr>
        <p:spPr bwMode="auto">
          <a:xfrm rot="10576050">
            <a:off x="1218775" y="1636540"/>
            <a:ext cx="2126289" cy="3060103"/>
          </a:xfrm>
          <a:custGeom>
            <a:avLst/>
            <a:gdLst>
              <a:gd name="T0" fmla="*/ 2147483647 w 135"/>
              <a:gd name="T1" fmla="*/ 2147483647 h 173"/>
              <a:gd name="T2" fmla="*/ 2147483647 w 135"/>
              <a:gd name="T3" fmla="*/ 2147483647 h 173"/>
              <a:gd name="T4" fmla="*/ 2147483647 w 135"/>
              <a:gd name="T5" fmla="*/ 2147483647 h 173"/>
              <a:gd name="T6" fmla="*/ 2147483647 w 135"/>
              <a:gd name="T7" fmla="*/ 2147483647 h 173"/>
              <a:gd name="T8" fmla="*/ 2147483647 w 135"/>
              <a:gd name="T9" fmla="*/ 2147483647 h 173"/>
              <a:gd name="T10" fmla="*/ 2147483647 w 135"/>
              <a:gd name="T11" fmla="*/ 2147483647 h 173"/>
              <a:gd name="T12" fmla="*/ 2147483647 w 135"/>
              <a:gd name="T13" fmla="*/ 2147483647 h 173"/>
              <a:gd name="T14" fmla="*/ 2147483647 w 135"/>
              <a:gd name="T15" fmla="*/ 2147483647 h 173"/>
              <a:gd name="T16" fmla="*/ 0 w 135"/>
              <a:gd name="T17" fmla="*/ 2147483647 h 173"/>
              <a:gd name="T18" fmla="*/ 2147483647 w 135"/>
              <a:gd name="T19" fmla="*/ 2147483647 h 173"/>
              <a:gd name="T20" fmla="*/ 2147483647 w 135"/>
              <a:gd name="T21" fmla="*/ 2147483647 h 173"/>
              <a:gd name="T22" fmla="*/ 2147483647 w 135"/>
              <a:gd name="T23" fmla="*/ 2147483647 h 173"/>
              <a:gd name="T24" fmla="*/ 2147483647 w 135"/>
              <a:gd name="T25" fmla="*/ 2147483647 h 173"/>
              <a:gd name="T26" fmla="*/ 2147483647 w 135"/>
              <a:gd name="T27" fmla="*/ 2147483647 h 173"/>
              <a:gd name="T28" fmla="*/ 2147483647 w 135"/>
              <a:gd name="T29" fmla="*/ 2147483647 h 173"/>
              <a:gd name="T30" fmla="*/ 2147483647 w 135"/>
              <a:gd name="T31" fmla="*/ 2147483647 h 173"/>
              <a:gd name="T32" fmla="*/ 2147483647 w 135"/>
              <a:gd name="T33" fmla="*/ 0 h 173"/>
              <a:gd name="T34" fmla="*/ 2147483647 w 135"/>
              <a:gd name="T35" fmla="*/ 0 h 173"/>
              <a:gd name="T36" fmla="*/ 2147483647 w 135"/>
              <a:gd name="T37" fmla="*/ 0 h 173"/>
              <a:gd name="T38" fmla="*/ 2147483647 w 135"/>
              <a:gd name="T39" fmla="*/ 2147483647 h 173"/>
              <a:gd name="T40" fmla="*/ 2147483647 w 135"/>
              <a:gd name="T41" fmla="*/ 2147483647 h 173"/>
              <a:gd name="T42" fmla="*/ 2147483647 w 135"/>
              <a:gd name="T43" fmla="*/ 2147483647 h 173"/>
              <a:gd name="T44" fmla="*/ 2147483647 w 135"/>
              <a:gd name="T45" fmla="*/ 2147483647 h 173"/>
              <a:gd name="T46" fmla="*/ 2147483647 w 135"/>
              <a:gd name="T47" fmla="*/ 2147483647 h 173"/>
              <a:gd name="T48" fmla="*/ 2147483647 w 135"/>
              <a:gd name="T49" fmla="*/ 2147483647 h 173"/>
              <a:gd name="T50" fmla="*/ 2147483647 w 135"/>
              <a:gd name="T51" fmla="*/ 2147483647 h 173"/>
              <a:gd name="T52" fmla="*/ 2147483647 w 135"/>
              <a:gd name="T53" fmla="*/ 2147483647 h 173"/>
              <a:gd name="T54" fmla="*/ 2147483647 w 135"/>
              <a:gd name="T55" fmla="*/ 2147483647 h 173"/>
              <a:gd name="T56" fmla="*/ 2147483647 w 135"/>
              <a:gd name="T57" fmla="*/ 2147483647 h 173"/>
              <a:gd name="T58" fmla="*/ 2147483647 w 135"/>
              <a:gd name="T59" fmla="*/ 2147483647 h 173"/>
              <a:gd name="T60" fmla="*/ 2147483647 w 135"/>
              <a:gd name="T61" fmla="*/ 2147483647 h 173"/>
              <a:gd name="T62" fmla="*/ 2147483647 w 135"/>
              <a:gd name="T63" fmla="*/ 2147483647 h 173"/>
              <a:gd name="T64" fmla="*/ 2147483647 w 135"/>
              <a:gd name="T65" fmla="*/ 2147483647 h 173"/>
              <a:gd name="T66" fmla="*/ 2147483647 w 135"/>
              <a:gd name="T67" fmla="*/ 2147483647 h 173"/>
              <a:gd name="T68" fmla="*/ 2147483647 w 135"/>
              <a:gd name="T69" fmla="*/ 2147483647 h 1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5" h="173">
                <a:moveTo>
                  <a:pt x="68" y="173"/>
                </a:moveTo>
                <a:lnTo>
                  <a:pt x="54" y="172"/>
                </a:lnTo>
                <a:lnTo>
                  <a:pt x="41" y="167"/>
                </a:lnTo>
                <a:lnTo>
                  <a:pt x="30" y="160"/>
                </a:lnTo>
                <a:lnTo>
                  <a:pt x="19" y="150"/>
                </a:lnTo>
                <a:lnTo>
                  <a:pt x="12" y="138"/>
                </a:lnTo>
                <a:lnTo>
                  <a:pt x="5" y="125"/>
                </a:lnTo>
                <a:lnTo>
                  <a:pt x="1" y="111"/>
                </a:lnTo>
                <a:lnTo>
                  <a:pt x="0" y="95"/>
                </a:lnTo>
                <a:lnTo>
                  <a:pt x="2" y="78"/>
                </a:lnTo>
                <a:lnTo>
                  <a:pt x="7" y="62"/>
                </a:lnTo>
                <a:lnTo>
                  <a:pt x="15" y="46"/>
                </a:lnTo>
                <a:lnTo>
                  <a:pt x="25" y="31"/>
                </a:lnTo>
                <a:lnTo>
                  <a:pt x="38" y="19"/>
                </a:lnTo>
                <a:lnTo>
                  <a:pt x="51" y="9"/>
                </a:lnTo>
                <a:lnTo>
                  <a:pt x="65" y="3"/>
                </a:lnTo>
                <a:lnTo>
                  <a:pt x="71" y="0"/>
                </a:lnTo>
                <a:lnTo>
                  <a:pt x="79" y="0"/>
                </a:lnTo>
                <a:lnTo>
                  <a:pt x="85" y="0"/>
                </a:lnTo>
                <a:lnTo>
                  <a:pt x="92" y="3"/>
                </a:lnTo>
                <a:lnTo>
                  <a:pt x="102" y="9"/>
                </a:lnTo>
                <a:lnTo>
                  <a:pt x="112" y="19"/>
                </a:lnTo>
                <a:lnTo>
                  <a:pt x="121" y="31"/>
                </a:lnTo>
                <a:lnTo>
                  <a:pt x="127" y="46"/>
                </a:lnTo>
                <a:lnTo>
                  <a:pt x="132" y="62"/>
                </a:lnTo>
                <a:lnTo>
                  <a:pt x="134" y="78"/>
                </a:lnTo>
                <a:lnTo>
                  <a:pt x="135" y="95"/>
                </a:lnTo>
                <a:lnTo>
                  <a:pt x="134" y="111"/>
                </a:lnTo>
                <a:lnTo>
                  <a:pt x="129" y="125"/>
                </a:lnTo>
                <a:lnTo>
                  <a:pt x="123" y="138"/>
                </a:lnTo>
                <a:lnTo>
                  <a:pt x="115" y="150"/>
                </a:lnTo>
                <a:lnTo>
                  <a:pt x="105" y="160"/>
                </a:lnTo>
                <a:lnTo>
                  <a:pt x="94" y="167"/>
                </a:lnTo>
                <a:lnTo>
                  <a:pt x="81" y="172"/>
                </a:lnTo>
                <a:lnTo>
                  <a:pt x="68" y="173"/>
                </a:lnTo>
                <a:close/>
              </a:path>
            </a:pathLst>
          </a:custGeom>
          <a:solidFill>
            <a:srgbClr val="FFCC99"/>
          </a:solidFill>
          <a:ln w="38100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grpSp>
        <p:nvGrpSpPr>
          <p:cNvPr id="8" name="7 Grupo"/>
          <p:cNvGrpSpPr/>
          <p:nvPr/>
        </p:nvGrpSpPr>
        <p:grpSpPr>
          <a:xfrm>
            <a:off x="4479924" y="872716"/>
            <a:ext cx="4340547" cy="5508612"/>
            <a:chOff x="4283968" y="1124744"/>
            <a:chExt cx="2324323" cy="1728192"/>
          </a:xfrm>
        </p:grpSpPr>
        <p:sp>
          <p:nvSpPr>
            <p:cNvPr id="25" name="24 Rectángulo redondeado"/>
            <p:cNvSpPr/>
            <p:nvPr/>
          </p:nvSpPr>
          <p:spPr>
            <a:xfrm>
              <a:off x="4283968" y="1124744"/>
              <a:ext cx="2324323" cy="1728192"/>
            </a:xfrm>
            <a:prstGeom prst="roundRect">
              <a:avLst>
                <a:gd name="adj" fmla="val 8234"/>
              </a:avLst>
            </a:prstGeom>
            <a:solidFill>
              <a:srgbClr val="00CCFF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4391112" y="1411453"/>
              <a:ext cx="2101500" cy="1351120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4898723" y="1162456"/>
              <a:ext cx="1127298" cy="22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Black" pitchFamily="34" charset="0"/>
                </a:rPr>
                <a:t>HAIR</a:t>
              </a:r>
              <a:endParaRPr lang="es-E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70" name="Freeform 4"/>
          <p:cNvSpPr>
            <a:spLocks/>
          </p:cNvSpPr>
          <p:nvPr/>
        </p:nvSpPr>
        <p:spPr bwMode="auto">
          <a:xfrm>
            <a:off x="5351348" y="2030923"/>
            <a:ext cx="1033593" cy="723205"/>
          </a:xfrm>
          <a:custGeom>
            <a:avLst/>
            <a:gdLst>
              <a:gd name="T0" fmla="*/ 2147483647 w 187"/>
              <a:gd name="T1" fmla="*/ 2147483647 h 155"/>
              <a:gd name="T2" fmla="*/ 0 w 187"/>
              <a:gd name="T3" fmla="*/ 2147483647 h 155"/>
              <a:gd name="T4" fmla="*/ 2147483647 w 187"/>
              <a:gd name="T5" fmla="*/ 2147483647 h 155"/>
              <a:gd name="T6" fmla="*/ 2147483647 w 187"/>
              <a:gd name="T7" fmla="*/ 2147483647 h 155"/>
              <a:gd name="T8" fmla="*/ 2147483647 w 187"/>
              <a:gd name="T9" fmla="*/ 2147483647 h 155"/>
              <a:gd name="T10" fmla="*/ 2147483647 w 187"/>
              <a:gd name="T11" fmla="*/ 2147483647 h 155"/>
              <a:gd name="T12" fmla="*/ 2147483647 w 187"/>
              <a:gd name="T13" fmla="*/ 2147483647 h 155"/>
              <a:gd name="T14" fmla="*/ 2147483647 w 187"/>
              <a:gd name="T15" fmla="*/ 2147483647 h 155"/>
              <a:gd name="T16" fmla="*/ 2147483647 w 187"/>
              <a:gd name="T17" fmla="*/ 2147483647 h 155"/>
              <a:gd name="T18" fmla="*/ 2147483647 w 187"/>
              <a:gd name="T19" fmla="*/ 2147483647 h 155"/>
              <a:gd name="T20" fmla="*/ 2147483647 w 187"/>
              <a:gd name="T21" fmla="*/ 2147483647 h 155"/>
              <a:gd name="T22" fmla="*/ 2147483647 w 187"/>
              <a:gd name="T23" fmla="*/ 2147483647 h 155"/>
              <a:gd name="T24" fmla="*/ 2147483647 w 187"/>
              <a:gd name="T25" fmla="*/ 2147483647 h 155"/>
              <a:gd name="T26" fmla="*/ 2147483647 w 187"/>
              <a:gd name="T27" fmla="*/ 2147483647 h 155"/>
              <a:gd name="T28" fmla="*/ 2147483647 w 187"/>
              <a:gd name="T29" fmla="*/ 2147483647 h 155"/>
              <a:gd name="T30" fmla="*/ 2147483647 w 187"/>
              <a:gd name="T31" fmla="*/ 2147483647 h 155"/>
              <a:gd name="T32" fmla="*/ 2147483647 w 187"/>
              <a:gd name="T33" fmla="*/ 2147483647 h 155"/>
              <a:gd name="T34" fmla="*/ 2147483647 w 187"/>
              <a:gd name="T35" fmla="*/ 2147483647 h 155"/>
              <a:gd name="T36" fmla="*/ 2147483647 w 187"/>
              <a:gd name="T37" fmla="*/ 2147483647 h 155"/>
              <a:gd name="T38" fmla="*/ 2147483647 w 187"/>
              <a:gd name="T39" fmla="*/ 2147483647 h 155"/>
              <a:gd name="T40" fmla="*/ 2147483647 w 187"/>
              <a:gd name="T41" fmla="*/ 2147483647 h 155"/>
              <a:gd name="T42" fmla="*/ 2147483647 w 187"/>
              <a:gd name="T43" fmla="*/ 2147483647 h 155"/>
              <a:gd name="T44" fmla="*/ 2147483647 w 187"/>
              <a:gd name="T45" fmla="*/ 2147483647 h 155"/>
              <a:gd name="T46" fmla="*/ 2147483647 w 187"/>
              <a:gd name="T47" fmla="*/ 2147483647 h 155"/>
              <a:gd name="T48" fmla="*/ 2147483647 w 187"/>
              <a:gd name="T49" fmla="*/ 2147483647 h 155"/>
              <a:gd name="T50" fmla="*/ 2147483647 w 187"/>
              <a:gd name="T51" fmla="*/ 2147483647 h 155"/>
              <a:gd name="T52" fmla="*/ 2147483647 w 187"/>
              <a:gd name="T53" fmla="*/ 2147483647 h 155"/>
              <a:gd name="T54" fmla="*/ 2147483647 w 187"/>
              <a:gd name="T55" fmla="*/ 2147483647 h 155"/>
              <a:gd name="T56" fmla="*/ 2147483647 w 187"/>
              <a:gd name="T57" fmla="*/ 2147483647 h 155"/>
              <a:gd name="T58" fmla="*/ 2147483647 w 187"/>
              <a:gd name="T59" fmla="*/ 2147483647 h 155"/>
              <a:gd name="T60" fmla="*/ 2147483647 w 187"/>
              <a:gd name="T61" fmla="*/ 2147483647 h 155"/>
              <a:gd name="T62" fmla="*/ 2147483647 w 187"/>
              <a:gd name="T63" fmla="*/ 2147483647 h 155"/>
              <a:gd name="T64" fmla="*/ 2147483647 w 187"/>
              <a:gd name="T65" fmla="*/ 2147483647 h 155"/>
              <a:gd name="T66" fmla="*/ 2147483647 w 187"/>
              <a:gd name="T67" fmla="*/ 2147483647 h 155"/>
              <a:gd name="T68" fmla="*/ 2147483647 w 187"/>
              <a:gd name="T69" fmla="*/ 2147483647 h 155"/>
              <a:gd name="T70" fmla="*/ 2147483647 w 187"/>
              <a:gd name="T71" fmla="*/ 2147483647 h 155"/>
              <a:gd name="T72" fmla="*/ 2147483647 w 187"/>
              <a:gd name="T73" fmla="*/ 2147483647 h 155"/>
              <a:gd name="T74" fmla="*/ 2147483647 w 187"/>
              <a:gd name="T75" fmla="*/ 2147483647 h 155"/>
              <a:gd name="T76" fmla="*/ 2147483647 w 187"/>
              <a:gd name="T77" fmla="*/ 2147483647 h 155"/>
              <a:gd name="T78" fmla="*/ 2147483647 w 187"/>
              <a:gd name="T79" fmla="*/ 2147483647 h 155"/>
              <a:gd name="T80" fmla="*/ 2147483647 w 187"/>
              <a:gd name="T81" fmla="*/ 2147483647 h 155"/>
              <a:gd name="T82" fmla="*/ 2147483647 w 187"/>
              <a:gd name="T83" fmla="*/ 2147483647 h 155"/>
              <a:gd name="T84" fmla="*/ 2147483647 w 187"/>
              <a:gd name="T85" fmla="*/ 2147483647 h 155"/>
              <a:gd name="T86" fmla="*/ 2147483647 w 187"/>
              <a:gd name="T87" fmla="*/ 2147483647 h 155"/>
              <a:gd name="T88" fmla="*/ 2147483647 w 187"/>
              <a:gd name="T89" fmla="*/ 2147483647 h 155"/>
              <a:gd name="T90" fmla="*/ 2147483647 w 187"/>
              <a:gd name="T91" fmla="*/ 2147483647 h 155"/>
              <a:gd name="T92" fmla="*/ 2147483647 w 187"/>
              <a:gd name="T93" fmla="*/ 2147483647 h 155"/>
              <a:gd name="T94" fmla="*/ 2147483647 w 187"/>
              <a:gd name="T95" fmla="*/ 2147483647 h 155"/>
              <a:gd name="T96" fmla="*/ 2147483647 w 187"/>
              <a:gd name="T97" fmla="*/ 2147483647 h 155"/>
              <a:gd name="T98" fmla="*/ 2147483647 w 187"/>
              <a:gd name="T99" fmla="*/ 2147483647 h 155"/>
              <a:gd name="T100" fmla="*/ 2147483647 w 187"/>
              <a:gd name="T101" fmla="*/ 2147483647 h 155"/>
              <a:gd name="T102" fmla="*/ 2147483647 w 187"/>
              <a:gd name="T103" fmla="*/ 2147483647 h 155"/>
              <a:gd name="T104" fmla="*/ 2147483647 w 187"/>
              <a:gd name="T105" fmla="*/ 2147483647 h 155"/>
              <a:gd name="T106" fmla="*/ 2147483647 w 187"/>
              <a:gd name="T107" fmla="*/ 2147483647 h 155"/>
              <a:gd name="T108" fmla="*/ 2147483647 w 187"/>
              <a:gd name="T109" fmla="*/ 2147483647 h 155"/>
              <a:gd name="T110" fmla="*/ 2147483647 w 187"/>
              <a:gd name="T111" fmla="*/ 2147483647 h 155"/>
              <a:gd name="T112" fmla="*/ 2147483647 w 187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87" h="155">
                <a:moveTo>
                  <a:pt x="6" y="95"/>
                </a:moveTo>
                <a:lnTo>
                  <a:pt x="1" y="79"/>
                </a:lnTo>
                <a:lnTo>
                  <a:pt x="0" y="71"/>
                </a:lnTo>
                <a:lnTo>
                  <a:pt x="0" y="63"/>
                </a:lnTo>
                <a:lnTo>
                  <a:pt x="2" y="55"/>
                </a:lnTo>
                <a:lnTo>
                  <a:pt x="6" y="49"/>
                </a:lnTo>
                <a:lnTo>
                  <a:pt x="13" y="42"/>
                </a:lnTo>
                <a:lnTo>
                  <a:pt x="23" y="37"/>
                </a:lnTo>
                <a:lnTo>
                  <a:pt x="25" y="36"/>
                </a:lnTo>
                <a:lnTo>
                  <a:pt x="28" y="33"/>
                </a:lnTo>
                <a:lnTo>
                  <a:pt x="29" y="29"/>
                </a:lnTo>
                <a:lnTo>
                  <a:pt x="30" y="24"/>
                </a:lnTo>
                <a:lnTo>
                  <a:pt x="31" y="19"/>
                </a:lnTo>
                <a:lnTo>
                  <a:pt x="35" y="14"/>
                </a:lnTo>
                <a:lnTo>
                  <a:pt x="39" y="10"/>
                </a:lnTo>
                <a:lnTo>
                  <a:pt x="44" y="8"/>
                </a:lnTo>
                <a:lnTo>
                  <a:pt x="58" y="4"/>
                </a:lnTo>
                <a:lnTo>
                  <a:pt x="75" y="2"/>
                </a:lnTo>
                <a:lnTo>
                  <a:pt x="88" y="0"/>
                </a:lnTo>
                <a:lnTo>
                  <a:pt x="97" y="2"/>
                </a:lnTo>
                <a:lnTo>
                  <a:pt x="108" y="7"/>
                </a:lnTo>
                <a:lnTo>
                  <a:pt x="121" y="12"/>
                </a:lnTo>
                <a:lnTo>
                  <a:pt x="135" y="16"/>
                </a:lnTo>
                <a:lnTo>
                  <a:pt x="141" y="21"/>
                </a:lnTo>
                <a:lnTo>
                  <a:pt x="145" y="26"/>
                </a:lnTo>
                <a:lnTo>
                  <a:pt x="147" y="33"/>
                </a:lnTo>
                <a:lnTo>
                  <a:pt x="149" y="37"/>
                </a:lnTo>
                <a:lnTo>
                  <a:pt x="154" y="39"/>
                </a:lnTo>
                <a:lnTo>
                  <a:pt x="160" y="41"/>
                </a:lnTo>
                <a:lnTo>
                  <a:pt x="165" y="43"/>
                </a:lnTo>
                <a:lnTo>
                  <a:pt x="170" y="48"/>
                </a:lnTo>
                <a:lnTo>
                  <a:pt x="174" y="59"/>
                </a:lnTo>
                <a:lnTo>
                  <a:pt x="177" y="84"/>
                </a:lnTo>
                <a:lnTo>
                  <a:pt x="178" y="90"/>
                </a:lnTo>
                <a:lnTo>
                  <a:pt x="178" y="95"/>
                </a:lnTo>
                <a:lnTo>
                  <a:pt x="178" y="104"/>
                </a:lnTo>
                <a:lnTo>
                  <a:pt x="178" y="112"/>
                </a:lnTo>
                <a:lnTo>
                  <a:pt x="182" y="123"/>
                </a:lnTo>
                <a:lnTo>
                  <a:pt x="181" y="125"/>
                </a:lnTo>
                <a:lnTo>
                  <a:pt x="179" y="129"/>
                </a:lnTo>
                <a:lnTo>
                  <a:pt x="178" y="133"/>
                </a:lnTo>
                <a:lnTo>
                  <a:pt x="177" y="134"/>
                </a:lnTo>
                <a:lnTo>
                  <a:pt x="182" y="134"/>
                </a:lnTo>
                <a:lnTo>
                  <a:pt x="185" y="133"/>
                </a:lnTo>
                <a:lnTo>
                  <a:pt x="187" y="132"/>
                </a:lnTo>
                <a:lnTo>
                  <a:pt x="182" y="131"/>
                </a:lnTo>
                <a:lnTo>
                  <a:pt x="179" y="132"/>
                </a:lnTo>
                <a:lnTo>
                  <a:pt x="177" y="134"/>
                </a:lnTo>
                <a:lnTo>
                  <a:pt x="177" y="138"/>
                </a:lnTo>
                <a:lnTo>
                  <a:pt x="177" y="140"/>
                </a:lnTo>
                <a:lnTo>
                  <a:pt x="172" y="143"/>
                </a:lnTo>
                <a:lnTo>
                  <a:pt x="165" y="149"/>
                </a:lnTo>
                <a:lnTo>
                  <a:pt x="158" y="154"/>
                </a:lnTo>
                <a:lnTo>
                  <a:pt x="155" y="155"/>
                </a:lnTo>
                <a:lnTo>
                  <a:pt x="152" y="155"/>
                </a:lnTo>
                <a:lnTo>
                  <a:pt x="152" y="150"/>
                </a:lnTo>
                <a:lnTo>
                  <a:pt x="152" y="143"/>
                </a:lnTo>
                <a:lnTo>
                  <a:pt x="155" y="130"/>
                </a:lnTo>
                <a:lnTo>
                  <a:pt x="148" y="130"/>
                </a:lnTo>
                <a:lnTo>
                  <a:pt x="141" y="127"/>
                </a:lnTo>
                <a:lnTo>
                  <a:pt x="134" y="123"/>
                </a:lnTo>
                <a:lnTo>
                  <a:pt x="131" y="117"/>
                </a:lnTo>
                <a:lnTo>
                  <a:pt x="132" y="112"/>
                </a:lnTo>
                <a:lnTo>
                  <a:pt x="135" y="105"/>
                </a:lnTo>
                <a:lnTo>
                  <a:pt x="137" y="99"/>
                </a:lnTo>
                <a:lnTo>
                  <a:pt x="136" y="95"/>
                </a:lnTo>
                <a:lnTo>
                  <a:pt x="135" y="93"/>
                </a:lnTo>
                <a:lnTo>
                  <a:pt x="131" y="91"/>
                </a:lnTo>
                <a:lnTo>
                  <a:pt x="124" y="92"/>
                </a:lnTo>
                <a:lnTo>
                  <a:pt x="108" y="97"/>
                </a:lnTo>
                <a:lnTo>
                  <a:pt x="101" y="99"/>
                </a:lnTo>
                <a:lnTo>
                  <a:pt x="96" y="99"/>
                </a:lnTo>
                <a:lnTo>
                  <a:pt x="95" y="98"/>
                </a:lnTo>
                <a:lnTo>
                  <a:pt x="96" y="95"/>
                </a:lnTo>
                <a:lnTo>
                  <a:pt x="98" y="93"/>
                </a:lnTo>
                <a:lnTo>
                  <a:pt x="101" y="89"/>
                </a:lnTo>
                <a:lnTo>
                  <a:pt x="100" y="84"/>
                </a:lnTo>
                <a:lnTo>
                  <a:pt x="95" y="69"/>
                </a:lnTo>
                <a:lnTo>
                  <a:pt x="91" y="63"/>
                </a:lnTo>
                <a:lnTo>
                  <a:pt x="88" y="59"/>
                </a:lnTo>
                <a:lnTo>
                  <a:pt x="84" y="56"/>
                </a:lnTo>
                <a:lnTo>
                  <a:pt x="82" y="59"/>
                </a:lnTo>
                <a:lnTo>
                  <a:pt x="77" y="69"/>
                </a:lnTo>
                <a:lnTo>
                  <a:pt x="73" y="77"/>
                </a:lnTo>
                <a:lnTo>
                  <a:pt x="69" y="82"/>
                </a:lnTo>
                <a:lnTo>
                  <a:pt x="66" y="87"/>
                </a:lnTo>
                <a:lnTo>
                  <a:pt x="63" y="88"/>
                </a:lnTo>
                <a:lnTo>
                  <a:pt x="61" y="89"/>
                </a:lnTo>
                <a:lnTo>
                  <a:pt x="57" y="86"/>
                </a:lnTo>
                <a:lnTo>
                  <a:pt x="53" y="74"/>
                </a:lnTo>
                <a:lnTo>
                  <a:pt x="50" y="69"/>
                </a:lnTo>
                <a:lnTo>
                  <a:pt x="48" y="68"/>
                </a:lnTo>
                <a:lnTo>
                  <a:pt x="46" y="68"/>
                </a:lnTo>
                <a:lnTo>
                  <a:pt x="41" y="73"/>
                </a:lnTo>
                <a:lnTo>
                  <a:pt x="39" y="77"/>
                </a:lnTo>
                <a:lnTo>
                  <a:pt x="38" y="86"/>
                </a:lnTo>
                <a:lnTo>
                  <a:pt x="39" y="89"/>
                </a:lnTo>
                <a:lnTo>
                  <a:pt x="40" y="90"/>
                </a:lnTo>
                <a:lnTo>
                  <a:pt x="42" y="90"/>
                </a:lnTo>
                <a:lnTo>
                  <a:pt x="46" y="88"/>
                </a:lnTo>
                <a:lnTo>
                  <a:pt x="41" y="91"/>
                </a:lnTo>
                <a:lnTo>
                  <a:pt x="39" y="93"/>
                </a:lnTo>
                <a:lnTo>
                  <a:pt x="36" y="95"/>
                </a:lnTo>
                <a:lnTo>
                  <a:pt x="33" y="98"/>
                </a:lnTo>
                <a:lnTo>
                  <a:pt x="29" y="100"/>
                </a:lnTo>
                <a:lnTo>
                  <a:pt x="28" y="102"/>
                </a:lnTo>
                <a:lnTo>
                  <a:pt x="28" y="104"/>
                </a:lnTo>
                <a:lnTo>
                  <a:pt x="30" y="107"/>
                </a:lnTo>
                <a:lnTo>
                  <a:pt x="30" y="113"/>
                </a:lnTo>
                <a:lnTo>
                  <a:pt x="28" y="116"/>
                </a:lnTo>
                <a:lnTo>
                  <a:pt x="26" y="121"/>
                </a:lnTo>
                <a:lnTo>
                  <a:pt x="23" y="127"/>
                </a:lnTo>
                <a:lnTo>
                  <a:pt x="21" y="130"/>
                </a:lnTo>
                <a:lnTo>
                  <a:pt x="6" y="95"/>
                </a:lnTo>
                <a:close/>
              </a:path>
            </a:pathLst>
          </a:custGeom>
          <a:solidFill>
            <a:schemeClr val="accent6"/>
          </a:solidFill>
          <a:ln w="38100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71" name="Freeform 4"/>
          <p:cNvSpPr>
            <a:spLocks/>
          </p:cNvSpPr>
          <p:nvPr/>
        </p:nvSpPr>
        <p:spPr bwMode="auto">
          <a:xfrm>
            <a:off x="6922783" y="1988840"/>
            <a:ext cx="1033593" cy="723205"/>
          </a:xfrm>
          <a:custGeom>
            <a:avLst/>
            <a:gdLst>
              <a:gd name="T0" fmla="*/ 2147483647 w 187"/>
              <a:gd name="T1" fmla="*/ 2147483647 h 155"/>
              <a:gd name="T2" fmla="*/ 0 w 187"/>
              <a:gd name="T3" fmla="*/ 2147483647 h 155"/>
              <a:gd name="T4" fmla="*/ 2147483647 w 187"/>
              <a:gd name="T5" fmla="*/ 2147483647 h 155"/>
              <a:gd name="T6" fmla="*/ 2147483647 w 187"/>
              <a:gd name="T7" fmla="*/ 2147483647 h 155"/>
              <a:gd name="T8" fmla="*/ 2147483647 w 187"/>
              <a:gd name="T9" fmla="*/ 2147483647 h 155"/>
              <a:gd name="T10" fmla="*/ 2147483647 w 187"/>
              <a:gd name="T11" fmla="*/ 2147483647 h 155"/>
              <a:gd name="T12" fmla="*/ 2147483647 w 187"/>
              <a:gd name="T13" fmla="*/ 2147483647 h 155"/>
              <a:gd name="T14" fmla="*/ 2147483647 w 187"/>
              <a:gd name="T15" fmla="*/ 2147483647 h 155"/>
              <a:gd name="T16" fmla="*/ 2147483647 w 187"/>
              <a:gd name="T17" fmla="*/ 2147483647 h 155"/>
              <a:gd name="T18" fmla="*/ 2147483647 w 187"/>
              <a:gd name="T19" fmla="*/ 2147483647 h 155"/>
              <a:gd name="T20" fmla="*/ 2147483647 w 187"/>
              <a:gd name="T21" fmla="*/ 2147483647 h 155"/>
              <a:gd name="T22" fmla="*/ 2147483647 w 187"/>
              <a:gd name="T23" fmla="*/ 2147483647 h 155"/>
              <a:gd name="T24" fmla="*/ 2147483647 w 187"/>
              <a:gd name="T25" fmla="*/ 2147483647 h 155"/>
              <a:gd name="T26" fmla="*/ 2147483647 w 187"/>
              <a:gd name="T27" fmla="*/ 2147483647 h 155"/>
              <a:gd name="T28" fmla="*/ 2147483647 w 187"/>
              <a:gd name="T29" fmla="*/ 2147483647 h 155"/>
              <a:gd name="T30" fmla="*/ 2147483647 w 187"/>
              <a:gd name="T31" fmla="*/ 2147483647 h 155"/>
              <a:gd name="T32" fmla="*/ 2147483647 w 187"/>
              <a:gd name="T33" fmla="*/ 2147483647 h 155"/>
              <a:gd name="T34" fmla="*/ 2147483647 w 187"/>
              <a:gd name="T35" fmla="*/ 2147483647 h 155"/>
              <a:gd name="T36" fmla="*/ 2147483647 w 187"/>
              <a:gd name="T37" fmla="*/ 2147483647 h 155"/>
              <a:gd name="T38" fmla="*/ 2147483647 w 187"/>
              <a:gd name="T39" fmla="*/ 2147483647 h 155"/>
              <a:gd name="T40" fmla="*/ 2147483647 w 187"/>
              <a:gd name="T41" fmla="*/ 2147483647 h 155"/>
              <a:gd name="T42" fmla="*/ 2147483647 w 187"/>
              <a:gd name="T43" fmla="*/ 2147483647 h 155"/>
              <a:gd name="T44" fmla="*/ 2147483647 w 187"/>
              <a:gd name="T45" fmla="*/ 2147483647 h 155"/>
              <a:gd name="T46" fmla="*/ 2147483647 w 187"/>
              <a:gd name="T47" fmla="*/ 2147483647 h 155"/>
              <a:gd name="T48" fmla="*/ 2147483647 w 187"/>
              <a:gd name="T49" fmla="*/ 2147483647 h 155"/>
              <a:gd name="T50" fmla="*/ 2147483647 w 187"/>
              <a:gd name="T51" fmla="*/ 2147483647 h 155"/>
              <a:gd name="T52" fmla="*/ 2147483647 w 187"/>
              <a:gd name="T53" fmla="*/ 2147483647 h 155"/>
              <a:gd name="T54" fmla="*/ 2147483647 w 187"/>
              <a:gd name="T55" fmla="*/ 2147483647 h 155"/>
              <a:gd name="T56" fmla="*/ 2147483647 w 187"/>
              <a:gd name="T57" fmla="*/ 2147483647 h 155"/>
              <a:gd name="T58" fmla="*/ 2147483647 w 187"/>
              <a:gd name="T59" fmla="*/ 2147483647 h 155"/>
              <a:gd name="T60" fmla="*/ 2147483647 w 187"/>
              <a:gd name="T61" fmla="*/ 2147483647 h 155"/>
              <a:gd name="T62" fmla="*/ 2147483647 w 187"/>
              <a:gd name="T63" fmla="*/ 2147483647 h 155"/>
              <a:gd name="T64" fmla="*/ 2147483647 w 187"/>
              <a:gd name="T65" fmla="*/ 2147483647 h 155"/>
              <a:gd name="T66" fmla="*/ 2147483647 w 187"/>
              <a:gd name="T67" fmla="*/ 2147483647 h 155"/>
              <a:gd name="T68" fmla="*/ 2147483647 w 187"/>
              <a:gd name="T69" fmla="*/ 2147483647 h 155"/>
              <a:gd name="T70" fmla="*/ 2147483647 w 187"/>
              <a:gd name="T71" fmla="*/ 2147483647 h 155"/>
              <a:gd name="T72" fmla="*/ 2147483647 w 187"/>
              <a:gd name="T73" fmla="*/ 2147483647 h 155"/>
              <a:gd name="T74" fmla="*/ 2147483647 w 187"/>
              <a:gd name="T75" fmla="*/ 2147483647 h 155"/>
              <a:gd name="T76" fmla="*/ 2147483647 w 187"/>
              <a:gd name="T77" fmla="*/ 2147483647 h 155"/>
              <a:gd name="T78" fmla="*/ 2147483647 w 187"/>
              <a:gd name="T79" fmla="*/ 2147483647 h 155"/>
              <a:gd name="T80" fmla="*/ 2147483647 w 187"/>
              <a:gd name="T81" fmla="*/ 2147483647 h 155"/>
              <a:gd name="T82" fmla="*/ 2147483647 w 187"/>
              <a:gd name="T83" fmla="*/ 2147483647 h 155"/>
              <a:gd name="T84" fmla="*/ 2147483647 w 187"/>
              <a:gd name="T85" fmla="*/ 2147483647 h 155"/>
              <a:gd name="T86" fmla="*/ 2147483647 w 187"/>
              <a:gd name="T87" fmla="*/ 2147483647 h 155"/>
              <a:gd name="T88" fmla="*/ 2147483647 w 187"/>
              <a:gd name="T89" fmla="*/ 2147483647 h 155"/>
              <a:gd name="T90" fmla="*/ 2147483647 w 187"/>
              <a:gd name="T91" fmla="*/ 2147483647 h 155"/>
              <a:gd name="T92" fmla="*/ 2147483647 w 187"/>
              <a:gd name="T93" fmla="*/ 2147483647 h 155"/>
              <a:gd name="T94" fmla="*/ 2147483647 w 187"/>
              <a:gd name="T95" fmla="*/ 2147483647 h 155"/>
              <a:gd name="T96" fmla="*/ 2147483647 w 187"/>
              <a:gd name="T97" fmla="*/ 2147483647 h 155"/>
              <a:gd name="T98" fmla="*/ 2147483647 w 187"/>
              <a:gd name="T99" fmla="*/ 2147483647 h 155"/>
              <a:gd name="T100" fmla="*/ 2147483647 w 187"/>
              <a:gd name="T101" fmla="*/ 2147483647 h 155"/>
              <a:gd name="T102" fmla="*/ 2147483647 w 187"/>
              <a:gd name="T103" fmla="*/ 2147483647 h 155"/>
              <a:gd name="T104" fmla="*/ 2147483647 w 187"/>
              <a:gd name="T105" fmla="*/ 2147483647 h 155"/>
              <a:gd name="T106" fmla="*/ 2147483647 w 187"/>
              <a:gd name="T107" fmla="*/ 2147483647 h 155"/>
              <a:gd name="T108" fmla="*/ 2147483647 w 187"/>
              <a:gd name="T109" fmla="*/ 2147483647 h 155"/>
              <a:gd name="T110" fmla="*/ 2147483647 w 187"/>
              <a:gd name="T111" fmla="*/ 2147483647 h 155"/>
              <a:gd name="T112" fmla="*/ 2147483647 w 187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87" h="155">
                <a:moveTo>
                  <a:pt x="6" y="95"/>
                </a:moveTo>
                <a:lnTo>
                  <a:pt x="1" y="79"/>
                </a:lnTo>
                <a:lnTo>
                  <a:pt x="0" y="71"/>
                </a:lnTo>
                <a:lnTo>
                  <a:pt x="0" y="63"/>
                </a:lnTo>
                <a:lnTo>
                  <a:pt x="2" y="55"/>
                </a:lnTo>
                <a:lnTo>
                  <a:pt x="6" y="49"/>
                </a:lnTo>
                <a:lnTo>
                  <a:pt x="13" y="42"/>
                </a:lnTo>
                <a:lnTo>
                  <a:pt x="23" y="37"/>
                </a:lnTo>
                <a:lnTo>
                  <a:pt x="25" y="36"/>
                </a:lnTo>
                <a:lnTo>
                  <a:pt x="28" y="33"/>
                </a:lnTo>
                <a:lnTo>
                  <a:pt x="29" y="29"/>
                </a:lnTo>
                <a:lnTo>
                  <a:pt x="30" y="24"/>
                </a:lnTo>
                <a:lnTo>
                  <a:pt x="31" y="19"/>
                </a:lnTo>
                <a:lnTo>
                  <a:pt x="35" y="14"/>
                </a:lnTo>
                <a:lnTo>
                  <a:pt x="39" y="10"/>
                </a:lnTo>
                <a:lnTo>
                  <a:pt x="44" y="8"/>
                </a:lnTo>
                <a:lnTo>
                  <a:pt x="58" y="4"/>
                </a:lnTo>
                <a:lnTo>
                  <a:pt x="75" y="2"/>
                </a:lnTo>
                <a:lnTo>
                  <a:pt x="88" y="0"/>
                </a:lnTo>
                <a:lnTo>
                  <a:pt x="97" y="2"/>
                </a:lnTo>
                <a:lnTo>
                  <a:pt x="108" y="7"/>
                </a:lnTo>
                <a:lnTo>
                  <a:pt x="121" y="12"/>
                </a:lnTo>
                <a:lnTo>
                  <a:pt x="135" y="16"/>
                </a:lnTo>
                <a:lnTo>
                  <a:pt x="141" y="21"/>
                </a:lnTo>
                <a:lnTo>
                  <a:pt x="145" y="26"/>
                </a:lnTo>
                <a:lnTo>
                  <a:pt x="147" y="33"/>
                </a:lnTo>
                <a:lnTo>
                  <a:pt x="149" y="37"/>
                </a:lnTo>
                <a:lnTo>
                  <a:pt x="154" y="39"/>
                </a:lnTo>
                <a:lnTo>
                  <a:pt x="160" y="41"/>
                </a:lnTo>
                <a:lnTo>
                  <a:pt x="165" y="43"/>
                </a:lnTo>
                <a:lnTo>
                  <a:pt x="170" y="48"/>
                </a:lnTo>
                <a:lnTo>
                  <a:pt x="174" y="59"/>
                </a:lnTo>
                <a:lnTo>
                  <a:pt x="177" y="84"/>
                </a:lnTo>
                <a:lnTo>
                  <a:pt x="178" y="90"/>
                </a:lnTo>
                <a:lnTo>
                  <a:pt x="178" y="95"/>
                </a:lnTo>
                <a:lnTo>
                  <a:pt x="178" y="104"/>
                </a:lnTo>
                <a:lnTo>
                  <a:pt x="178" y="112"/>
                </a:lnTo>
                <a:lnTo>
                  <a:pt x="182" y="123"/>
                </a:lnTo>
                <a:lnTo>
                  <a:pt x="181" y="125"/>
                </a:lnTo>
                <a:lnTo>
                  <a:pt x="179" y="129"/>
                </a:lnTo>
                <a:lnTo>
                  <a:pt x="178" y="133"/>
                </a:lnTo>
                <a:lnTo>
                  <a:pt x="177" y="134"/>
                </a:lnTo>
                <a:lnTo>
                  <a:pt x="182" y="134"/>
                </a:lnTo>
                <a:lnTo>
                  <a:pt x="185" y="133"/>
                </a:lnTo>
                <a:lnTo>
                  <a:pt x="187" y="132"/>
                </a:lnTo>
                <a:lnTo>
                  <a:pt x="182" y="131"/>
                </a:lnTo>
                <a:lnTo>
                  <a:pt x="179" y="132"/>
                </a:lnTo>
                <a:lnTo>
                  <a:pt x="177" y="134"/>
                </a:lnTo>
                <a:lnTo>
                  <a:pt x="177" y="138"/>
                </a:lnTo>
                <a:lnTo>
                  <a:pt x="177" y="140"/>
                </a:lnTo>
                <a:lnTo>
                  <a:pt x="172" y="143"/>
                </a:lnTo>
                <a:lnTo>
                  <a:pt x="165" y="149"/>
                </a:lnTo>
                <a:lnTo>
                  <a:pt x="158" y="154"/>
                </a:lnTo>
                <a:lnTo>
                  <a:pt x="155" y="155"/>
                </a:lnTo>
                <a:lnTo>
                  <a:pt x="152" y="155"/>
                </a:lnTo>
                <a:lnTo>
                  <a:pt x="152" y="150"/>
                </a:lnTo>
                <a:lnTo>
                  <a:pt x="152" y="143"/>
                </a:lnTo>
                <a:lnTo>
                  <a:pt x="155" y="130"/>
                </a:lnTo>
                <a:lnTo>
                  <a:pt x="148" y="130"/>
                </a:lnTo>
                <a:lnTo>
                  <a:pt x="141" y="127"/>
                </a:lnTo>
                <a:lnTo>
                  <a:pt x="134" y="123"/>
                </a:lnTo>
                <a:lnTo>
                  <a:pt x="131" y="117"/>
                </a:lnTo>
                <a:lnTo>
                  <a:pt x="132" y="112"/>
                </a:lnTo>
                <a:lnTo>
                  <a:pt x="135" y="105"/>
                </a:lnTo>
                <a:lnTo>
                  <a:pt x="137" y="99"/>
                </a:lnTo>
                <a:lnTo>
                  <a:pt x="136" y="95"/>
                </a:lnTo>
                <a:lnTo>
                  <a:pt x="135" y="93"/>
                </a:lnTo>
                <a:lnTo>
                  <a:pt x="131" y="91"/>
                </a:lnTo>
                <a:lnTo>
                  <a:pt x="124" y="92"/>
                </a:lnTo>
                <a:lnTo>
                  <a:pt x="108" y="97"/>
                </a:lnTo>
                <a:lnTo>
                  <a:pt x="101" y="99"/>
                </a:lnTo>
                <a:lnTo>
                  <a:pt x="96" y="99"/>
                </a:lnTo>
                <a:lnTo>
                  <a:pt x="95" y="98"/>
                </a:lnTo>
                <a:lnTo>
                  <a:pt x="96" y="95"/>
                </a:lnTo>
                <a:lnTo>
                  <a:pt x="98" y="93"/>
                </a:lnTo>
                <a:lnTo>
                  <a:pt x="101" y="89"/>
                </a:lnTo>
                <a:lnTo>
                  <a:pt x="100" y="84"/>
                </a:lnTo>
                <a:lnTo>
                  <a:pt x="95" y="69"/>
                </a:lnTo>
                <a:lnTo>
                  <a:pt x="91" y="63"/>
                </a:lnTo>
                <a:lnTo>
                  <a:pt x="88" y="59"/>
                </a:lnTo>
                <a:lnTo>
                  <a:pt x="84" y="56"/>
                </a:lnTo>
                <a:lnTo>
                  <a:pt x="82" y="59"/>
                </a:lnTo>
                <a:lnTo>
                  <a:pt x="77" y="69"/>
                </a:lnTo>
                <a:lnTo>
                  <a:pt x="73" y="77"/>
                </a:lnTo>
                <a:lnTo>
                  <a:pt x="69" y="82"/>
                </a:lnTo>
                <a:lnTo>
                  <a:pt x="66" y="87"/>
                </a:lnTo>
                <a:lnTo>
                  <a:pt x="63" y="88"/>
                </a:lnTo>
                <a:lnTo>
                  <a:pt x="61" y="89"/>
                </a:lnTo>
                <a:lnTo>
                  <a:pt x="57" y="86"/>
                </a:lnTo>
                <a:lnTo>
                  <a:pt x="53" y="74"/>
                </a:lnTo>
                <a:lnTo>
                  <a:pt x="50" y="69"/>
                </a:lnTo>
                <a:lnTo>
                  <a:pt x="48" y="68"/>
                </a:lnTo>
                <a:lnTo>
                  <a:pt x="46" y="68"/>
                </a:lnTo>
                <a:lnTo>
                  <a:pt x="41" y="73"/>
                </a:lnTo>
                <a:lnTo>
                  <a:pt x="39" y="77"/>
                </a:lnTo>
                <a:lnTo>
                  <a:pt x="38" y="86"/>
                </a:lnTo>
                <a:lnTo>
                  <a:pt x="39" y="89"/>
                </a:lnTo>
                <a:lnTo>
                  <a:pt x="40" y="90"/>
                </a:lnTo>
                <a:lnTo>
                  <a:pt x="42" y="90"/>
                </a:lnTo>
                <a:lnTo>
                  <a:pt x="46" y="88"/>
                </a:lnTo>
                <a:lnTo>
                  <a:pt x="41" y="91"/>
                </a:lnTo>
                <a:lnTo>
                  <a:pt x="39" y="93"/>
                </a:lnTo>
                <a:lnTo>
                  <a:pt x="36" y="95"/>
                </a:lnTo>
                <a:lnTo>
                  <a:pt x="33" y="98"/>
                </a:lnTo>
                <a:lnTo>
                  <a:pt x="29" y="100"/>
                </a:lnTo>
                <a:lnTo>
                  <a:pt x="28" y="102"/>
                </a:lnTo>
                <a:lnTo>
                  <a:pt x="28" y="104"/>
                </a:lnTo>
                <a:lnTo>
                  <a:pt x="30" y="107"/>
                </a:lnTo>
                <a:lnTo>
                  <a:pt x="30" y="113"/>
                </a:lnTo>
                <a:lnTo>
                  <a:pt x="28" y="116"/>
                </a:lnTo>
                <a:lnTo>
                  <a:pt x="26" y="121"/>
                </a:lnTo>
                <a:lnTo>
                  <a:pt x="23" y="127"/>
                </a:lnTo>
                <a:lnTo>
                  <a:pt x="21" y="130"/>
                </a:lnTo>
                <a:lnTo>
                  <a:pt x="6" y="95"/>
                </a:lnTo>
                <a:close/>
              </a:path>
            </a:pathLst>
          </a:custGeom>
          <a:solidFill>
            <a:srgbClr val="993300"/>
          </a:solidFill>
          <a:ln w="38100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72" name="Freeform 4"/>
          <p:cNvSpPr>
            <a:spLocks/>
          </p:cNvSpPr>
          <p:nvPr/>
        </p:nvSpPr>
        <p:spPr bwMode="auto">
          <a:xfrm>
            <a:off x="5288508" y="2924944"/>
            <a:ext cx="1033593" cy="723205"/>
          </a:xfrm>
          <a:custGeom>
            <a:avLst/>
            <a:gdLst>
              <a:gd name="T0" fmla="*/ 2147483647 w 187"/>
              <a:gd name="T1" fmla="*/ 2147483647 h 155"/>
              <a:gd name="T2" fmla="*/ 0 w 187"/>
              <a:gd name="T3" fmla="*/ 2147483647 h 155"/>
              <a:gd name="T4" fmla="*/ 2147483647 w 187"/>
              <a:gd name="T5" fmla="*/ 2147483647 h 155"/>
              <a:gd name="T6" fmla="*/ 2147483647 w 187"/>
              <a:gd name="T7" fmla="*/ 2147483647 h 155"/>
              <a:gd name="T8" fmla="*/ 2147483647 w 187"/>
              <a:gd name="T9" fmla="*/ 2147483647 h 155"/>
              <a:gd name="T10" fmla="*/ 2147483647 w 187"/>
              <a:gd name="T11" fmla="*/ 2147483647 h 155"/>
              <a:gd name="T12" fmla="*/ 2147483647 w 187"/>
              <a:gd name="T13" fmla="*/ 2147483647 h 155"/>
              <a:gd name="T14" fmla="*/ 2147483647 w 187"/>
              <a:gd name="T15" fmla="*/ 2147483647 h 155"/>
              <a:gd name="T16" fmla="*/ 2147483647 w 187"/>
              <a:gd name="T17" fmla="*/ 2147483647 h 155"/>
              <a:gd name="T18" fmla="*/ 2147483647 w 187"/>
              <a:gd name="T19" fmla="*/ 2147483647 h 155"/>
              <a:gd name="T20" fmla="*/ 2147483647 w 187"/>
              <a:gd name="T21" fmla="*/ 2147483647 h 155"/>
              <a:gd name="T22" fmla="*/ 2147483647 w 187"/>
              <a:gd name="T23" fmla="*/ 2147483647 h 155"/>
              <a:gd name="T24" fmla="*/ 2147483647 w 187"/>
              <a:gd name="T25" fmla="*/ 2147483647 h 155"/>
              <a:gd name="T26" fmla="*/ 2147483647 w 187"/>
              <a:gd name="T27" fmla="*/ 2147483647 h 155"/>
              <a:gd name="T28" fmla="*/ 2147483647 w 187"/>
              <a:gd name="T29" fmla="*/ 2147483647 h 155"/>
              <a:gd name="T30" fmla="*/ 2147483647 w 187"/>
              <a:gd name="T31" fmla="*/ 2147483647 h 155"/>
              <a:gd name="T32" fmla="*/ 2147483647 w 187"/>
              <a:gd name="T33" fmla="*/ 2147483647 h 155"/>
              <a:gd name="T34" fmla="*/ 2147483647 w 187"/>
              <a:gd name="T35" fmla="*/ 2147483647 h 155"/>
              <a:gd name="T36" fmla="*/ 2147483647 w 187"/>
              <a:gd name="T37" fmla="*/ 2147483647 h 155"/>
              <a:gd name="T38" fmla="*/ 2147483647 w 187"/>
              <a:gd name="T39" fmla="*/ 2147483647 h 155"/>
              <a:gd name="T40" fmla="*/ 2147483647 w 187"/>
              <a:gd name="T41" fmla="*/ 2147483647 h 155"/>
              <a:gd name="T42" fmla="*/ 2147483647 w 187"/>
              <a:gd name="T43" fmla="*/ 2147483647 h 155"/>
              <a:gd name="T44" fmla="*/ 2147483647 w 187"/>
              <a:gd name="T45" fmla="*/ 2147483647 h 155"/>
              <a:gd name="T46" fmla="*/ 2147483647 w 187"/>
              <a:gd name="T47" fmla="*/ 2147483647 h 155"/>
              <a:gd name="T48" fmla="*/ 2147483647 w 187"/>
              <a:gd name="T49" fmla="*/ 2147483647 h 155"/>
              <a:gd name="T50" fmla="*/ 2147483647 w 187"/>
              <a:gd name="T51" fmla="*/ 2147483647 h 155"/>
              <a:gd name="T52" fmla="*/ 2147483647 w 187"/>
              <a:gd name="T53" fmla="*/ 2147483647 h 155"/>
              <a:gd name="T54" fmla="*/ 2147483647 w 187"/>
              <a:gd name="T55" fmla="*/ 2147483647 h 155"/>
              <a:gd name="T56" fmla="*/ 2147483647 w 187"/>
              <a:gd name="T57" fmla="*/ 2147483647 h 155"/>
              <a:gd name="T58" fmla="*/ 2147483647 w 187"/>
              <a:gd name="T59" fmla="*/ 2147483647 h 155"/>
              <a:gd name="T60" fmla="*/ 2147483647 w 187"/>
              <a:gd name="T61" fmla="*/ 2147483647 h 155"/>
              <a:gd name="T62" fmla="*/ 2147483647 w 187"/>
              <a:gd name="T63" fmla="*/ 2147483647 h 155"/>
              <a:gd name="T64" fmla="*/ 2147483647 w 187"/>
              <a:gd name="T65" fmla="*/ 2147483647 h 155"/>
              <a:gd name="T66" fmla="*/ 2147483647 w 187"/>
              <a:gd name="T67" fmla="*/ 2147483647 h 155"/>
              <a:gd name="T68" fmla="*/ 2147483647 w 187"/>
              <a:gd name="T69" fmla="*/ 2147483647 h 155"/>
              <a:gd name="T70" fmla="*/ 2147483647 w 187"/>
              <a:gd name="T71" fmla="*/ 2147483647 h 155"/>
              <a:gd name="T72" fmla="*/ 2147483647 w 187"/>
              <a:gd name="T73" fmla="*/ 2147483647 h 155"/>
              <a:gd name="T74" fmla="*/ 2147483647 w 187"/>
              <a:gd name="T75" fmla="*/ 2147483647 h 155"/>
              <a:gd name="T76" fmla="*/ 2147483647 w 187"/>
              <a:gd name="T77" fmla="*/ 2147483647 h 155"/>
              <a:gd name="T78" fmla="*/ 2147483647 w 187"/>
              <a:gd name="T79" fmla="*/ 2147483647 h 155"/>
              <a:gd name="T80" fmla="*/ 2147483647 w 187"/>
              <a:gd name="T81" fmla="*/ 2147483647 h 155"/>
              <a:gd name="T82" fmla="*/ 2147483647 w 187"/>
              <a:gd name="T83" fmla="*/ 2147483647 h 155"/>
              <a:gd name="T84" fmla="*/ 2147483647 w 187"/>
              <a:gd name="T85" fmla="*/ 2147483647 h 155"/>
              <a:gd name="T86" fmla="*/ 2147483647 w 187"/>
              <a:gd name="T87" fmla="*/ 2147483647 h 155"/>
              <a:gd name="T88" fmla="*/ 2147483647 w 187"/>
              <a:gd name="T89" fmla="*/ 2147483647 h 155"/>
              <a:gd name="T90" fmla="*/ 2147483647 w 187"/>
              <a:gd name="T91" fmla="*/ 2147483647 h 155"/>
              <a:gd name="T92" fmla="*/ 2147483647 w 187"/>
              <a:gd name="T93" fmla="*/ 2147483647 h 155"/>
              <a:gd name="T94" fmla="*/ 2147483647 w 187"/>
              <a:gd name="T95" fmla="*/ 2147483647 h 155"/>
              <a:gd name="T96" fmla="*/ 2147483647 w 187"/>
              <a:gd name="T97" fmla="*/ 2147483647 h 155"/>
              <a:gd name="T98" fmla="*/ 2147483647 w 187"/>
              <a:gd name="T99" fmla="*/ 2147483647 h 155"/>
              <a:gd name="T100" fmla="*/ 2147483647 w 187"/>
              <a:gd name="T101" fmla="*/ 2147483647 h 155"/>
              <a:gd name="T102" fmla="*/ 2147483647 w 187"/>
              <a:gd name="T103" fmla="*/ 2147483647 h 155"/>
              <a:gd name="T104" fmla="*/ 2147483647 w 187"/>
              <a:gd name="T105" fmla="*/ 2147483647 h 155"/>
              <a:gd name="T106" fmla="*/ 2147483647 w 187"/>
              <a:gd name="T107" fmla="*/ 2147483647 h 155"/>
              <a:gd name="T108" fmla="*/ 2147483647 w 187"/>
              <a:gd name="T109" fmla="*/ 2147483647 h 155"/>
              <a:gd name="T110" fmla="*/ 2147483647 w 187"/>
              <a:gd name="T111" fmla="*/ 2147483647 h 155"/>
              <a:gd name="T112" fmla="*/ 2147483647 w 187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87" h="155">
                <a:moveTo>
                  <a:pt x="6" y="95"/>
                </a:moveTo>
                <a:lnTo>
                  <a:pt x="1" y="79"/>
                </a:lnTo>
                <a:lnTo>
                  <a:pt x="0" y="71"/>
                </a:lnTo>
                <a:lnTo>
                  <a:pt x="0" y="63"/>
                </a:lnTo>
                <a:lnTo>
                  <a:pt x="2" y="55"/>
                </a:lnTo>
                <a:lnTo>
                  <a:pt x="6" y="49"/>
                </a:lnTo>
                <a:lnTo>
                  <a:pt x="13" y="42"/>
                </a:lnTo>
                <a:lnTo>
                  <a:pt x="23" y="37"/>
                </a:lnTo>
                <a:lnTo>
                  <a:pt x="25" y="36"/>
                </a:lnTo>
                <a:lnTo>
                  <a:pt x="28" y="33"/>
                </a:lnTo>
                <a:lnTo>
                  <a:pt x="29" y="29"/>
                </a:lnTo>
                <a:lnTo>
                  <a:pt x="30" y="24"/>
                </a:lnTo>
                <a:lnTo>
                  <a:pt x="31" y="19"/>
                </a:lnTo>
                <a:lnTo>
                  <a:pt x="35" y="14"/>
                </a:lnTo>
                <a:lnTo>
                  <a:pt x="39" y="10"/>
                </a:lnTo>
                <a:lnTo>
                  <a:pt x="44" y="8"/>
                </a:lnTo>
                <a:lnTo>
                  <a:pt x="58" y="4"/>
                </a:lnTo>
                <a:lnTo>
                  <a:pt x="75" y="2"/>
                </a:lnTo>
                <a:lnTo>
                  <a:pt x="88" y="0"/>
                </a:lnTo>
                <a:lnTo>
                  <a:pt x="97" y="2"/>
                </a:lnTo>
                <a:lnTo>
                  <a:pt x="108" y="7"/>
                </a:lnTo>
                <a:lnTo>
                  <a:pt x="121" y="12"/>
                </a:lnTo>
                <a:lnTo>
                  <a:pt x="135" y="16"/>
                </a:lnTo>
                <a:lnTo>
                  <a:pt x="141" y="21"/>
                </a:lnTo>
                <a:lnTo>
                  <a:pt x="145" y="26"/>
                </a:lnTo>
                <a:lnTo>
                  <a:pt x="147" y="33"/>
                </a:lnTo>
                <a:lnTo>
                  <a:pt x="149" y="37"/>
                </a:lnTo>
                <a:lnTo>
                  <a:pt x="154" y="39"/>
                </a:lnTo>
                <a:lnTo>
                  <a:pt x="160" y="41"/>
                </a:lnTo>
                <a:lnTo>
                  <a:pt x="165" y="43"/>
                </a:lnTo>
                <a:lnTo>
                  <a:pt x="170" y="48"/>
                </a:lnTo>
                <a:lnTo>
                  <a:pt x="174" y="59"/>
                </a:lnTo>
                <a:lnTo>
                  <a:pt x="177" y="84"/>
                </a:lnTo>
                <a:lnTo>
                  <a:pt x="178" y="90"/>
                </a:lnTo>
                <a:lnTo>
                  <a:pt x="178" y="95"/>
                </a:lnTo>
                <a:lnTo>
                  <a:pt x="178" y="104"/>
                </a:lnTo>
                <a:lnTo>
                  <a:pt x="178" y="112"/>
                </a:lnTo>
                <a:lnTo>
                  <a:pt x="182" y="123"/>
                </a:lnTo>
                <a:lnTo>
                  <a:pt x="181" y="125"/>
                </a:lnTo>
                <a:lnTo>
                  <a:pt x="179" y="129"/>
                </a:lnTo>
                <a:lnTo>
                  <a:pt x="178" y="133"/>
                </a:lnTo>
                <a:lnTo>
                  <a:pt x="177" y="134"/>
                </a:lnTo>
                <a:lnTo>
                  <a:pt x="182" y="134"/>
                </a:lnTo>
                <a:lnTo>
                  <a:pt x="185" y="133"/>
                </a:lnTo>
                <a:lnTo>
                  <a:pt x="187" y="132"/>
                </a:lnTo>
                <a:lnTo>
                  <a:pt x="182" y="131"/>
                </a:lnTo>
                <a:lnTo>
                  <a:pt x="179" y="132"/>
                </a:lnTo>
                <a:lnTo>
                  <a:pt x="177" y="134"/>
                </a:lnTo>
                <a:lnTo>
                  <a:pt x="177" y="138"/>
                </a:lnTo>
                <a:lnTo>
                  <a:pt x="177" y="140"/>
                </a:lnTo>
                <a:lnTo>
                  <a:pt x="172" y="143"/>
                </a:lnTo>
                <a:lnTo>
                  <a:pt x="165" y="149"/>
                </a:lnTo>
                <a:lnTo>
                  <a:pt x="158" y="154"/>
                </a:lnTo>
                <a:lnTo>
                  <a:pt x="155" y="155"/>
                </a:lnTo>
                <a:lnTo>
                  <a:pt x="152" y="155"/>
                </a:lnTo>
                <a:lnTo>
                  <a:pt x="152" y="150"/>
                </a:lnTo>
                <a:lnTo>
                  <a:pt x="152" y="143"/>
                </a:lnTo>
                <a:lnTo>
                  <a:pt x="155" y="130"/>
                </a:lnTo>
                <a:lnTo>
                  <a:pt x="148" y="130"/>
                </a:lnTo>
                <a:lnTo>
                  <a:pt x="141" y="127"/>
                </a:lnTo>
                <a:lnTo>
                  <a:pt x="134" y="123"/>
                </a:lnTo>
                <a:lnTo>
                  <a:pt x="131" y="117"/>
                </a:lnTo>
                <a:lnTo>
                  <a:pt x="132" y="112"/>
                </a:lnTo>
                <a:lnTo>
                  <a:pt x="135" y="105"/>
                </a:lnTo>
                <a:lnTo>
                  <a:pt x="137" y="99"/>
                </a:lnTo>
                <a:lnTo>
                  <a:pt x="136" y="95"/>
                </a:lnTo>
                <a:lnTo>
                  <a:pt x="135" y="93"/>
                </a:lnTo>
                <a:lnTo>
                  <a:pt x="131" y="91"/>
                </a:lnTo>
                <a:lnTo>
                  <a:pt x="124" y="92"/>
                </a:lnTo>
                <a:lnTo>
                  <a:pt x="108" y="97"/>
                </a:lnTo>
                <a:lnTo>
                  <a:pt x="101" y="99"/>
                </a:lnTo>
                <a:lnTo>
                  <a:pt x="96" y="99"/>
                </a:lnTo>
                <a:lnTo>
                  <a:pt x="95" y="98"/>
                </a:lnTo>
                <a:lnTo>
                  <a:pt x="96" y="95"/>
                </a:lnTo>
                <a:lnTo>
                  <a:pt x="98" y="93"/>
                </a:lnTo>
                <a:lnTo>
                  <a:pt x="101" y="89"/>
                </a:lnTo>
                <a:lnTo>
                  <a:pt x="100" y="84"/>
                </a:lnTo>
                <a:lnTo>
                  <a:pt x="95" y="69"/>
                </a:lnTo>
                <a:lnTo>
                  <a:pt x="91" y="63"/>
                </a:lnTo>
                <a:lnTo>
                  <a:pt x="88" y="59"/>
                </a:lnTo>
                <a:lnTo>
                  <a:pt x="84" y="56"/>
                </a:lnTo>
                <a:lnTo>
                  <a:pt x="82" y="59"/>
                </a:lnTo>
                <a:lnTo>
                  <a:pt x="77" y="69"/>
                </a:lnTo>
                <a:lnTo>
                  <a:pt x="73" y="77"/>
                </a:lnTo>
                <a:lnTo>
                  <a:pt x="69" y="82"/>
                </a:lnTo>
                <a:lnTo>
                  <a:pt x="66" y="87"/>
                </a:lnTo>
                <a:lnTo>
                  <a:pt x="63" y="88"/>
                </a:lnTo>
                <a:lnTo>
                  <a:pt x="61" y="89"/>
                </a:lnTo>
                <a:lnTo>
                  <a:pt x="57" y="86"/>
                </a:lnTo>
                <a:lnTo>
                  <a:pt x="53" y="74"/>
                </a:lnTo>
                <a:lnTo>
                  <a:pt x="50" y="69"/>
                </a:lnTo>
                <a:lnTo>
                  <a:pt x="48" y="68"/>
                </a:lnTo>
                <a:lnTo>
                  <a:pt x="46" y="68"/>
                </a:lnTo>
                <a:lnTo>
                  <a:pt x="41" y="73"/>
                </a:lnTo>
                <a:lnTo>
                  <a:pt x="39" y="77"/>
                </a:lnTo>
                <a:lnTo>
                  <a:pt x="38" y="86"/>
                </a:lnTo>
                <a:lnTo>
                  <a:pt x="39" y="89"/>
                </a:lnTo>
                <a:lnTo>
                  <a:pt x="40" y="90"/>
                </a:lnTo>
                <a:lnTo>
                  <a:pt x="42" y="90"/>
                </a:lnTo>
                <a:lnTo>
                  <a:pt x="46" y="88"/>
                </a:lnTo>
                <a:lnTo>
                  <a:pt x="41" y="91"/>
                </a:lnTo>
                <a:lnTo>
                  <a:pt x="39" y="93"/>
                </a:lnTo>
                <a:lnTo>
                  <a:pt x="36" y="95"/>
                </a:lnTo>
                <a:lnTo>
                  <a:pt x="33" y="98"/>
                </a:lnTo>
                <a:lnTo>
                  <a:pt x="29" y="100"/>
                </a:lnTo>
                <a:lnTo>
                  <a:pt x="28" y="102"/>
                </a:lnTo>
                <a:lnTo>
                  <a:pt x="28" y="104"/>
                </a:lnTo>
                <a:lnTo>
                  <a:pt x="30" y="107"/>
                </a:lnTo>
                <a:lnTo>
                  <a:pt x="30" y="113"/>
                </a:lnTo>
                <a:lnTo>
                  <a:pt x="28" y="116"/>
                </a:lnTo>
                <a:lnTo>
                  <a:pt x="26" y="121"/>
                </a:lnTo>
                <a:lnTo>
                  <a:pt x="23" y="127"/>
                </a:lnTo>
                <a:lnTo>
                  <a:pt x="21" y="130"/>
                </a:lnTo>
                <a:lnTo>
                  <a:pt x="6" y="95"/>
                </a:lnTo>
                <a:close/>
              </a:path>
            </a:pathLst>
          </a:custGeom>
          <a:solidFill>
            <a:schemeClr val="tx1"/>
          </a:solidFill>
          <a:ln w="38100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73" name="Freeform 4"/>
          <p:cNvSpPr>
            <a:spLocks/>
          </p:cNvSpPr>
          <p:nvPr/>
        </p:nvSpPr>
        <p:spPr bwMode="auto">
          <a:xfrm>
            <a:off x="6922782" y="2946806"/>
            <a:ext cx="1033593" cy="723205"/>
          </a:xfrm>
          <a:custGeom>
            <a:avLst/>
            <a:gdLst>
              <a:gd name="T0" fmla="*/ 2147483647 w 187"/>
              <a:gd name="T1" fmla="*/ 2147483647 h 155"/>
              <a:gd name="T2" fmla="*/ 0 w 187"/>
              <a:gd name="T3" fmla="*/ 2147483647 h 155"/>
              <a:gd name="T4" fmla="*/ 2147483647 w 187"/>
              <a:gd name="T5" fmla="*/ 2147483647 h 155"/>
              <a:gd name="T6" fmla="*/ 2147483647 w 187"/>
              <a:gd name="T7" fmla="*/ 2147483647 h 155"/>
              <a:gd name="T8" fmla="*/ 2147483647 w 187"/>
              <a:gd name="T9" fmla="*/ 2147483647 h 155"/>
              <a:gd name="T10" fmla="*/ 2147483647 w 187"/>
              <a:gd name="T11" fmla="*/ 2147483647 h 155"/>
              <a:gd name="T12" fmla="*/ 2147483647 w 187"/>
              <a:gd name="T13" fmla="*/ 2147483647 h 155"/>
              <a:gd name="T14" fmla="*/ 2147483647 w 187"/>
              <a:gd name="T15" fmla="*/ 2147483647 h 155"/>
              <a:gd name="T16" fmla="*/ 2147483647 w 187"/>
              <a:gd name="T17" fmla="*/ 2147483647 h 155"/>
              <a:gd name="T18" fmla="*/ 2147483647 w 187"/>
              <a:gd name="T19" fmla="*/ 2147483647 h 155"/>
              <a:gd name="T20" fmla="*/ 2147483647 w 187"/>
              <a:gd name="T21" fmla="*/ 2147483647 h 155"/>
              <a:gd name="T22" fmla="*/ 2147483647 w 187"/>
              <a:gd name="T23" fmla="*/ 2147483647 h 155"/>
              <a:gd name="T24" fmla="*/ 2147483647 w 187"/>
              <a:gd name="T25" fmla="*/ 2147483647 h 155"/>
              <a:gd name="T26" fmla="*/ 2147483647 w 187"/>
              <a:gd name="T27" fmla="*/ 2147483647 h 155"/>
              <a:gd name="T28" fmla="*/ 2147483647 w 187"/>
              <a:gd name="T29" fmla="*/ 2147483647 h 155"/>
              <a:gd name="T30" fmla="*/ 2147483647 w 187"/>
              <a:gd name="T31" fmla="*/ 2147483647 h 155"/>
              <a:gd name="T32" fmla="*/ 2147483647 w 187"/>
              <a:gd name="T33" fmla="*/ 2147483647 h 155"/>
              <a:gd name="T34" fmla="*/ 2147483647 w 187"/>
              <a:gd name="T35" fmla="*/ 2147483647 h 155"/>
              <a:gd name="T36" fmla="*/ 2147483647 w 187"/>
              <a:gd name="T37" fmla="*/ 2147483647 h 155"/>
              <a:gd name="T38" fmla="*/ 2147483647 w 187"/>
              <a:gd name="T39" fmla="*/ 2147483647 h 155"/>
              <a:gd name="T40" fmla="*/ 2147483647 w 187"/>
              <a:gd name="T41" fmla="*/ 2147483647 h 155"/>
              <a:gd name="T42" fmla="*/ 2147483647 w 187"/>
              <a:gd name="T43" fmla="*/ 2147483647 h 155"/>
              <a:gd name="T44" fmla="*/ 2147483647 w 187"/>
              <a:gd name="T45" fmla="*/ 2147483647 h 155"/>
              <a:gd name="T46" fmla="*/ 2147483647 w 187"/>
              <a:gd name="T47" fmla="*/ 2147483647 h 155"/>
              <a:gd name="T48" fmla="*/ 2147483647 w 187"/>
              <a:gd name="T49" fmla="*/ 2147483647 h 155"/>
              <a:gd name="T50" fmla="*/ 2147483647 w 187"/>
              <a:gd name="T51" fmla="*/ 2147483647 h 155"/>
              <a:gd name="T52" fmla="*/ 2147483647 w 187"/>
              <a:gd name="T53" fmla="*/ 2147483647 h 155"/>
              <a:gd name="T54" fmla="*/ 2147483647 w 187"/>
              <a:gd name="T55" fmla="*/ 2147483647 h 155"/>
              <a:gd name="T56" fmla="*/ 2147483647 w 187"/>
              <a:gd name="T57" fmla="*/ 2147483647 h 155"/>
              <a:gd name="T58" fmla="*/ 2147483647 w 187"/>
              <a:gd name="T59" fmla="*/ 2147483647 h 155"/>
              <a:gd name="T60" fmla="*/ 2147483647 w 187"/>
              <a:gd name="T61" fmla="*/ 2147483647 h 155"/>
              <a:gd name="T62" fmla="*/ 2147483647 w 187"/>
              <a:gd name="T63" fmla="*/ 2147483647 h 155"/>
              <a:gd name="T64" fmla="*/ 2147483647 w 187"/>
              <a:gd name="T65" fmla="*/ 2147483647 h 155"/>
              <a:gd name="T66" fmla="*/ 2147483647 w 187"/>
              <a:gd name="T67" fmla="*/ 2147483647 h 155"/>
              <a:gd name="T68" fmla="*/ 2147483647 w 187"/>
              <a:gd name="T69" fmla="*/ 2147483647 h 155"/>
              <a:gd name="T70" fmla="*/ 2147483647 w 187"/>
              <a:gd name="T71" fmla="*/ 2147483647 h 155"/>
              <a:gd name="T72" fmla="*/ 2147483647 w 187"/>
              <a:gd name="T73" fmla="*/ 2147483647 h 155"/>
              <a:gd name="T74" fmla="*/ 2147483647 w 187"/>
              <a:gd name="T75" fmla="*/ 2147483647 h 155"/>
              <a:gd name="T76" fmla="*/ 2147483647 w 187"/>
              <a:gd name="T77" fmla="*/ 2147483647 h 155"/>
              <a:gd name="T78" fmla="*/ 2147483647 w 187"/>
              <a:gd name="T79" fmla="*/ 2147483647 h 155"/>
              <a:gd name="T80" fmla="*/ 2147483647 w 187"/>
              <a:gd name="T81" fmla="*/ 2147483647 h 155"/>
              <a:gd name="T82" fmla="*/ 2147483647 w 187"/>
              <a:gd name="T83" fmla="*/ 2147483647 h 155"/>
              <a:gd name="T84" fmla="*/ 2147483647 w 187"/>
              <a:gd name="T85" fmla="*/ 2147483647 h 155"/>
              <a:gd name="T86" fmla="*/ 2147483647 w 187"/>
              <a:gd name="T87" fmla="*/ 2147483647 h 155"/>
              <a:gd name="T88" fmla="*/ 2147483647 w 187"/>
              <a:gd name="T89" fmla="*/ 2147483647 h 155"/>
              <a:gd name="T90" fmla="*/ 2147483647 w 187"/>
              <a:gd name="T91" fmla="*/ 2147483647 h 155"/>
              <a:gd name="T92" fmla="*/ 2147483647 w 187"/>
              <a:gd name="T93" fmla="*/ 2147483647 h 155"/>
              <a:gd name="T94" fmla="*/ 2147483647 w 187"/>
              <a:gd name="T95" fmla="*/ 2147483647 h 155"/>
              <a:gd name="T96" fmla="*/ 2147483647 w 187"/>
              <a:gd name="T97" fmla="*/ 2147483647 h 155"/>
              <a:gd name="T98" fmla="*/ 2147483647 w 187"/>
              <a:gd name="T99" fmla="*/ 2147483647 h 155"/>
              <a:gd name="T100" fmla="*/ 2147483647 w 187"/>
              <a:gd name="T101" fmla="*/ 2147483647 h 155"/>
              <a:gd name="T102" fmla="*/ 2147483647 w 187"/>
              <a:gd name="T103" fmla="*/ 2147483647 h 155"/>
              <a:gd name="T104" fmla="*/ 2147483647 w 187"/>
              <a:gd name="T105" fmla="*/ 2147483647 h 155"/>
              <a:gd name="T106" fmla="*/ 2147483647 w 187"/>
              <a:gd name="T107" fmla="*/ 2147483647 h 155"/>
              <a:gd name="T108" fmla="*/ 2147483647 w 187"/>
              <a:gd name="T109" fmla="*/ 2147483647 h 155"/>
              <a:gd name="T110" fmla="*/ 2147483647 w 187"/>
              <a:gd name="T111" fmla="*/ 2147483647 h 155"/>
              <a:gd name="T112" fmla="*/ 2147483647 w 187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87" h="155">
                <a:moveTo>
                  <a:pt x="6" y="95"/>
                </a:moveTo>
                <a:lnTo>
                  <a:pt x="1" y="79"/>
                </a:lnTo>
                <a:lnTo>
                  <a:pt x="0" y="71"/>
                </a:lnTo>
                <a:lnTo>
                  <a:pt x="0" y="63"/>
                </a:lnTo>
                <a:lnTo>
                  <a:pt x="2" y="55"/>
                </a:lnTo>
                <a:lnTo>
                  <a:pt x="6" y="49"/>
                </a:lnTo>
                <a:lnTo>
                  <a:pt x="13" y="42"/>
                </a:lnTo>
                <a:lnTo>
                  <a:pt x="23" y="37"/>
                </a:lnTo>
                <a:lnTo>
                  <a:pt x="25" y="36"/>
                </a:lnTo>
                <a:lnTo>
                  <a:pt x="28" y="33"/>
                </a:lnTo>
                <a:lnTo>
                  <a:pt x="29" y="29"/>
                </a:lnTo>
                <a:lnTo>
                  <a:pt x="30" y="24"/>
                </a:lnTo>
                <a:lnTo>
                  <a:pt x="31" y="19"/>
                </a:lnTo>
                <a:lnTo>
                  <a:pt x="35" y="14"/>
                </a:lnTo>
                <a:lnTo>
                  <a:pt x="39" y="10"/>
                </a:lnTo>
                <a:lnTo>
                  <a:pt x="44" y="8"/>
                </a:lnTo>
                <a:lnTo>
                  <a:pt x="58" y="4"/>
                </a:lnTo>
                <a:lnTo>
                  <a:pt x="75" y="2"/>
                </a:lnTo>
                <a:lnTo>
                  <a:pt x="88" y="0"/>
                </a:lnTo>
                <a:lnTo>
                  <a:pt x="97" y="2"/>
                </a:lnTo>
                <a:lnTo>
                  <a:pt x="108" y="7"/>
                </a:lnTo>
                <a:lnTo>
                  <a:pt x="121" y="12"/>
                </a:lnTo>
                <a:lnTo>
                  <a:pt x="135" y="16"/>
                </a:lnTo>
                <a:lnTo>
                  <a:pt x="141" y="21"/>
                </a:lnTo>
                <a:lnTo>
                  <a:pt x="145" y="26"/>
                </a:lnTo>
                <a:lnTo>
                  <a:pt x="147" y="33"/>
                </a:lnTo>
                <a:lnTo>
                  <a:pt x="149" y="37"/>
                </a:lnTo>
                <a:lnTo>
                  <a:pt x="154" y="39"/>
                </a:lnTo>
                <a:lnTo>
                  <a:pt x="160" y="41"/>
                </a:lnTo>
                <a:lnTo>
                  <a:pt x="165" y="43"/>
                </a:lnTo>
                <a:lnTo>
                  <a:pt x="170" y="48"/>
                </a:lnTo>
                <a:lnTo>
                  <a:pt x="174" y="59"/>
                </a:lnTo>
                <a:lnTo>
                  <a:pt x="177" y="84"/>
                </a:lnTo>
                <a:lnTo>
                  <a:pt x="178" y="90"/>
                </a:lnTo>
                <a:lnTo>
                  <a:pt x="178" y="95"/>
                </a:lnTo>
                <a:lnTo>
                  <a:pt x="178" y="104"/>
                </a:lnTo>
                <a:lnTo>
                  <a:pt x="178" y="112"/>
                </a:lnTo>
                <a:lnTo>
                  <a:pt x="182" y="123"/>
                </a:lnTo>
                <a:lnTo>
                  <a:pt x="181" y="125"/>
                </a:lnTo>
                <a:lnTo>
                  <a:pt x="179" y="129"/>
                </a:lnTo>
                <a:lnTo>
                  <a:pt x="178" y="133"/>
                </a:lnTo>
                <a:lnTo>
                  <a:pt x="177" y="134"/>
                </a:lnTo>
                <a:lnTo>
                  <a:pt x="182" y="134"/>
                </a:lnTo>
                <a:lnTo>
                  <a:pt x="185" y="133"/>
                </a:lnTo>
                <a:lnTo>
                  <a:pt x="187" y="132"/>
                </a:lnTo>
                <a:lnTo>
                  <a:pt x="182" y="131"/>
                </a:lnTo>
                <a:lnTo>
                  <a:pt x="179" y="132"/>
                </a:lnTo>
                <a:lnTo>
                  <a:pt x="177" y="134"/>
                </a:lnTo>
                <a:lnTo>
                  <a:pt x="177" y="138"/>
                </a:lnTo>
                <a:lnTo>
                  <a:pt x="177" y="140"/>
                </a:lnTo>
                <a:lnTo>
                  <a:pt x="172" y="143"/>
                </a:lnTo>
                <a:lnTo>
                  <a:pt x="165" y="149"/>
                </a:lnTo>
                <a:lnTo>
                  <a:pt x="158" y="154"/>
                </a:lnTo>
                <a:lnTo>
                  <a:pt x="155" y="155"/>
                </a:lnTo>
                <a:lnTo>
                  <a:pt x="152" y="155"/>
                </a:lnTo>
                <a:lnTo>
                  <a:pt x="152" y="150"/>
                </a:lnTo>
                <a:lnTo>
                  <a:pt x="152" y="143"/>
                </a:lnTo>
                <a:lnTo>
                  <a:pt x="155" y="130"/>
                </a:lnTo>
                <a:lnTo>
                  <a:pt x="148" y="130"/>
                </a:lnTo>
                <a:lnTo>
                  <a:pt x="141" y="127"/>
                </a:lnTo>
                <a:lnTo>
                  <a:pt x="134" y="123"/>
                </a:lnTo>
                <a:lnTo>
                  <a:pt x="131" y="117"/>
                </a:lnTo>
                <a:lnTo>
                  <a:pt x="132" y="112"/>
                </a:lnTo>
                <a:lnTo>
                  <a:pt x="135" y="105"/>
                </a:lnTo>
                <a:lnTo>
                  <a:pt x="137" y="99"/>
                </a:lnTo>
                <a:lnTo>
                  <a:pt x="136" y="95"/>
                </a:lnTo>
                <a:lnTo>
                  <a:pt x="135" y="93"/>
                </a:lnTo>
                <a:lnTo>
                  <a:pt x="131" y="91"/>
                </a:lnTo>
                <a:lnTo>
                  <a:pt x="124" y="92"/>
                </a:lnTo>
                <a:lnTo>
                  <a:pt x="108" y="97"/>
                </a:lnTo>
                <a:lnTo>
                  <a:pt x="101" y="99"/>
                </a:lnTo>
                <a:lnTo>
                  <a:pt x="96" y="99"/>
                </a:lnTo>
                <a:lnTo>
                  <a:pt x="95" y="98"/>
                </a:lnTo>
                <a:lnTo>
                  <a:pt x="96" y="95"/>
                </a:lnTo>
                <a:lnTo>
                  <a:pt x="98" y="93"/>
                </a:lnTo>
                <a:lnTo>
                  <a:pt x="101" y="89"/>
                </a:lnTo>
                <a:lnTo>
                  <a:pt x="100" y="84"/>
                </a:lnTo>
                <a:lnTo>
                  <a:pt x="95" y="69"/>
                </a:lnTo>
                <a:lnTo>
                  <a:pt x="91" y="63"/>
                </a:lnTo>
                <a:lnTo>
                  <a:pt x="88" y="59"/>
                </a:lnTo>
                <a:lnTo>
                  <a:pt x="84" y="56"/>
                </a:lnTo>
                <a:lnTo>
                  <a:pt x="82" y="59"/>
                </a:lnTo>
                <a:lnTo>
                  <a:pt x="77" y="69"/>
                </a:lnTo>
                <a:lnTo>
                  <a:pt x="73" y="77"/>
                </a:lnTo>
                <a:lnTo>
                  <a:pt x="69" y="82"/>
                </a:lnTo>
                <a:lnTo>
                  <a:pt x="66" y="87"/>
                </a:lnTo>
                <a:lnTo>
                  <a:pt x="63" y="88"/>
                </a:lnTo>
                <a:lnTo>
                  <a:pt x="61" y="89"/>
                </a:lnTo>
                <a:lnTo>
                  <a:pt x="57" y="86"/>
                </a:lnTo>
                <a:lnTo>
                  <a:pt x="53" y="74"/>
                </a:lnTo>
                <a:lnTo>
                  <a:pt x="50" y="69"/>
                </a:lnTo>
                <a:lnTo>
                  <a:pt x="48" y="68"/>
                </a:lnTo>
                <a:lnTo>
                  <a:pt x="46" y="68"/>
                </a:lnTo>
                <a:lnTo>
                  <a:pt x="41" y="73"/>
                </a:lnTo>
                <a:lnTo>
                  <a:pt x="39" y="77"/>
                </a:lnTo>
                <a:lnTo>
                  <a:pt x="38" y="86"/>
                </a:lnTo>
                <a:lnTo>
                  <a:pt x="39" y="89"/>
                </a:lnTo>
                <a:lnTo>
                  <a:pt x="40" y="90"/>
                </a:lnTo>
                <a:lnTo>
                  <a:pt x="42" y="90"/>
                </a:lnTo>
                <a:lnTo>
                  <a:pt x="46" y="88"/>
                </a:lnTo>
                <a:lnTo>
                  <a:pt x="41" y="91"/>
                </a:lnTo>
                <a:lnTo>
                  <a:pt x="39" y="93"/>
                </a:lnTo>
                <a:lnTo>
                  <a:pt x="36" y="95"/>
                </a:lnTo>
                <a:lnTo>
                  <a:pt x="33" y="98"/>
                </a:lnTo>
                <a:lnTo>
                  <a:pt x="29" y="100"/>
                </a:lnTo>
                <a:lnTo>
                  <a:pt x="28" y="102"/>
                </a:lnTo>
                <a:lnTo>
                  <a:pt x="28" y="104"/>
                </a:lnTo>
                <a:lnTo>
                  <a:pt x="30" y="107"/>
                </a:lnTo>
                <a:lnTo>
                  <a:pt x="30" y="113"/>
                </a:lnTo>
                <a:lnTo>
                  <a:pt x="28" y="116"/>
                </a:lnTo>
                <a:lnTo>
                  <a:pt x="26" y="121"/>
                </a:lnTo>
                <a:lnTo>
                  <a:pt x="23" y="127"/>
                </a:lnTo>
                <a:lnTo>
                  <a:pt x="21" y="130"/>
                </a:lnTo>
                <a:lnTo>
                  <a:pt x="6" y="95"/>
                </a:lnTo>
                <a:close/>
              </a:path>
            </a:pathLst>
          </a:custGeom>
          <a:solidFill>
            <a:srgbClr val="FFFF00"/>
          </a:solidFill>
          <a:ln w="38100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67" name="Freeform 25"/>
          <p:cNvSpPr>
            <a:spLocks/>
          </p:cNvSpPr>
          <p:nvPr/>
        </p:nvSpPr>
        <p:spPr bwMode="auto">
          <a:xfrm rot="20896997">
            <a:off x="5241057" y="4917314"/>
            <a:ext cx="981362" cy="1082429"/>
          </a:xfrm>
          <a:custGeom>
            <a:avLst/>
            <a:gdLst>
              <a:gd name="T0" fmla="*/ 2147483647 w 216"/>
              <a:gd name="T1" fmla="*/ 2147483647 h 185"/>
              <a:gd name="T2" fmla="*/ 2147483647 w 216"/>
              <a:gd name="T3" fmla="*/ 2147483647 h 185"/>
              <a:gd name="T4" fmla="*/ 2147483647 w 216"/>
              <a:gd name="T5" fmla="*/ 2147483647 h 185"/>
              <a:gd name="T6" fmla="*/ 0 w 216"/>
              <a:gd name="T7" fmla="*/ 2147483647 h 185"/>
              <a:gd name="T8" fmla="*/ 2147483647 w 216"/>
              <a:gd name="T9" fmla="*/ 2147483647 h 185"/>
              <a:gd name="T10" fmla="*/ 2147483647 w 216"/>
              <a:gd name="T11" fmla="*/ 2147483647 h 185"/>
              <a:gd name="T12" fmla="*/ 2147483647 w 216"/>
              <a:gd name="T13" fmla="*/ 2147483647 h 185"/>
              <a:gd name="T14" fmla="*/ 2147483647 w 216"/>
              <a:gd name="T15" fmla="*/ 2147483647 h 185"/>
              <a:gd name="T16" fmla="*/ 2147483647 w 216"/>
              <a:gd name="T17" fmla="*/ 2147483647 h 185"/>
              <a:gd name="T18" fmla="*/ 2147483647 w 216"/>
              <a:gd name="T19" fmla="*/ 2147483647 h 185"/>
              <a:gd name="T20" fmla="*/ 2147483647 w 216"/>
              <a:gd name="T21" fmla="*/ 2147483647 h 185"/>
              <a:gd name="T22" fmla="*/ 2147483647 w 216"/>
              <a:gd name="T23" fmla="*/ 2147483647 h 185"/>
              <a:gd name="T24" fmla="*/ 2147483647 w 216"/>
              <a:gd name="T25" fmla="*/ 0 h 185"/>
              <a:gd name="T26" fmla="*/ 2147483647 w 216"/>
              <a:gd name="T27" fmla="*/ 2147483647 h 185"/>
              <a:gd name="T28" fmla="*/ 2147483647 w 216"/>
              <a:gd name="T29" fmla="*/ 2147483647 h 185"/>
              <a:gd name="T30" fmla="*/ 2147483647 w 216"/>
              <a:gd name="T31" fmla="*/ 2147483647 h 185"/>
              <a:gd name="T32" fmla="*/ 2147483647 w 216"/>
              <a:gd name="T33" fmla="*/ 2147483647 h 185"/>
              <a:gd name="T34" fmla="*/ 2147483647 w 216"/>
              <a:gd name="T35" fmla="*/ 2147483647 h 185"/>
              <a:gd name="T36" fmla="*/ 2147483647 w 216"/>
              <a:gd name="T37" fmla="*/ 2147483647 h 185"/>
              <a:gd name="T38" fmla="*/ 2147483647 w 216"/>
              <a:gd name="T39" fmla="*/ 2147483647 h 185"/>
              <a:gd name="T40" fmla="*/ 2147483647 w 216"/>
              <a:gd name="T41" fmla="*/ 2147483647 h 185"/>
              <a:gd name="T42" fmla="*/ 2147483647 w 216"/>
              <a:gd name="T43" fmla="*/ 2147483647 h 185"/>
              <a:gd name="T44" fmla="*/ 2147483647 w 216"/>
              <a:gd name="T45" fmla="*/ 2147483647 h 185"/>
              <a:gd name="T46" fmla="*/ 2147483647 w 216"/>
              <a:gd name="T47" fmla="*/ 2147483647 h 185"/>
              <a:gd name="T48" fmla="*/ 2147483647 w 216"/>
              <a:gd name="T49" fmla="*/ 2147483647 h 185"/>
              <a:gd name="T50" fmla="*/ 2147483647 w 216"/>
              <a:gd name="T51" fmla="*/ 2147483647 h 185"/>
              <a:gd name="T52" fmla="*/ 2147483647 w 216"/>
              <a:gd name="T53" fmla="*/ 2147483647 h 185"/>
              <a:gd name="T54" fmla="*/ 2147483647 w 216"/>
              <a:gd name="T55" fmla="*/ 2147483647 h 185"/>
              <a:gd name="T56" fmla="*/ 2147483647 w 216"/>
              <a:gd name="T57" fmla="*/ 2147483647 h 185"/>
              <a:gd name="T58" fmla="*/ 2147483647 w 216"/>
              <a:gd name="T59" fmla="*/ 2147483647 h 185"/>
              <a:gd name="T60" fmla="*/ 2147483647 w 216"/>
              <a:gd name="T61" fmla="*/ 2147483647 h 185"/>
              <a:gd name="T62" fmla="*/ 2147483647 w 216"/>
              <a:gd name="T63" fmla="*/ 2147483647 h 185"/>
              <a:gd name="T64" fmla="*/ 2147483647 w 216"/>
              <a:gd name="T65" fmla="*/ 2147483647 h 185"/>
              <a:gd name="T66" fmla="*/ 2147483647 w 216"/>
              <a:gd name="T67" fmla="*/ 2147483647 h 185"/>
              <a:gd name="T68" fmla="*/ 2147483647 w 216"/>
              <a:gd name="T69" fmla="*/ 2147483647 h 185"/>
              <a:gd name="T70" fmla="*/ 2147483647 w 216"/>
              <a:gd name="T71" fmla="*/ 2147483647 h 185"/>
              <a:gd name="T72" fmla="*/ 2147483647 w 216"/>
              <a:gd name="T73" fmla="*/ 2147483647 h 185"/>
              <a:gd name="T74" fmla="*/ 2147483647 w 216"/>
              <a:gd name="T75" fmla="*/ 2147483647 h 185"/>
              <a:gd name="T76" fmla="*/ 2147483647 w 216"/>
              <a:gd name="T77" fmla="*/ 2147483647 h 185"/>
              <a:gd name="T78" fmla="*/ 2147483647 w 216"/>
              <a:gd name="T79" fmla="*/ 2147483647 h 185"/>
              <a:gd name="T80" fmla="*/ 2147483647 w 216"/>
              <a:gd name="T81" fmla="*/ 2147483647 h 185"/>
              <a:gd name="T82" fmla="*/ 2147483647 w 216"/>
              <a:gd name="T83" fmla="*/ 2147483647 h 185"/>
              <a:gd name="T84" fmla="*/ 2147483647 w 216"/>
              <a:gd name="T85" fmla="*/ 2147483647 h 185"/>
              <a:gd name="T86" fmla="*/ 2147483647 w 216"/>
              <a:gd name="T87" fmla="*/ 2147483647 h 185"/>
              <a:gd name="T88" fmla="*/ 2147483647 w 216"/>
              <a:gd name="T89" fmla="*/ 2147483647 h 185"/>
              <a:gd name="T90" fmla="*/ 2147483647 w 216"/>
              <a:gd name="T91" fmla="*/ 2147483647 h 185"/>
              <a:gd name="T92" fmla="*/ 2147483647 w 216"/>
              <a:gd name="T93" fmla="*/ 2147483647 h 185"/>
              <a:gd name="T94" fmla="*/ 2147483647 w 216"/>
              <a:gd name="T95" fmla="*/ 2147483647 h 18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" h="185">
                <a:moveTo>
                  <a:pt x="49" y="166"/>
                </a:moveTo>
                <a:lnTo>
                  <a:pt x="43" y="164"/>
                </a:lnTo>
                <a:lnTo>
                  <a:pt x="36" y="163"/>
                </a:lnTo>
                <a:lnTo>
                  <a:pt x="20" y="157"/>
                </a:lnTo>
                <a:lnTo>
                  <a:pt x="13" y="154"/>
                </a:lnTo>
                <a:lnTo>
                  <a:pt x="6" y="150"/>
                </a:lnTo>
                <a:lnTo>
                  <a:pt x="2" y="146"/>
                </a:lnTo>
                <a:lnTo>
                  <a:pt x="0" y="144"/>
                </a:lnTo>
                <a:lnTo>
                  <a:pt x="0" y="132"/>
                </a:lnTo>
                <a:lnTo>
                  <a:pt x="1" y="119"/>
                </a:lnTo>
                <a:lnTo>
                  <a:pt x="3" y="106"/>
                </a:lnTo>
                <a:lnTo>
                  <a:pt x="7" y="93"/>
                </a:lnTo>
                <a:lnTo>
                  <a:pt x="18" y="68"/>
                </a:lnTo>
                <a:lnTo>
                  <a:pt x="23" y="56"/>
                </a:lnTo>
                <a:lnTo>
                  <a:pt x="29" y="45"/>
                </a:lnTo>
                <a:lnTo>
                  <a:pt x="35" y="34"/>
                </a:lnTo>
                <a:lnTo>
                  <a:pt x="40" y="28"/>
                </a:lnTo>
                <a:lnTo>
                  <a:pt x="44" y="23"/>
                </a:lnTo>
                <a:lnTo>
                  <a:pt x="49" y="17"/>
                </a:lnTo>
                <a:lnTo>
                  <a:pt x="57" y="13"/>
                </a:lnTo>
                <a:lnTo>
                  <a:pt x="74" y="7"/>
                </a:lnTo>
                <a:lnTo>
                  <a:pt x="92" y="4"/>
                </a:lnTo>
                <a:lnTo>
                  <a:pt x="100" y="2"/>
                </a:lnTo>
                <a:lnTo>
                  <a:pt x="108" y="1"/>
                </a:lnTo>
                <a:lnTo>
                  <a:pt x="115" y="0"/>
                </a:lnTo>
                <a:lnTo>
                  <a:pt x="123" y="0"/>
                </a:lnTo>
                <a:lnTo>
                  <a:pt x="130" y="1"/>
                </a:lnTo>
                <a:lnTo>
                  <a:pt x="137" y="4"/>
                </a:lnTo>
                <a:lnTo>
                  <a:pt x="144" y="8"/>
                </a:lnTo>
                <a:lnTo>
                  <a:pt x="151" y="14"/>
                </a:lnTo>
                <a:lnTo>
                  <a:pt x="156" y="20"/>
                </a:lnTo>
                <a:lnTo>
                  <a:pt x="162" y="28"/>
                </a:lnTo>
                <a:lnTo>
                  <a:pt x="163" y="30"/>
                </a:lnTo>
                <a:lnTo>
                  <a:pt x="163" y="28"/>
                </a:lnTo>
                <a:lnTo>
                  <a:pt x="161" y="25"/>
                </a:lnTo>
                <a:lnTo>
                  <a:pt x="161" y="26"/>
                </a:lnTo>
                <a:lnTo>
                  <a:pt x="162" y="28"/>
                </a:lnTo>
                <a:lnTo>
                  <a:pt x="171" y="33"/>
                </a:lnTo>
                <a:lnTo>
                  <a:pt x="176" y="38"/>
                </a:lnTo>
                <a:lnTo>
                  <a:pt x="177" y="41"/>
                </a:lnTo>
                <a:lnTo>
                  <a:pt x="176" y="45"/>
                </a:lnTo>
                <a:lnTo>
                  <a:pt x="178" y="47"/>
                </a:lnTo>
                <a:lnTo>
                  <a:pt x="181" y="51"/>
                </a:lnTo>
                <a:lnTo>
                  <a:pt x="185" y="54"/>
                </a:lnTo>
                <a:lnTo>
                  <a:pt x="189" y="57"/>
                </a:lnTo>
                <a:lnTo>
                  <a:pt x="190" y="70"/>
                </a:lnTo>
                <a:lnTo>
                  <a:pt x="193" y="85"/>
                </a:lnTo>
                <a:lnTo>
                  <a:pt x="205" y="121"/>
                </a:lnTo>
                <a:lnTo>
                  <a:pt x="210" y="138"/>
                </a:lnTo>
                <a:lnTo>
                  <a:pt x="213" y="156"/>
                </a:lnTo>
                <a:lnTo>
                  <a:pt x="216" y="171"/>
                </a:lnTo>
                <a:lnTo>
                  <a:pt x="215" y="183"/>
                </a:lnTo>
                <a:lnTo>
                  <a:pt x="213" y="184"/>
                </a:lnTo>
                <a:lnTo>
                  <a:pt x="211" y="185"/>
                </a:lnTo>
                <a:lnTo>
                  <a:pt x="204" y="185"/>
                </a:lnTo>
                <a:lnTo>
                  <a:pt x="193" y="184"/>
                </a:lnTo>
                <a:lnTo>
                  <a:pt x="180" y="182"/>
                </a:lnTo>
                <a:lnTo>
                  <a:pt x="154" y="177"/>
                </a:lnTo>
                <a:lnTo>
                  <a:pt x="143" y="176"/>
                </a:lnTo>
                <a:lnTo>
                  <a:pt x="137" y="175"/>
                </a:lnTo>
                <a:lnTo>
                  <a:pt x="142" y="164"/>
                </a:lnTo>
                <a:lnTo>
                  <a:pt x="145" y="151"/>
                </a:lnTo>
                <a:lnTo>
                  <a:pt x="149" y="136"/>
                </a:lnTo>
                <a:lnTo>
                  <a:pt x="150" y="121"/>
                </a:lnTo>
                <a:lnTo>
                  <a:pt x="150" y="107"/>
                </a:lnTo>
                <a:lnTo>
                  <a:pt x="149" y="97"/>
                </a:lnTo>
                <a:lnTo>
                  <a:pt x="148" y="93"/>
                </a:lnTo>
                <a:lnTo>
                  <a:pt x="146" y="91"/>
                </a:lnTo>
                <a:lnTo>
                  <a:pt x="144" y="91"/>
                </a:lnTo>
                <a:lnTo>
                  <a:pt x="142" y="92"/>
                </a:lnTo>
                <a:lnTo>
                  <a:pt x="135" y="95"/>
                </a:lnTo>
                <a:lnTo>
                  <a:pt x="125" y="96"/>
                </a:lnTo>
                <a:lnTo>
                  <a:pt x="113" y="95"/>
                </a:lnTo>
                <a:lnTo>
                  <a:pt x="102" y="93"/>
                </a:lnTo>
                <a:lnTo>
                  <a:pt x="91" y="89"/>
                </a:lnTo>
                <a:lnTo>
                  <a:pt x="83" y="84"/>
                </a:lnTo>
                <a:lnTo>
                  <a:pt x="78" y="79"/>
                </a:lnTo>
                <a:lnTo>
                  <a:pt x="77" y="76"/>
                </a:lnTo>
                <a:lnTo>
                  <a:pt x="78" y="72"/>
                </a:lnTo>
                <a:lnTo>
                  <a:pt x="78" y="70"/>
                </a:lnTo>
                <a:lnTo>
                  <a:pt x="80" y="69"/>
                </a:lnTo>
                <a:lnTo>
                  <a:pt x="77" y="70"/>
                </a:lnTo>
                <a:lnTo>
                  <a:pt x="74" y="76"/>
                </a:lnTo>
                <a:lnTo>
                  <a:pt x="70" y="83"/>
                </a:lnTo>
                <a:lnTo>
                  <a:pt x="60" y="101"/>
                </a:lnTo>
                <a:lnTo>
                  <a:pt x="57" y="108"/>
                </a:lnTo>
                <a:lnTo>
                  <a:pt x="54" y="114"/>
                </a:lnTo>
                <a:lnTo>
                  <a:pt x="51" y="123"/>
                </a:lnTo>
                <a:lnTo>
                  <a:pt x="50" y="133"/>
                </a:lnTo>
                <a:lnTo>
                  <a:pt x="49" y="144"/>
                </a:lnTo>
                <a:lnTo>
                  <a:pt x="47" y="148"/>
                </a:lnTo>
                <a:lnTo>
                  <a:pt x="44" y="154"/>
                </a:lnTo>
                <a:lnTo>
                  <a:pt x="45" y="156"/>
                </a:lnTo>
                <a:lnTo>
                  <a:pt x="46" y="160"/>
                </a:lnTo>
                <a:lnTo>
                  <a:pt x="47" y="164"/>
                </a:lnTo>
                <a:lnTo>
                  <a:pt x="49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78" name="Freeform 25"/>
          <p:cNvSpPr>
            <a:spLocks/>
          </p:cNvSpPr>
          <p:nvPr/>
        </p:nvSpPr>
        <p:spPr bwMode="auto">
          <a:xfrm rot="20896997">
            <a:off x="6948898" y="4922499"/>
            <a:ext cx="981362" cy="1082429"/>
          </a:xfrm>
          <a:custGeom>
            <a:avLst/>
            <a:gdLst>
              <a:gd name="T0" fmla="*/ 2147483647 w 216"/>
              <a:gd name="T1" fmla="*/ 2147483647 h 185"/>
              <a:gd name="T2" fmla="*/ 2147483647 w 216"/>
              <a:gd name="T3" fmla="*/ 2147483647 h 185"/>
              <a:gd name="T4" fmla="*/ 2147483647 w 216"/>
              <a:gd name="T5" fmla="*/ 2147483647 h 185"/>
              <a:gd name="T6" fmla="*/ 0 w 216"/>
              <a:gd name="T7" fmla="*/ 2147483647 h 185"/>
              <a:gd name="T8" fmla="*/ 2147483647 w 216"/>
              <a:gd name="T9" fmla="*/ 2147483647 h 185"/>
              <a:gd name="T10" fmla="*/ 2147483647 w 216"/>
              <a:gd name="T11" fmla="*/ 2147483647 h 185"/>
              <a:gd name="T12" fmla="*/ 2147483647 w 216"/>
              <a:gd name="T13" fmla="*/ 2147483647 h 185"/>
              <a:gd name="T14" fmla="*/ 2147483647 w 216"/>
              <a:gd name="T15" fmla="*/ 2147483647 h 185"/>
              <a:gd name="T16" fmla="*/ 2147483647 w 216"/>
              <a:gd name="T17" fmla="*/ 2147483647 h 185"/>
              <a:gd name="T18" fmla="*/ 2147483647 w 216"/>
              <a:gd name="T19" fmla="*/ 2147483647 h 185"/>
              <a:gd name="T20" fmla="*/ 2147483647 w 216"/>
              <a:gd name="T21" fmla="*/ 2147483647 h 185"/>
              <a:gd name="T22" fmla="*/ 2147483647 w 216"/>
              <a:gd name="T23" fmla="*/ 2147483647 h 185"/>
              <a:gd name="T24" fmla="*/ 2147483647 w 216"/>
              <a:gd name="T25" fmla="*/ 0 h 185"/>
              <a:gd name="T26" fmla="*/ 2147483647 w 216"/>
              <a:gd name="T27" fmla="*/ 2147483647 h 185"/>
              <a:gd name="T28" fmla="*/ 2147483647 w 216"/>
              <a:gd name="T29" fmla="*/ 2147483647 h 185"/>
              <a:gd name="T30" fmla="*/ 2147483647 w 216"/>
              <a:gd name="T31" fmla="*/ 2147483647 h 185"/>
              <a:gd name="T32" fmla="*/ 2147483647 w 216"/>
              <a:gd name="T33" fmla="*/ 2147483647 h 185"/>
              <a:gd name="T34" fmla="*/ 2147483647 w 216"/>
              <a:gd name="T35" fmla="*/ 2147483647 h 185"/>
              <a:gd name="T36" fmla="*/ 2147483647 w 216"/>
              <a:gd name="T37" fmla="*/ 2147483647 h 185"/>
              <a:gd name="T38" fmla="*/ 2147483647 w 216"/>
              <a:gd name="T39" fmla="*/ 2147483647 h 185"/>
              <a:gd name="T40" fmla="*/ 2147483647 w 216"/>
              <a:gd name="T41" fmla="*/ 2147483647 h 185"/>
              <a:gd name="T42" fmla="*/ 2147483647 w 216"/>
              <a:gd name="T43" fmla="*/ 2147483647 h 185"/>
              <a:gd name="T44" fmla="*/ 2147483647 w 216"/>
              <a:gd name="T45" fmla="*/ 2147483647 h 185"/>
              <a:gd name="T46" fmla="*/ 2147483647 w 216"/>
              <a:gd name="T47" fmla="*/ 2147483647 h 185"/>
              <a:gd name="T48" fmla="*/ 2147483647 w 216"/>
              <a:gd name="T49" fmla="*/ 2147483647 h 185"/>
              <a:gd name="T50" fmla="*/ 2147483647 w 216"/>
              <a:gd name="T51" fmla="*/ 2147483647 h 185"/>
              <a:gd name="T52" fmla="*/ 2147483647 w 216"/>
              <a:gd name="T53" fmla="*/ 2147483647 h 185"/>
              <a:gd name="T54" fmla="*/ 2147483647 w 216"/>
              <a:gd name="T55" fmla="*/ 2147483647 h 185"/>
              <a:gd name="T56" fmla="*/ 2147483647 w 216"/>
              <a:gd name="T57" fmla="*/ 2147483647 h 185"/>
              <a:gd name="T58" fmla="*/ 2147483647 w 216"/>
              <a:gd name="T59" fmla="*/ 2147483647 h 185"/>
              <a:gd name="T60" fmla="*/ 2147483647 w 216"/>
              <a:gd name="T61" fmla="*/ 2147483647 h 185"/>
              <a:gd name="T62" fmla="*/ 2147483647 w 216"/>
              <a:gd name="T63" fmla="*/ 2147483647 h 185"/>
              <a:gd name="T64" fmla="*/ 2147483647 w 216"/>
              <a:gd name="T65" fmla="*/ 2147483647 h 185"/>
              <a:gd name="T66" fmla="*/ 2147483647 w 216"/>
              <a:gd name="T67" fmla="*/ 2147483647 h 185"/>
              <a:gd name="T68" fmla="*/ 2147483647 w 216"/>
              <a:gd name="T69" fmla="*/ 2147483647 h 185"/>
              <a:gd name="T70" fmla="*/ 2147483647 w 216"/>
              <a:gd name="T71" fmla="*/ 2147483647 h 185"/>
              <a:gd name="T72" fmla="*/ 2147483647 w 216"/>
              <a:gd name="T73" fmla="*/ 2147483647 h 185"/>
              <a:gd name="T74" fmla="*/ 2147483647 w 216"/>
              <a:gd name="T75" fmla="*/ 2147483647 h 185"/>
              <a:gd name="T76" fmla="*/ 2147483647 w 216"/>
              <a:gd name="T77" fmla="*/ 2147483647 h 185"/>
              <a:gd name="T78" fmla="*/ 2147483647 w 216"/>
              <a:gd name="T79" fmla="*/ 2147483647 h 185"/>
              <a:gd name="T80" fmla="*/ 2147483647 w 216"/>
              <a:gd name="T81" fmla="*/ 2147483647 h 185"/>
              <a:gd name="T82" fmla="*/ 2147483647 w 216"/>
              <a:gd name="T83" fmla="*/ 2147483647 h 185"/>
              <a:gd name="T84" fmla="*/ 2147483647 w 216"/>
              <a:gd name="T85" fmla="*/ 2147483647 h 185"/>
              <a:gd name="T86" fmla="*/ 2147483647 w 216"/>
              <a:gd name="T87" fmla="*/ 2147483647 h 185"/>
              <a:gd name="T88" fmla="*/ 2147483647 w 216"/>
              <a:gd name="T89" fmla="*/ 2147483647 h 185"/>
              <a:gd name="T90" fmla="*/ 2147483647 w 216"/>
              <a:gd name="T91" fmla="*/ 2147483647 h 185"/>
              <a:gd name="T92" fmla="*/ 2147483647 w 216"/>
              <a:gd name="T93" fmla="*/ 2147483647 h 185"/>
              <a:gd name="T94" fmla="*/ 2147483647 w 216"/>
              <a:gd name="T95" fmla="*/ 2147483647 h 18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" h="185">
                <a:moveTo>
                  <a:pt x="49" y="166"/>
                </a:moveTo>
                <a:lnTo>
                  <a:pt x="43" y="164"/>
                </a:lnTo>
                <a:lnTo>
                  <a:pt x="36" y="163"/>
                </a:lnTo>
                <a:lnTo>
                  <a:pt x="20" y="157"/>
                </a:lnTo>
                <a:lnTo>
                  <a:pt x="13" y="154"/>
                </a:lnTo>
                <a:lnTo>
                  <a:pt x="6" y="150"/>
                </a:lnTo>
                <a:lnTo>
                  <a:pt x="2" y="146"/>
                </a:lnTo>
                <a:lnTo>
                  <a:pt x="0" y="144"/>
                </a:lnTo>
                <a:lnTo>
                  <a:pt x="0" y="132"/>
                </a:lnTo>
                <a:lnTo>
                  <a:pt x="1" y="119"/>
                </a:lnTo>
                <a:lnTo>
                  <a:pt x="3" y="106"/>
                </a:lnTo>
                <a:lnTo>
                  <a:pt x="7" y="93"/>
                </a:lnTo>
                <a:lnTo>
                  <a:pt x="18" y="68"/>
                </a:lnTo>
                <a:lnTo>
                  <a:pt x="23" y="56"/>
                </a:lnTo>
                <a:lnTo>
                  <a:pt x="29" y="45"/>
                </a:lnTo>
                <a:lnTo>
                  <a:pt x="35" y="34"/>
                </a:lnTo>
                <a:lnTo>
                  <a:pt x="40" y="28"/>
                </a:lnTo>
                <a:lnTo>
                  <a:pt x="44" y="23"/>
                </a:lnTo>
                <a:lnTo>
                  <a:pt x="49" y="17"/>
                </a:lnTo>
                <a:lnTo>
                  <a:pt x="57" y="13"/>
                </a:lnTo>
                <a:lnTo>
                  <a:pt x="74" y="7"/>
                </a:lnTo>
                <a:lnTo>
                  <a:pt x="92" y="4"/>
                </a:lnTo>
                <a:lnTo>
                  <a:pt x="100" y="2"/>
                </a:lnTo>
                <a:lnTo>
                  <a:pt x="108" y="1"/>
                </a:lnTo>
                <a:lnTo>
                  <a:pt x="115" y="0"/>
                </a:lnTo>
                <a:lnTo>
                  <a:pt x="123" y="0"/>
                </a:lnTo>
                <a:lnTo>
                  <a:pt x="130" y="1"/>
                </a:lnTo>
                <a:lnTo>
                  <a:pt x="137" y="4"/>
                </a:lnTo>
                <a:lnTo>
                  <a:pt x="144" y="8"/>
                </a:lnTo>
                <a:lnTo>
                  <a:pt x="151" y="14"/>
                </a:lnTo>
                <a:lnTo>
                  <a:pt x="156" y="20"/>
                </a:lnTo>
                <a:lnTo>
                  <a:pt x="162" y="28"/>
                </a:lnTo>
                <a:lnTo>
                  <a:pt x="163" y="30"/>
                </a:lnTo>
                <a:lnTo>
                  <a:pt x="163" y="28"/>
                </a:lnTo>
                <a:lnTo>
                  <a:pt x="161" y="25"/>
                </a:lnTo>
                <a:lnTo>
                  <a:pt x="161" y="26"/>
                </a:lnTo>
                <a:lnTo>
                  <a:pt x="162" y="28"/>
                </a:lnTo>
                <a:lnTo>
                  <a:pt x="171" y="33"/>
                </a:lnTo>
                <a:lnTo>
                  <a:pt x="176" y="38"/>
                </a:lnTo>
                <a:lnTo>
                  <a:pt x="177" y="41"/>
                </a:lnTo>
                <a:lnTo>
                  <a:pt x="176" y="45"/>
                </a:lnTo>
                <a:lnTo>
                  <a:pt x="178" y="47"/>
                </a:lnTo>
                <a:lnTo>
                  <a:pt x="181" y="51"/>
                </a:lnTo>
                <a:lnTo>
                  <a:pt x="185" y="54"/>
                </a:lnTo>
                <a:lnTo>
                  <a:pt x="189" y="57"/>
                </a:lnTo>
                <a:lnTo>
                  <a:pt x="190" y="70"/>
                </a:lnTo>
                <a:lnTo>
                  <a:pt x="193" y="85"/>
                </a:lnTo>
                <a:lnTo>
                  <a:pt x="205" y="121"/>
                </a:lnTo>
                <a:lnTo>
                  <a:pt x="210" y="138"/>
                </a:lnTo>
                <a:lnTo>
                  <a:pt x="213" y="156"/>
                </a:lnTo>
                <a:lnTo>
                  <a:pt x="216" y="171"/>
                </a:lnTo>
                <a:lnTo>
                  <a:pt x="215" y="183"/>
                </a:lnTo>
                <a:lnTo>
                  <a:pt x="213" y="184"/>
                </a:lnTo>
                <a:lnTo>
                  <a:pt x="211" y="185"/>
                </a:lnTo>
                <a:lnTo>
                  <a:pt x="204" y="185"/>
                </a:lnTo>
                <a:lnTo>
                  <a:pt x="193" y="184"/>
                </a:lnTo>
                <a:lnTo>
                  <a:pt x="180" y="182"/>
                </a:lnTo>
                <a:lnTo>
                  <a:pt x="154" y="177"/>
                </a:lnTo>
                <a:lnTo>
                  <a:pt x="143" y="176"/>
                </a:lnTo>
                <a:lnTo>
                  <a:pt x="137" y="175"/>
                </a:lnTo>
                <a:lnTo>
                  <a:pt x="142" y="164"/>
                </a:lnTo>
                <a:lnTo>
                  <a:pt x="145" y="151"/>
                </a:lnTo>
                <a:lnTo>
                  <a:pt x="149" y="136"/>
                </a:lnTo>
                <a:lnTo>
                  <a:pt x="150" y="121"/>
                </a:lnTo>
                <a:lnTo>
                  <a:pt x="150" y="107"/>
                </a:lnTo>
                <a:lnTo>
                  <a:pt x="149" y="97"/>
                </a:lnTo>
                <a:lnTo>
                  <a:pt x="148" y="93"/>
                </a:lnTo>
                <a:lnTo>
                  <a:pt x="146" y="91"/>
                </a:lnTo>
                <a:lnTo>
                  <a:pt x="144" y="91"/>
                </a:lnTo>
                <a:lnTo>
                  <a:pt x="142" y="92"/>
                </a:lnTo>
                <a:lnTo>
                  <a:pt x="135" y="95"/>
                </a:lnTo>
                <a:lnTo>
                  <a:pt x="125" y="96"/>
                </a:lnTo>
                <a:lnTo>
                  <a:pt x="113" y="95"/>
                </a:lnTo>
                <a:lnTo>
                  <a:pt x="102" y="93"/>
                </a:lnTo>
                <a:lnTo>
                  <a:pt x="91" y="89"/>
                </a:lnTo>
                <a:lnTo>
                  <a:pt x="83" y="84"/>
                </a:lnTo>
                <a:lnTo>
                  <a:pt x="78" y="79"/>
                </a:lnTo>
                <a:lnTo>
                  <a:pt x="77" y="76"/>
                </a:lnTo>
                <a:lnTo>
                  <a:pt x="78" y="72"/>
                </a:lnTo>
                <a:lnTo>
                  <a:pt x="78" y="70"/>
                </a:lnTo>
                <a:lnTo>
                  <a:pt x="80" y="69"/>
                </a:lnTo>
                <a:lnTo>
                  <a:pt x="77" y="70"/>
                </a:lnTo>
                <a:lnTo>
                  <a:pt x="74" y="76"/>
                </a:lnTo>
                <a:lnTo>
                  <a:pt x="70" y="83"/>
                </a:lnTo>
                <a:lnTo>
                  <a:pt x="60" y="101"/>
                </a:lnTo>
                <a:lnTo>
                  <a:pt x="57" y="108"/>
                </a:lnTo>
                <a:lnTo>
                  <a:pt x="54" y="114"/>
                </a:lnTo>
                <a:lnTo>
                  <a:pt x="51" y="123"/>
                </a:lnTo>
                <a:lnTo>
                  <a:pt x="50" y="133"/>
                </a:lnTo>
                <a:lnTo>
                  <a:pt x="49" y="144"/>
                </a:lnTo>
                <a:lnTo>
                  <a:pt x="47" y="148"/>
                </a:lnTo>
                <a:lnTo>
                  <a:pt x="44" y="154"/>
                </a:lnTo>
                <a:lnTo>
                  <a:pt x="45" y="156"/>
                </a:lnTo>
                <a:lnTo>
                  <a:pt x="46" y="160"/>
                </a:lnTo>
                <a:lnTo>
                  <a:pt x="47" y="164"/>
                </a:lnTo>
                <a:lnTo>
                  <a:pt x="49" y="166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79" name="Freeform 25"/>
          <p:cNvSpPr>
            <a:spLocks/>
          </p:cNvSpPr>
          <p:nvPr/>
        </p:nvSpPr>
        <p:spPr bwMode="auto">
          <a:xfrm rot="20896997">
            <a:off x="5247747" y="3733392"/>
            <a:ext cx="981362" cy="1082429"/>
          </a:xfrm>
          <a:custGeom>
            <a:avLst/>
            <a:gdLst>
              <a:gd name="T0" fmla="*/ 2147483647 w 216"/>
              <a:gd name="T1" fmla="*/ 2147483647 h 185"/>
              <a:gd name="T2" fmla="*/ 2147483647 w 216"/>
              <a:gd name="T3" fmla="*/ 2147483647 h 185"/>
              <a:gd name="T4" fmla="*/ 2147483647 w 216"/>
              <a:gd name="T5" fmla="*/ 2147483647 h 185"/>
              <a:gd name="T6" fmla="*/ 0 w 216"/>
              <a:gd name="T7" fmla="*/ 2147483647 h 185"/>
              <a:gd name="T8" fmla="*/ 2147483647 w 216"/>
              <a:gd name="T9" fmla="*/ 2147483647 h 185"/>
              <a:gd name="T10" fmla="*/ 2147483647 w 216"/>
              <a:gd name="T11" fmla="*/ 2147483647 h 185"/>
              <a:gd name="T12" fmla="*/ 2147483647 w 216"/>
              <a:gd name="T13" fmla="*/ 2147483647 h 185"/>
              <a:gd name="T14" fmla="*/ 2147483647 w 216"/>
              <a:gd name="T15" fmla="*/ 2147483647 h 185"/>
              <a:gd name="T16" fmla="*/ 2147483647 w 216"/>
              <a:gd name="T17" fmla="*/ 2147483647 h 185"/>
              <a:gd name="T18" fmla="*/ 2147483647 w 216"/>
              <a:gd name="T19" fmla="*/ 2147483647 h 185"/>
              <a:gd name="T20" fmla="*/ 2147483647 w 216"/>
              <a:gd name="T21" fmla="*/ 2147483647 h 185"/>
              <a:gd name="T22" fmla="*/ 2147483647 w 216"/>
              <a:gd name="T23" fmla="*/ 2147483647 h 185"/>
              <a:gd name="T24" fmla="*/ 2147483647 w 216"/>
              <a:gd name="T25" fmla="*/ 0 h 185"/>
              <a:gd name="T26" fmla="*/ 2147483647 w 216"/>
              <a:gd name="T27" fmla="*/ 2147483647 h 185"/>
              <a:gd name="T28" fmla="*/ 2147483647 w 216"/>
              <a:gd name="T29" fmla="*/ 2147483647 h 185"/>
              <a:gd name="T30" fmla="*/ 2147483647 w 216"/>
              <a:gd name="T31" fmla="*/ 2147483647 h 185"/>
              <a:gd name="T32" fmla="*/ 2147483647 w 216"/>
              <a:gd name="T33" fmla="*/ 2147483647 h 185"/>
              <a:gd name="T34" fmla="*/ 2147483647 w 216"/>
              <a:gd name="T35" fmla="*/ 2147483647 h 185"/>
              <a:gd name="T36" fmla="*/ 2147483647 w 216"/>
              <a:gd name="T37" fmla="*/ 2147483647 h 185"/>
              <a:gd name="T38" fmla="*/ 2147483647 w 216"/>
              <a:gd name="T39" fmla="*/ 2147483647 h 185"/>
              <a:gd name="T40" fmla="*/ 2147483647 w 216"/>
              <a:gd name="T41" fmla="*/ 2147483647 h 185"/>
              <a:gd name="T42" fmla="*/ 2147483647 w 216"/>
              <a:gd name="T43" fmla="*/ 2147483647 h 185"/>
              <a:gd name="T44" fmla="*/ 2147483647 w 216"/>
              <a:gd name="T45" fmla="*/ 2147483647 h 185"/>
              <a:gd name="T46" fmla="*/ 2147483647 w 216"/>
              <a:gd name="T47" fmla="*/ 2147483647 h 185"/>
              <a:gd name="T48" fmla="*/ 2147483647 w 216"/>
              <a:gd name="T49" fmla="*/ 2147483647 h 185"/>
              <a:gd name="T50" fmla="*/ 2147483647 w 216"/>
              <a:gd name="T51" fmla="*/ 2147483647 h 185"/>
              <a:gd name="T52" fmla="*/ 2147483647 w 216"/>
              <a:gd name="T53" fmla="*/ 2147483647 h 185"/>
              <a:gd name="T54" fmla="*/ 2147483647 w 216"/>
              <a:gd name="T55" fmla="*/ 2147483647 h 185"/>
              <a:gd name="T56" fmla="*/ 2147483647 w 216"/>
              <a:gd name="T57" fmla="*/ 2147483647 h 185"/>
              <a:gd name="T58" fmla="*/ 2147483647 w 216"/>
              <a:gd name="T59" fmla="*/ 2147483647 h 185"/>
              <a:gd name="T60" fmla="*/ 2147483647 w 216"/>
              <a:gd name="T61" fmla="*/ 2147483647 h 185"/>
              <a:gd name="T62" fmla="*/ 2147483647 w 216"/>
              <a:gd name="T63" fmla="*/ 2147483647 h 185"/>
              <a:gd name="T64" fmla="*/ 2147483647 w 216"/>
              <a:gd name="T65" fmla="*/ 2147483647 h 185"/>
              <a:gd name="T66" fmla="*/ 2147483647 w 216"/>
              <a:gd name="T67" fmla="*/ 2147483647 h 185"/>
              <a:gd name="T68" fmla="*/ 2147483647 w 216"/>
              <a:gd name="T69" fmla="*/ 2147483647 h 185"/>
              <a:gd name="T70" fmla="*/ 2147483647 w 216"/>
              <a:gd name="T71" fmla="*/ 2147483647 h 185"/>
              <a:gd name="T72" fmla="*/ 2147483647 w 216"/>
              <a:gd name="T73" fmla="*/ 2147483647 h 185"/>
              <a:gd name="T74" fmla="*/ 2147483647 w 216"/>
              <a:gd name="T75" fmla="*/ 2147483647 h 185"/>
              <a:gd name="T76" fmla="*/ 2147483647 w 216"/>
              <a:gd name="T77" fmla="*/ 2147483647 h 185"/>
              <a:gd name="T78" fmla="*/ 2147483647 w 216"/>
              <a:gd name="T79" fmla="*/ 2147483647 h 185"/>
              <a:gd name="T80" fmla="*/ 2147483647 w 216"/>
              <a:gd name="T81" fmla="*/ 2147483647 h 185"/>
              <a:gd name="T82" fmla="*/ 2147483647 w 216"/>
              <a:gd name="T83" fmla="*/ 2147483647 h 185"/>
              <a:gd name="T84" fmla="*/ 2147483647 w 216"/>
              <a:gd name="T85" fmla="*/ 2147483647 h 185"/>
              <a:gd name="T86" fmla="*/ 2147483647 w 216"/>
              <a:gd name="T87" fmla="*/ 2147483647 h 185"/>
              <a:gd name="T88" fmla="*/ 2147483647 w 216"/>
              <a:gd name="T89" fmla="*/ 2147483647 h 185"/>
              <a:gd name="T90" fmla="*/ 2147483647 w 216"/>
              <a:gd name="T91" fmla="*/ 2147483647 h 185"/>
              <a:gd name="T92" fmla="*/ 2147483647 w 216"/>
              <a:gd name="T93" fmla="*/ 2147483647 h 185"/>
              <a:gd name="T94" fmla="*/ 2147483647 w 216"/>
              <a:gd name="T95" fmla="*/ 2147483647 h 18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" h="185">
                <a:moveTo>
                  <a:pt x="49" y="166"/>
                </a:moveTo>
                <a:lnTo>
                  <a:pt x="43" y="164"/>
                </a:lnTo>
                <a:lnTo>
                  <a:pt x="36" y="163"/>
                </a:lnTo>
                <a:lnTo>
                  <a:pt x="20" y="157"/>
                </a:lnTo>
                <a:lnTo>
                  <a:pt x="13" y="154"/>
                </a:lnTo>
                <a:lnTo>
                  <a:pt x="6" y="150"/>
                </a:lnTo>
                <a:lnTo>
                  <a:pt x="2" y="146"/>
                </a:lnTo>
                <a:lnTo>
                  <a:pt x="0" y="144"/>
                </a:lnTo>
                <a:lnTo>
                  <a:pt x="0" y="132"/>
                </a:lnTo>
                <a:lnTo>
                  <a:pt x="1" y="119"/>
                </a:lnTo>
                <a:lnTo>
                  <a:pt x="3" y="106"/>
                </a:lnTo>
                <a:lnTo>
                  <a:pt x="7" y="93"/>
                </a:lnTo>
                <a:lnTo>
                  <a:pt x="18" y="68"/>
                </a:lnTo>
                <a:lnTo>
                  <a:pt x="23" y="56"/>
                </a:lnTo>
                <a:lnTo>
                  <a:pt x="29" y="45"/>
                </a:lnTo>
                <a:lnTo>
                  <a:pt x="35" y="34"/>
                </a:lnTo>
                <a:lnTo>
                  <a:pt x="40" y="28"/>
                </a:lnTo>
                <a:lnTo>
                  <a:pt x="44" y="23"/>
                </a:lnTo>
                <a:lnTo>
                  <a:pt x="49" y="17"/>
                </a:lnTo>
                <a:lnTo>
                  <a:pt x="57" y="13"/>
                </a:lnTo>
                <a:lnTo>
                  <a:pt x="74" y="7"/>
                </a:lnTo>
                <a:lnTo>
                  <a:pt x="92" y="4"/>
                </a:lnTo>
                <a:lnTo>
                  <a:pt x="100" y="2"/>
                </a:lnTo>
                <a:lnTo>
                  <a:pt x="108" y="1"/>
                </a:lnTo>
                <a:lnTo>
                  <a:pt x="115" y="0"/>
                </a:lnTo>
                <a:lnTo>
                  <a:pt x="123" y="0"/>
                </a:lnTo>
                <a:lnTo>
                  <a:pt x="130" y="1"/>
                </a:lnTo>
                <a:lnTo>
                  <a:pt x="137" y="4"/>
                </a:lnTo>
                <a:lnTo>
                  <a:pt x="144" y="8"/>
                </a:lnTo>
                <a:lnTo>
                  <a:pt x="151" y="14"/>
                </a:lnTo>
                <a:lnTo>
                  <a:pt x="156" y="20"/>
                </a:lnTo>
                <a:lnTo>
                  <a:pt x="162" y="28"/>
                </a:lnTo>
                <a:lnTo>
                  <a:pt x="163" y="30"/>
                </a:lnTo>
                <a:lnTo>
                  <a:pt x="163" y="28"/>
                </a:lnTo>
                <a:lnTo>
                  <a:pt x="161" y="25"/>
                </a:lnTo>
                <a:lnTo>
                  <a:pt x="161" y="26"/>
                </a:lnTo>
                <a:lnTo>
                  <a:pt x="162" y="28"/>
                </a:lnTo>
                <a:lnTo>
                  <a:pt x="171" y="33"/>
                </a:lnTo>
                <a:lnTo>
                  <a:pt x="176" y="38"/>
                </a:lnTo>
                <a:lnTo>
                  <a:pt x="177" y="41"/>
                </a:lnTo>
                <a:lnTo>
                  <a:pt x="176" y="45"/>
                </a:lnTo>
                <a:lnTo>
                  <a:pt x="178" y="47"/>
                </a:lnTo>
                <a:lnTo>
                  <a:pt x="181" y="51"/>
                </a:lnTo>
                <a:lnTo>
                  <a:pt x="185" y="54"/>
                </a:lnTo>
                <a:lnTo>
                  <a:pt x="189" y="57"/>
                </a:lnTo>
                <a:lnTo>
                  <a:pt x="190" y="70"/>
                </a:lnTo>
                <a:lnTo>
                  <a:pt x="193" y="85"/>
                </a:lnTo>
                <a:lnTo>
                  <a:pt x="205" y="121"/>
                </a:lnTo>
                <a:lnTo>
                  <a:pt x="210" y="138"/>
                </a:lnTo>
                <a:lnTo>
                  <a:pt x="213" y="156"/>
                </a:lnTo>
                <a:lnTo>
                  <a:pt x="216" y="171"/>
                </a:lnTo>
                <a:lnTo>
                  <a:pt x="215" y="183"/>
                </a:lnTo>
                <a:lnTo>
                  <a:pt x="213" y="184"/>
                </a:lnTo>
                <a:lnTo>
                  <a:pt x="211" y="185"/>
                </a:lnTo>
                <a:lnTo>
                  <a:pt x="204" y="185"/>
                </a:lnTo>
                <a:lnTo>
                  <a:pt x="193" y="184"/>
                </a:lnTo>
                <a:lnTo>
                  <a:pt x="180" y="182"/>
                </a:lnTo>
                <a:lnTo>
                  <a:pt x="154" y="177"/>
                </a:lnTo>
                <a:lnTo>
                  <a:pt x="143" y="176"/>
                </a:lnTo>
                <a:lnTo>
                  <a:pt x="137" y="175"/>
                </a:lnTo>
                <a:lnTo>
                  <a:pt x="142" y="164"/>
                </a:lnTo>
                <a:lnTo>
                  <a:pt x="145" y="151"/>
                </a:lnTo>
                <a:lnTo>
                  <a:pt x="149" y="136"/>
                </a:lnTo>
                <a:lnTo>
                  <a:pt x="150" y="121"/>
                </a:lnTo>
                <a:lnTo>
                  <a:pt x="150" y="107"/>
                </a:lnTo>
                <a:lnTo>
                  <a:pt x="149" y="97"/>
                </a:lnTo>
                <a:lnTo>
                  <a:pt x="148" y="93"/>
                </a:lnTo>
                <a:lnTo>
                  <a:pt x="146" y="91"/>
                </a:lnTo>
                <a:lnTo>
                  <a:pt x="144" y="91"/>
                </a:lnTo>
                <a:lnTo>
                  <a:pt x="142" y="92"/>
                </a:lnTo>
                <a:lnTo>
                  <a:pt x="135" y="95"/>
                </a:lnTo>
                <a:lnTo>
                  <a:pt x="125" y="96"/>
                </a:lnTo>
                <a:lnTo>
                  <a:pt x="113" y="95"/>
                </a:lnTo>
                <a:lnTo>
                  <a:pt x="102" y="93"/>
                </a:lnTo>
                <a:lnTo>
                  <a:pt x="91" y="89"/>
                </a:lnTo>
                <a:lnTo>
                  <a:pt x="83" y="84"/>
                </a:lnTo>
                <a:lnTo>
                  <a:pt x="78" y="79"/>
                </a:lnTo>
                <a:lnTo>
                  <a:pt x="77" y="76"/>
                </a:lnTo>
                <a:lnTo>
                  <a:pt x="78" y="72"/>
                </a:lnTo>
                <a:lnTo>
                  <a:pt x="78" y="70"/>
                </a:lnTo>
                <a:lnTo>
                  <a:pt x="80" y="69"/>
                </a:lnTo>
                <a:lnTo>
                  <a:pt x="77" y="70"/>
                </a:lnTo>
                <a:lnTo>
                  <a:pt x="74" y="76"/>
                </a:lnTo>
                <a:lnTo>
                  <a:pt x="70" y="83"/>
                </a:lnTo>
                <a:lnTo>
                  <a:pt x="60" y="101"/>
                </a:lnTo>
                <a:lnTo>
                  <a:pt x="57" y="108"/>
                </a:lnTo>
                <a:lnTo>
                  <a:pt x="54" y="114"/>
                </a:lnTo>
                <a:lnTo>
                  <a:pt x="51" y="123"/>
                </a:lnTo>
                <a:lnTo>
                  <a:pt x="50" y="133"/>
                </a:lnTo>
                <a:lnTo>
                  <a:pt x="49" y="144"/>
                </a:lnTo>
                <a:lnTo>
                  <a:pt x="47" y="148"/>
                </a:lnTo>
                <a:lnTo>
                  <a:pt x="44" y="154"/>
                </a:lnTo>
                <a:lnTo>
                  <a:pt x="45" y="156"/>
                </a:lnTo>
                <a:lnTo>
                  <a:pt x="46" y="160"/>
                </a:lnTo>
                <a:lnTo>
                  <a:pt x="47" y="164"/>
                </a:lnTo>
                <a:lnTo>
                  <a:pt x="49" y="166"/>
                </a:lnTo>
                <a:close/>
              </a:path>
            </a:pathLst>
          </a:custGeom>
          <a:solidFill>
            <a:srgbClr val="FF9900"/>
          </a:solidFill>
          <a:ln w="38100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0" name="Freeform 25"/>
          <p:cNvSpPr>
            <a:spLocks/>
          </p:cNvSpPr>
          <p:nvPr/>
        </p:nvSpPr>
        <p:spPr bwMode="auto">
          <a:xfrm rot="20896997">
            <a:off x="6955588" y="3738577"/>
            <a:ext cx="981362" cy="1082429"/>
          </a:xfrm>
          <a:custGeom>
            <a:avLst/>
            <a:gdLst>
              <a:gd name="T0" fmla="*/ 2147483647 w 216"/>
              <a:gd name="T1" fmla="*/ 2147483647 h 185"/>
              <a:gd name="T2" fmla="*/ 2147483647 w 216"/>
              <a:gd name="T3" fmla="*/ 2147483647 h 185"/>
              <a:gd name="T4" fmla="*/ 2147483647 w 216"/>
              <a:gd name="T5" fmla="*/ 2147483647 h 185"/>
              <a:gd name="T6" fmla="*/ 0 w 216"/>
              <a:gd name="T7" fmla="*/ 2147483647 h 185"/>
              <a:gd name="T8" fmla="*/ 2147483647 w 216"/>
              <a:gd name="T9" fmla="*/ 2147483647 h 185"/>
              <a:gd name="T10" fmla="*/ 2147483647 w 216"/>
              <a:gd name="T11" fmla="*/ 2147483647 h 185"/>
              <a:gd name="T12" fmla="*/ 2147483647 w 216"/>
              <a:gd name="T13" fmla="*/ 2147483647 h 185"/>
              <a:gd name="T14" fmla="*/ 2147483647 w 216"/>
              <a:gd name="T15" fmla="*/ 2147483647 h 185"/>
              <a:gd name="T16" fmla="*/ 2147483647 w 216"/>
              <a:gd name="T17" fmla="*/ 2147483647 h 185"/>
              <a:gd name="T18" fmla="*/ 2147483647 w 216"/>
              <a:gd name="T19" fmla="*/ 2147483647 h 185"/>
              <a:gd name="T20" fmla="*/ 2147483647 w 216"/>
              <a:gd name="T21" fmla="*/ 2147483647 h 185"/>
              <a:gd name="T22" fmla="*/ 2147483647 w 216"/>
              <a:gd name="T23" fmla="*/ 2147483647 h 185"/>
              <a:gd name="T24" fmla="*/ 2147483647 w 216"/>
              <a:gd name="T25" fmla="*/ 0 h 185"/>
              <a:gd name="T26" fmla="*/ 2147483647 w 216"/>
              <a:gd name="T27" fmla="*/ 2147483647 h 185"/>
              <a:gd name="T28" fmla="*/ 2147483647 w 216"/>
              <a:gd name="T29" fmla="*/ 2147483647 h 185"/>
              <a:gd name="T30" fmla="*/ 2147483647 w 216"/>
              <a:gd name="T31" fmla="*/ 2147483647 h 185"/>
              <a:gd name="T32" fmla="*/ 2147483647 w 216"/>
              <a:gd name="T33" fmla="*/ 2147483647 h 185"/>
              <a:gd name="T34" fmla="*/ 2147483647 w 216"/>
              <a:gd name="T35" fmla="*/ 2147483647 h 185"/>
              <a:gd name="T36" fmla="*/ 2147483647 w 216"/>
              <a:gd name="T37" fmla="*/ 2147483647 h 185"/>
              <a:gd name="T38" fmla="*/ 2147483647 w 216"/>
              <a:gd name="T39" fmla="*/ 2147483647 h 185"/>
              <a:gd name="T40" fmla="*/ 2147483647 w 216"/>
              <a:gd name="T41" fmla="*/ 2147483647 h 185"/>
              <a:gd name="T42" fmla="*/ 2147483647 w 216"/>
              <a:gd name="T43" fmla="*/ 2147483647 h 185"/>
              <a:gd name="T44" fmla="*/ 2147483647 w 216"/>
              <a:gd name="T45" fmla="*/ 2147483647 h 185"/>
              <a:gd name="T46" fmla="*/ 2147483647 w 216"/>
              <a:gd name="T47" fmla="*/ 2147483647 h 185"/>
              <a:gd name="T48" fmla="*/ 2147483647 w 216"/>
              <a:gd name="T49" fmla="*/ 2147483647 h 185"/>
              <a:gd name="T50" fmla="*/ 2147483647 w 216"/>
              <a:gd name="T51" fmla="*/ 2147483647 h 185"/>
              <a:gd name="T52" fmla="*/ 2147483647 w 216"/>
              <a:gd name="T53" fmla="*/ 2147483647 h 185"/>
              <a:gd name="T54" fmla="*/ 2147483647 w 216"/>
              <a:gd name="T55" fmla="*/ 2147483647 h 185"/>
              <a:gd name="T56" fmla="*/ 2147483647 w 216"/>
              <a:gd name="T57" fmla="*/ 2147483647 h 185"/>
              <a:gd name="T58" fmla="*/ 2147483647 w 216"/>
              <a:gd name="T59" fmla="*/ 2147483647 h 185"/>
              <a:gd name="T60" fmla="*/ 2147483647 w 216"/>
              <a:gd name="T61" fmla="*/ 2147483647 h 185"/>
              <a:gd name="T62" fmla="*/ 2147483647 w 216"/>
              <a:gd name="T63" fmla="*/ 2147483647 h 185"/>
              <a:gd name="T64" fmla="*/ 2147483647 w 216"/>
              <a:gd name="T65" fmla="*/ 2147483647 h 185"/>
              <a:gd name="T66" fmla="*/ 2147483647 w 216"/>
              <a:gd name="T67" fmla="*/ 2147483647 h 185"/>
              <a:gd name="T68" fmla="*/ 2147483647 w 216"/>
              <a:gd name="T69" fmla="*/ 2147483647 h 185"/>
              <a:gd name="T70" fmla="*/ 2147483647 w 216"/>
              <a:gd name="T71" fmla="*/ 2147483647 h 185"/>
              <a:gd name="T72" fmla="*/ 2147483647 w 216"/>
              <a:gd name="T73" fmla="*/ 2147483647 h 185"/>
              <a:gd name="T74" fmla="*/ 2147483647 w 216"/>
              <a:gd name="T75" fmla="*/ 2147483647 h 185"/>
              <a:gd name="T76" fmla="*/ 2147483647 w 216"/>
              <a:gd name="T77" fmla="*/ 2147483647 h 185"/>
              <a:gd name="T78" fmla="*/ 2147483647 w 216"/>
              <a:gd name="T79" fmla="*/ 2147483647 h 185"/>
              <a:gd name="T80" fmla="*/ 2147483647 w 216"/>
              <a:gd name="T81" fmla="*/ 2147483647 h 185"/>
              <a:gd name="T82" fmla="*/ 2147483647 w 216"/>
              <a:gd name="T83" fmla="*/ 2147483647 h 185"/>
              <a:gd name="T84" fmla="*/ 2147483647 w 216"/>
              <a:gd name="T85" fmla="*/ 2147483647 h 185"/>
              <a:gd name="T86" fmla="*/ 2147483647 w 216"/>
              <a:gd name="T87" fmla="*/ 2147483647 h 185"/>
              <a:gd name="T88" fmla="*/ 2147483647 w 216"/>
              <a:gd name="T89" fmla="*/ 2147483647 h 185"/>
              <a:gd name="T90" fmla="*/ 2147483647 w 216"/>
              <a:gd name="T91" fmla="*/ 2147483647 h 185"/>
              <a:gd name="T92" fmla="*/ 2147483647 w 216"/>
              <a:gd name="T93" fmla="*/ 2147483647 h 185"/>
              <a:gd name="T94" fmla="*/ 2147483647 w 216"/>
              <a:gd name="T95" fmla="*/ 2147483647 h 18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" h="185">
                <a:moveTo>
                  <a:pt x="49" y="166"/>
                </a:moveTo>
                <a:lnTo>
                  <a:pt x="43" y="164"/>
                </a:lnTo>
                <a:lnTo>
                  <a:pt x="36" y="163"/>
                </a:lnTo>
                <a:lnTo>
                  <a:pt x="20" y="157"/>
                </a:lnTo>
                <a:lnTo>
                  <a:pt x="13" y="154"/>
                </a:lnTo>
                <a:lnTo>
                  <a:pt x="6" y="150"/>
                </a:lnTo>
                <a:lnTo>
                  <a:pt x="2" y="146"/>
                </a:lnTo>
                <a:lnTo>
                  <a:pt x="0" y="144"/>
                </a:lnTo>
                <a:lnTo>
                  <a:pt x="0" y="132"/>
                </a:lnTo>
                <a:lnTo>
                  <a:pt x="1" y="119"/>
                </a:lnTo>
                <a:lnTo>
                  <a:pt x="3" y="106"/>
                </a:lnTo>
                <a:lnTo>
                  <a:pt x="7" y="93"/>
                </a:lnTo>
                <a:lnTo>
                  <a:pt x="18" y="68"/>
                </a:lnTo>
                <a:lnTo>
                  <a:pt x="23" y="56"/>
                </a:lnTo>
                <a:lnTo>
                  <a:pt x="29" y="45"/>
                </a:lnTo>
                <a:lnTo>
                  <a:pt x="35" y="34"/>
                </a:lnTo>
                <a:lnTo>
                  <a:pt x="40" y="28"/>
                </a:lnTo>
                <a:lnTo>
                  <a:pt x="44" y="23"/>
                </a:lnTo>
                <a:lnTo>
                  <a:pt x="49" y="17"/>
                </a:lnTo>
                <a:lnTo>
                  <a:pt x="57" y="13"/>
                </a:lnTo>
                <a:lnTo>
                  <a:pt x="74" y="7"/>
                </a:lnTo>
                <a:lnTo>
                  <a:pt x="92" y="4"/>
                </a:lnTo>
                <a:lnTo>
                  <a:pt x="100" y="2"/>
                </a:lnTo>
                <a:lnTo>
                  <a:pt x="108" y="1"/>
                </a:lnTo>
                <a:lnTo>
                  <a:pt x="115" y="0"/>
                </a:lnTo>
                <a:lnTo>
                  <a:pt x="123" y="0"/>
                </a:lnTo>
                <a:lnTo>
                  <a:pt x="130" y="1"/>
                </a:lnTo>
                <a:lnTo>
                  <a:pt x="137" y="4"/>
                </a:lnTo>
                <a:lnTo>
                  <a:pt x="144" y="8"/>
                </a:lnTo>
                <a:lnTo>
                  <a:pt x="151" y="14"/>
                </a:lnTo>
                <a:lnTo>
                  <a:pt x="156" y="20"/>
                </a:lnTo>
                <a:lnTo>
                  <a:pt x="162" y="28"/>
                </a:lnTo>
                <a:lnTo>
                  <a:pt x="163" y="30"/>
                </a:lnTo>
                <a:lnTo>
                  <a:pt x="163" y="28"/>
                </a:lnTo>
                <a:lnTo>
                  <a:pt x="161" y="25"/>
                </a:lnTo>
                <a:lnTo>
                  <a:pt x="161" y="26"/>
                </a:lnTo>
                <a:lnTo>
                  <a:pt x="162" y="28"/>
                </a:lnTo>
                <a:lnTo>
                  <a:pt x="171" y="33"/>
                </a:lnTo>
                <a:lnTo>
                  <a:pt x="176" y="38"/>
                </a:lnTo>
                <a:lnTo>
                  <a:pt x="177" y="41"/>
                </a:lnTo>
                <a:lnTo>
                  <a:pt x="176" y="45"/>
                </a:lnTo>
                <a:lnTo>
                  <a:pt x="178" y="47"/>
                </a:lnTo>
                <a:lnTo>
                  <a:pt x="181" y="51"/>
                </a:lnTo>
                <a:lnTo>
                  <a:pt x="185" y="54"/>
                </a:lnTo>
                <a:lnTo>
                  <a:pt x="189" y="57"/>
                </a:lnTo>
                <a:lnTo>
                  <a:pt x="190" y="70"/>
                </a:lnTo>
                <a:lnTo>
                  <a:pt x="193" y="85"/>
                </a:lnTo>
                <a:lnTo>
                  <a:pt x="205" y="121"/>
                </a:lnTo>
                <a:lnTo>
                  <a:pt x="210" y="138"/>
                </a:lnTo>
                <a:lnTo>
                  <a:pt x="213" y="156"/>
                </a:lnTo>
                <a:lnTo>
                  <a:pt x="216" y="171"/>
                </a:lnTo>
                <a:lnTo>
                  <a:pt x="215" y="183"/>
                </a:lnTo>
                <a:lnTo>
                  <a:pt x="213" y="184"/>
                </a:lnTo>
                <a:lnTo>
                  <a:pt x="211" y="185"/>
                </a:lnTo>
                <a:lnTo>
                  <a:pt x="204" y="185"/>
                </a:lnTo>
                <a:lnTo>
                  <a:pt x="193" y="184"/>
                </a:lnTo>
                <a:lnTo>
                  <a:pt x="180" y="182"/>
                </a:lnTo>
                <a:lnTo>
                  <a:pt x="154" y="177"/>
                </a:lnTo>
                <a:lnTo>
                  <a:pt x="143" y="176"/>
                </a:lnTo>
                <a:lnTo>
                  <a:pt x="137" y="175"/>
                </a:lnTo>
                <a:lnTo>
                  <a:pt x="142" y="164"/>
                </a:lnTo>
                <a:lnTo>
                  <a:pt x="145" y="151"/>
                </a:lnTo>
                <a:lnTo>
                  <a:pt x="149" y="136"/>
                </a:lnTo>
                <a:lnTo>
                  <a:pt x="150" y="121"/>
                </a:lnTo>
                <a:lnTo>
                  <a:pt x="150" y="107"/>
                </a:lnTo>
                <a:lnTo>
                  <a:pt x="149" y="97"/>
                </a:lnTo>
                <a:lnTo>
                  <a:pt x="148" y="93"/>
                </a:lnTo>
                <a:lnTo>
                  <a:pt x="146" y="91"/>
                </a:lnTo>
                <a:lnTo>
                  <a:pt x="144" y="91"/>
                </a:lnTo>
                <a:lnTo>
                  <a:pt x="142" y="92"/>
                </a:lnTo>
                <a:lnTo>
                  <a:pt x="135" y="95"/>
                </a:lnTo>
                <a:lnTo>
                  <a:pt x="125" y="96"/>
                </a:lnTo>
                <a:lnTo>
                  <a:pt x="113" y="95"/>
                </a:lnTo>
                <a:lnTo>
                  <a:pt x="102" y="93"/>
                </a:lnTo>
                <a:lnTo>
                  <a:pt x="91" y="89"/>
                </a:lnTo>
                <a:lnTo>
                  <a:pt x="83" y="84"/>
                </a:lnTo>
                <a:lnTo>
                  <a:pt x="78" y="79"/>
                </a:lnTo>
                <a:lnTo>
                  <a:pt x="77" y="76"/>
                </a:lnTo>
                <a:lnTo>
                  <a:pt x="78" y="72"/>
                </a:lnTo>
                <a:lnTo>
                  <a:pt x="78" y="70"/>
                </a:lnTo>
                <a:lnTo>
                  <a:pt x="80" y="69"/>
                </a:lnTo>
                <a:lnTo>
                  <a:pt x="77" y="70"/>
                </a:lnTo>
                <a:lnTo>
                  <a:pt x="74" y="76"/>
                </a:lnTo>
                <a:lnTo>
                  <a:pt x="70" y="83"/>
                </a:lnTo>
                <a:lnTo>
                  <a:pt x="60" y="101"/>
                </a:lnTo>
                <a:lnTo>
                  <a:pt x="57" y="108"/>
                </a:lnTo>
                <a:lnTo>
                  <a:pt x="54" y="114"/>
                </a:lnTo>
                <a:lnTo>
                  <a:pt x="51" y="123"/>
                </a:lnTo>
                <a:lnTo>
                  <a:pt x="50" y="133"/>
                </a:lnTo>
                <a:lnTo>
                  <a:pt x="49" y="144"/>
                </a:lnTo>
                <a:lnTo>
                  <a:pt x="47" y="148"/>
                </a:lnTo>
                <a:lnTo>
                  <a:pt x="44" y="154"/>
                </a:lnTo>
                <a:lnTo>
                  <a:pt x="45" y="156"/>
                </a:lnTo>
                <a:lnTo>
                  <a:pt x="46" y="160"/>
                </a:lnTo>
                <a:lnTo>
                  <a:pt x="47" y="164"/>
                </a:lnTo>
                <a:lnTo>
                  <a:pt x="49" y="166"/>
                </a:lnTo>
                <a:close/>
              </a:path>
            </a:pathLst>
          </a:custGeom>
          <a:solidFill>
            <a:srgbClr val="993300"/>
          </a:solidFill>
          <a:ln w="38100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4" y="131910"/>
            <a:ext cx="5534711" cy="560786"/>
          </a:xfrm>
          <a:prstGeom prst="rect">
            <a:avLst/>
          </a:prstGeom>
        </p:spPr>
      </p:pic>
      <p:sp>
        <p:nvSpPr>
          <p:cNvPr id="81" name="Freeform 4"/>
          <p:cNvSpPr>
            <a:spLocks/>
          </p:cNvSpPr>
          <p:nvPr/>
        </p:nvSpPr>
        <p:spPr bwMode="auto">
          <a:xfrm>
            <a:off x="899592" y="1484784"/>
            <a:ext cx="2736303" cy="1509041"/>
          </a:xfrm>
          <a:custGeom>
            <a:avLst/>
            <a:gdLst>
              <a:gd name="T0" fmla="*/ 2147483647 w 187"/>
              <a:gd name="T1" fmla="*/ 2147483647 h 155"/>
              <a:gd name="T2" fmla="*/ 0 w 187"/>
              <a:gd name="T3" fmla="*/ 2147483647 h 155"/>
              <a:gd name="T4" fmla="*/ 2147483647 w 187"/>
              <a:gd name="T5" fmla="*/ 2147483647 h 155"/>
              <a:gd name="T6" fmla="*/ 2147483647 w 187"/>
              <a:gd name="T7" fmla="*/ 2147483647 h 155"/>
              <a:gd name="T8" fmla="*/ 2147483647 w 187"/>
              <a:gd name="T9" fmla="*/ 2147483647 h 155"/>
              <a:gd name="T10" fmla="*/ 2147483647 w 187"/>
              <a:gd name="T11" fmla="*/ 2147483647 h 155"/>
              <a:gd name="T12" fmla="*/ 2147483647 w 187"/>
              <a:gd name="T13" fmla="*/ 2147483647 h 155"/>
              <a:gd name="T14" fmla="*/ 2147483647 w 187"/>
              <a:gd name="T15" fmla="*/ 2147483647 h 155"/>
              <a:gd name="T16" fmla="*/ 2147483647 w 187"/>
              <a:gd name="T17" fmla="*/ 2147483647 h 155"/>
              <a:gd name="T18" fmla="*/ 2147483647 w 187"/>
              <a:gd name="T19" fmla="*/ 2147483647 h 155"/>
              <a:gd name="T20" fmla="*/ 2147483647 w 187"/>
              <a:gd name="T21" fmla="*/ 2147483647 h 155"/>
              <a:gd name="T22" fmla="*/ 2147483647 w 187"/>
              <a:gd name="T23" fmla="*/ 2147483647 h 155"/>
              <a:gd name="T24" fmla="*/ 2147483647 w 187"/>
              <a:gd name="T25" fmla="*/ 2147483647 h 155"/>
              <a:gd name="T26" fmla="*/ 2147483647 w 187"/>
              <a:gd name="T27" fmla="*/ 2147483647 h 155"/>
              <a:gd name="T28" fmla="*/ 2147483647 w 187"/>
              <a:gd name="T29" fmla="*/ 2147483647 h 155"/>
              <a:gd name="T30" fmla="*/ 2147483647 w 187"/>
              <a:gd name="T31" fmla="*/ 2147483647 h 155"/>
              <a:gd name="T32" fmla="*/ 2147483647 w 187"/>
              <a:gd name="T33" fmla="*/ 2147483647 h 155"/>
              <a:gd name="T34" fmla="*/ 2147483647 w 187"/>
              <a:gd name="T35" fmla="*/ 2147483647 h 155"/>
              <a:gd name="T36" fmla="*/ 2147483647 w 187"/>
              <a:gd name="T37" fmla="*/ 2147483647 h 155"/>
              <a:gd name="T38" fmla="*/ 2147483647 w 187"/>
              <a:gd name="T39" fmla="*/ 2147483647 h 155"/>
              <a:gd name="T40" fmla="*/ 2147483647 w 187"/>
              <a:gd name="T41" fmla="*/ 2147483647 h 155"/>
              <a:gd name="T42" fmla="*/ 2147483647 w 187"/>
              <a:gd name="T43" fmla="*/ 2147483647 h 155"/>
              <a:gd name="T44" fmla="*/ 2147483647 w 187"/>
              <a:gd name="T45" fmla="*/ 2147483647 h 155"/>
              <a:gd name="T46" fmla="*/ 2147483647 w 187"/>
              <a:gd name="T47" fmla="*/ 2147483647 h 155"/>
              <a:gd name="T48" fmla="*/ 2147483647 w 187"/>
              <a:gd name="T49" fmla="*/ 2147483647 h 155"/>
              <a:gd name="T50" fmla="*/ 2147483647 w 187"/>
              <a:gd name="T51" fmla="*/ 2147483647 h 155"/>
              <a:gd name="T52" fmla="*/ 2147483647 w 187"/>
              <a:gd name="T53" fmla="*/ 2147483647 h 155"/>
              <a:gd name="T54" fmla="*/ 2147483647 w 187"/>
              <a:gd name="T55" fmla="*/ 2147483647 h 155"/>
              <a:gd name="T56" fmla="*/ 2147483647 w 187"/>
              <a:gd name="T57" fmla="*/ 2147483647 h 155"/>
              <a:gd name="T58" fmla="*/ 2147483647 w 187"/>
              <a:gd name="T59" fmla="*/ 2147483647 h 155"/>
              <a:gd name="T60" fmla="*/ 2147483647 w 187"/>
              <a:gd name="T61" fmla="*/ 2147483647 h 155"/>
              <a:gd name="T62" fmla="*/ 2147483647 w 187"/>
              <a:gd name="T63" fmla="*/ 2147483647 h 155"/>
              <a:gd name="T64" fmla="*/ 2147483647 w 187"/>
              <a:gd name="T65" fmla="*/ 2147483647 h 155"/>
              <a:gd name="T66" fmla="*/ 2147483647 w 187"/>
              <a:gd name="T67" fmla="*/ 2147483647 h 155"/>
              <a:gd name="T68" fmla="*/ 2147483647 w 187"/>
              <a:gd name="T69" fmla="*/ 2147483647 h 155"/>
              <a:gd name="T70" fmla="*/ 2147483647 w 187"/>
              <a:gd name="T71" fmla="*/ 2147483647 h 155"/>
              <a:gd name="T72" fmla="*/ 2147483647 w 187"/>
              <a:gd name="T73" fmla="*/ 2147483647 h 155"/>
              <a:gd name="T74" fmla="*/ 2147483647 w 187"/>
              <a:gd name="T75" fmla="*/ 2147483647 h 155"/>
              <a:gd name="T76" fmla="*/ 2147483647 w 187"/>
              <a:gd name="T77" fmla="*/ 2147483647 h 155"/>
              <a:gd name="T78" fmla="*/ 2147483647 w 187"/>
              <a:gd name="T79" fmla="*/ 2147483647 h 155"/>
              <a:gd name="T80" fmla="*/ 2147483647 w 187"/>
              <a:gd name="T81" fmla="*/ 2147483647 h 155"/>
              <a:gd name="T82" fmla="*/ 2147483647 w 187"/>
              <a:gd name="T83" fmla="*/ 2147483647 h 155"/>
              <a:gd name="T84" fmla="*/ 2147483647 w 187"/>
              <a:gd name="T85" fmla="*/ 2147483647 h 155"/>
              <a:gd name="T86" fmla="*/ 2147483647 w 187"/>
              <a:gd name="T87" fmla="*/ 2147483647 h 155"/>
              <a:gd name="T88" fmla="*/ 2147483647 w 187"/>
              <a:gd name="T89" fmla="*/ 2147483647 h 155"/>
              <a:gd name="T90" fmla="*/ 2147483647 w 187"/>
              <a:gd name="T91" fmla="*/ 2147483647 h 155"/>
              <a:gd name="T92" fmla="*/ 2147483647 w 187"/>
              <a:gd name="T93" fmla="*/ 2147483647 h 155"/>
              <a:gd name="T94" fmla="*/ 2147483647 w 187"/>
              <a:gd name="T95" fmla="*/ 2147483647 h 155"/>
              <a:gd name="T96" fmla="*/ 2147483647 w 187"/>
              <a:gd name="T97" fmla="*/ 2147483647 h 155"/>
              <a:gd name="T98" fmla="*/ 2147483647 w 187"/>
              <a:gd name="T99" fmla="*/ 2147483647 h 155"/>
              <a:gd name="T100" fmla="*/ 2147483647 w 187"/>
              <a:gd name="T101" fmla="*/ 2147483647 h 155"/>
              <a:gd name="T102" fmla="*/ 2147483647 w 187"/>
              <a:gd name="T103" fmla="*/ 2147483647 h 155"/>
              <a:gd name="T104" fmla="*/ 2147483647 w 187"/>
              <a:gd name="T105" fmla="*/ 2147483647 h 155"/>
              <a:gd name="T106" fmla="*/ 2147483647 w 187"/>
              <a:gd name="T107" fmla="*/ 2147483647 h 155"/>
              <a:gd name="T108" fmla="*/ 2147483647 w 187"/>
              <a:gd name="T109" fmla="*/ 2147483647 h 155"/>
              <a:gd name="T110" fmla="*/ 2147483647 w 187"/>
              <a:gd name="T111" fmla="*/ 2147483647 h 155"/>
              <a:gd name="T112" fmla="*/ 2147483647 w 187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87" h="155">
                <a:moveTo>
                  <a:pt x="6" y="95"/>
                </a:moveTo>
                <a:lnTo>
                  <a:pt x="1" y="79"/>
                </a:lnTo>
                <a:lnTo>
                  <a:pt x="0" y="71"/>
                </a:lnTo>
                <a:lnTo>
                  <a:pt x="0" y="63"/>
                </a:lnTo>
                <a:lnTo>
                  <a:pt x="2" y="55"/>
                </a:lnTo>
                <a:lnTo>
                  <a:pt x="6" y="49"/>
                </a:lnTo>
                <a:lnTo>
                  <a:pt x="13" y="42"/>
                </a:lnTo>
                <a:lnTo>
                  <a:pt x="23" y="37"/>
                </a:lnTo>
                <a:lnTo>
                  <a:pt x="25" y="36"/>
                </a:lnTo>
                <a:lnTo>
                  <a:pt x="28" y="33"/>
                </a:lnTo>
                <a:lnTo>
                  <a:pt x="29" y="29"/>
                </a:lnTo>
                <a:lnTo>
                  <a:pt x="30" y="24"/>
                </a:lnTo>
                <a:lnTo>
                  <a:pt x="31" y="19"/>
                </a:lnTo>
                <a:lnTo>
                  <a:pt x="35" y="14"/>
                </a:lnTo>
                <a:lnTo>
                  <a:pt x="39" y="10"/>
                </a:lnTo>
                <a:lnTo>
                  <a:pt x="44" y="8"/>
                </a:lnTo>
                <a:lnTo>
                  <a:pt x="58" y="4"/>
                </a:lnTo>
                <a:lnTo>
                  <a:pt x="75" y="2"/>
                </a:lnTo>
                <a:lnTo>
                  <a:pt x="88" y="0"/>
                </a:lnTo>
                <a:lnTo>
                  <a:pt x="97" y="2"/>
                </a:lnTo>
                <a:lnTo>
                  <a:pt x="108" y="7"/>
                </a:lnTo>
                <a:lnTo>
                  <a:pt x="121" y="12"/>
                </a:lnTo>
                <a:lnTo>
                  <a:pt x="135" y="16"/>
                </a:lnTo>
                <a:lnTo>
                  <a:pt x="141" y="21"/>
                </a:lnTo>
                <a:lnTo>
                  <a:pt x="145" y="26"/>
                </a:lnTo>
                <a:lnTo>
                  <a:pt x="147" y="33"/>
                </a:lnTo>
                <a:lnTo>
                  <a:pt x="149" y="37"/>
                </a:lnTo>
                <a:lnTo>
                  <a:pt x="154" y="39"/>
                </a:lnTo>
                <a:lnTo>
                  <a:pt x="160" y="41"/>
                </a:lnTo>
                <a:lnTo>
                  <a:pt x="165" y="43"/>
                </a:lnTo>
                <a:lnTo>
                  <a:pt x="170" y="48"/>
                </a:lnTo>
                <a:lnTo>
                  <a:pt x="174" y="59"/>
                </a:lnTo>
                <a:lnTo>
                  <a:pt x="177" y="84"/>
                </a:lnTo>
                <a:lnTo>
                  <a:pt x="178" y="90"/>
                </a:lnTo>
                <a:lnTo>
                  <a:pt x="178" y="95"/>
                </a:lnTo>
                <a:lnTo>
                  <a:pt x="178" y="104"/>
                </a:lnTo>
                <a:lnTo>
                  <a:pt x="178" y="112"/>
                </a:lnTo>
                <a:lnTo>
                  <a:pt x="182" y="123"/>
                </a:lnTo>
                <a:lnTo>
                  <a:pt x="181" y="125"/>
                </a:lnTo>
                <a:lnTo>
                  <a:pt x="179" y="129"/>
                </a:lnTo>
                <a:lnTo>
                  <a:pt x="178" y="133"/>
                </a:lnTo>
                <a:lnTo>
                  <a:pt x="177" y="134"/>
                </a:lnTo>
                <a:lnTo>
                  <a:pt x="182" y="134"/>
                </a:lnTo>
                <a:lnTo>
                  <a:pt x="185" y="133"/>
                </a:lnTo>
                <a:lnTo>
                  <a:pt x="187" y="132"/>
                </a:lnTo>
                <a:lnTo>
                  <a:pt x="182" y="131"/>
                </a:lnTo>
                <a:lnTo>
                  <a:pt x="179" y="132"/>
                </a:lnTo>
                <a:lnTo>
                  <a:pt x="177" y="134"/>
                </a:lnTo>
                <a:lnTo>
                  <a:pt x="177" y="138"/>
                </a:lnTo>
                <a:lnTo>
                  <a:pt x="177" y="140"/>
                </a:lnTo>
                <a:lnTo>
                  <a:pt x="172" y="143"/>
                </a:lnTo>
                <a:lnTo>
                  <a:pt x="165" y="149"/>
                </a:lnTo>
                <a:lnTo>
                  <a:pt x="158" y="154"/>
                </a:lnTo>
                <a:lnTo>
                  <a:pt x="155" y="155"/>
                </a:lnTo>
                <a:lnTo>
                  <a:pt x="152" y="155"/>
                </a:lnTo>
                <a:lnTo>
                  <a:pt x="152" y="150"/>
                </a:lnTo>
                <a:lnTo>
                  <a:pt x="152" y="143"/>
                </a:lnTo>
                <a:lnTo>
                  <a:pt x="155" y="130"/>
                </a:lnTo>
                <a:lnTo>
                  <a:pt x="148" y="130"/>
                </a:lnTo>
                <a:lnTo>
                  <a:pt x="141" y="127"/>
                </a:lnTo>
                <a:lnTo>
                  <a:pt x="134" y="123"/>
                </a:lnTo>
                <a:lnTo>
                  <a:pt x="131" y="117"/>
                </a:lnTo>
                <a:lnTo>
                  <a:pt x="132" y="112"/>
                </a:lnTo>
                <a:lnTo>
                  <a:pt x="135" y="105"/>
                </a:lnTo>
                <a:lnTo>
                  <a:pt x="137" y="99"/>
                </a:lnTo>
                <a:lnTo>
                  <a:pt x="136" y="95"/>
                </a:lnTo>
                <a:lnTo>
                  <a:pt x="135" y="93"/>
                </a:lnTo>
                <a:lnTo>
                  <a:pt x="131" y="91"/>
                </a:lnTo>
                <a:lnTo>
                  <a:pt x="124" y="92"/>
                </a:lnTo>
                <a:lnTo>
                  <a:pt x="108" y="97"/>
                </a:lnTo>
                <a:lnTo>
                  <a:pt x="101" y="99"/>
                </a:lnTo>
                <a:lnTo>
                  <a:pt x="96" y="99"/>
                </a:lnTo>
                <a:lnTo>
                  <a:pt x="95" y="98"/>
                </a:lnTo>
                <a:lnTo>
                  <a:pt x="96" y="95"/>
                </a:lnTo>
                <a:lnTo>
                  <a:pt x="98" y="93"/>
                </a:lnTo>
                <a:lnTo>
                  <a:pt x="101" y="89"/>
                </a:lnTo>
                <a:lnTo>
                  <a:pt x="100" y="84"/>
                </a:lnTo>
                <a:lnTo>
                  <a:pt x="95" y="69"/>
                </a:lnTo>
                <a:lnTo>
                  <a:pt x="91" y="63"/>
                </a:lnTo>
                <a:lnTo>
                  <a:pt x="88" y="59"/>
                </a:lnTo>
                <a:lnTo>
                  <a:pt x="84" y="56"/>
                </a:lnTo>
                <a:lnTo>
                  <a:pt x="82" y="59"/>
                </a:lnTo>
                <a:lnTo>
                  <a:pt x="77" y="69"/>
                </a:lnTo>
                <a:lnTo>
                  <a:pt x="73" y="77"/>
                </a:lnTo>
                <a:lnTo>
                  <a:pt x="69" y="82"/>
                </a:lnTo>
                <a:lnTo>
                  <a:pt x="66" y="87"/>
                </a:lnTo>
                <a:lnTo>
                  <a:pt x="63" y="88"/>
                </a:lnTo>
                <a:lnTo>
                  <a:pt x="61" y="89"/>
                </a:lnTo>
                <a:lnTo>
                  <a:pt x="57" y="86"/>
                </a:lnTo>
                <a:lnTo>
                  <a:pt x="53" y="74"/>
                </a:lnTo>
                <a:lnTo>
                  <a:pt x="50" y="69"/>
                </a:lnTo>
                <a:lnTo>
                  <a:pt x="48" y="68"/>
                </a:lnTo>
                <a:lnTo>
                  <a:pt x="46" y="68"/>
                </a:lnTo>
                <a:lnTo>
                  <a:pt x="41" y="73"/>
                </a:lnTo>
                <a:lnTo>
                  <a:pt x="39" y="77"/>
                </a:lnTo>
                <a:lnTo>
                  <a:pt x="38" y="86"/>
                </a:lnTo>
                <a:lnTo>
                  <a:pt x="39" y="89"/>
                </a:lnTo>
                <a:lnTo>
                  <a:pt x="40" y="90"/>
                </a:lnTo>
                <a:lnTo>
                  <a:pt x="42" y="90"/>
                </a:lnTo>
                <a:lnTo>
                  <a:pt x="46" y="88"/>
                </a:lnTo>
                <a:lnTo>
                  <a:pt x="41" y="91"/>
                </a:lnTo>
                <a:lnTo>
                  <a:pt x="39" y="93"/>
                </a:lnTo>
                <a:lnTo>
                  <a:pt x="36" y="95"/>
                </a:lnTo>
                <a:lnTo>
                  <a:pt x="33" y="98"/>
                </a:lnTo>
                <a:lnTo>
                  <a:pt x="29" y="100"/>
                </a:lnTo>
                <a:lnTo>
                  <a:pt x="28" y="102"/>
                </a:lnTo>
                <a:lnTo>
                  <a:pt x="28" y="104"/>
                </a:lnTo>
                <a:lnTo>
                  <a:pt x="30" y="107"/>
                </a:lnTo>
                <a:lnTo>
                  <a:pt x="30" y="113"/>
                </a:lnTo>
                <a:lnTo>
                  <a:pt x="28" y="116"/>
                </a:lnTo>
                <a:lnTo>
                  <a:pt x="26" y="121"/>
                </a:lnTo>
                <a:lnTo>
                  <a:pt x="23" y="127"/>
                </a:lnTo>
                <a:lnTo>
                  <a:pt x="21" y="130"/>
                </a:lnTo>
                <a:lnTo>
                  <a:pt x="6" y="95"/>
                </a:lnTo>
                <a:close/>
              </a:path>
            </a:pathLst>
          </a:custGeom>
          <a:solidFill>
            <a:srgbClr val="993300"/>
          </a:solidFill>
          <a:ln w="381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7" name="2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00392" y="6430544"/>
            <a:ext cx="720080" cy="382832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8479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67" grpId="0" animBg="1"/>
      <p:bldP spid="78" grpId="0" animBg="1"/>
      <p:bldP spid="79" grpId="0" animBg="1"/>
      <p:bldP spid="80" grpId="0" animBg="1"/>
      <p:bldP spid="81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33 Grupo"/>
          <p:cNvGrpSpPr/>
          <p:nvPr/>
        </p:nvGrpSpPr>
        <p:grpSpPr>
          <a:xfrm>
            <a:off x="299591" y="836712"/>
            <a:ext cx="3984377" cy="5544616"/>
            <a:chOff x="323529" y="526849"/>
            <a:chExt cx="2088231" cy="2398096"/>
          </a:xfrm>
        </p:grpSpPr>
        <p:sp>
          <p:nvSpPr>
            <p:cNvPr id="35" name="3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6" name="35 Rectángulo redondeado"/>
            <p:cNvSpPr/>
            <p:nvPr/>
          </p:nvSpPr>
          <p:spPr>
            <a:xfrm>
              <a:off x="416339" y="620689"/>
              <a:ext cx="1851406" cy="1916534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7" name="36 Cilindro"/>
          <p:cNvSpPr/>
          <p:nvPr/>
        </p:nvSpPr>
        <p:spPr>
          <a:xfrm>
            <a:off x="1804644" y="4293095"/>
            <a:ext cx="751132" cy="792088"/>
          </a:xfrm>
          <a:prstGeom prst="can">
            <a:avLst>
              <a:gd name="adj" fmla="val 40431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488456" y="571046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thick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eyebrows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 3"/>
          <p:cNvSpPr>
            <a:spLocks/>
          </p:cNvSpPr>
          <p:nvPr/>
        </p:nvSpPr>
        <p:spPr bwMode="auto">
          <a:xfrm rot="10576050">
            <a:off x="1217637" y="1636577"/>
            <a:ext cx="2126289" cy="3025149"/>
          </a:xfrm>
          <a:custGeom>
            <a:avLst/>
            <a:gdLst>
              <a:gd name="T0" fmla="*/ 2147483647 w 135"/>
              <a:gd name="T1" fmla="*/ 2147483647 h 173"/>
              <a:gd name="T2" fmla="*/ 2147483647 w 135"/>
              <a:gd name="T3" fmla="*/ 2147483647 h 173"/>
              <a:gd name="T4" fmla="*/ 2147483647 w 135"/>
              <a:gd name="T5" fmla="*/ 2147483647 h 173"/>
              <a:gd name="T6" fmla="*/ 2147483647 w 135"/>
              <a:gd name="T7" fmla="*/ 2147483647 h 173"/>
              <a:gd name="T8" fmla="*/ 2147483647 w 135"/>
              <a:gd name="T9" fmla="*/ 2147483647 h 173"/>
              <a:gd name="T10" fmla="*/ 2147483647 w 135"/>
              <a:gd name="T11" fmla="*/ 2147483647 h 173"/>
              <a:gd name="T12" fmla="*/ 2147483647 w 135"/>
              <a:gd name="T13" fmla="*/ 2147483647 h 173"/>
              <a:gd name="T14" fmla="*/ 2147483647 w 135"/>
              <a:gd name="T15" fmla="*/ 2147483647 h 173"/>
              <a:gd name="T16" fmla="*/ 0 w 135"/>
              <a:gd name="T17" fmla="*/ 2147483647 h 173"/>
              <a:gd name="T18" fmla="*/ 2147483647 w 135"/>
              <a:gd name="T19" fmla="*/ 2147483647 h 173"/>
              <a:gd name="T20" fmla="*/ 2147483647 w 135"/>
              <a:gd name="T21" fmla="*/ 2147483647 h 173"/>
              <a:gd name="T22" fmla="*/ 2147483647 w 135"/>
              <a:gd name="T23" fmla="*/ 2147483647 h 173"/>
              <a:gd name="T24" fmla="*/ 2147483647 w 135"/>
              <a:gd name="T25" fmla="*/ 2147483647 h 173"/>
              <a:gd name="T26" fmla="*/ 2147483647 w 135"/>
              <a:gd name="T27" fmla="*/ 2147483647 h 173"/>
              <a:gd name="T28" fmla="*/ 2147483647 w 135"/>
              <a:gd name="T29" fmla="*/ 2147483647 h 173"/>
              <a:gd name="T30" fmla="*/ 2147483647 w 135"/>
              <a:gd name="T31" fmla="*/ 2147483647 h 173"/>
              <a:gd name="T32" fmla="*/ 2147483647 w 135"/>
              <a:gd name="T33" fmla="*/ 0 h 173"/>
              <a:gd name="T34" fmla="*/ 2147483647 w 135"/>
              <a:gd name="T35" fmla="*/ 0 h 173"/>
              <a:gd name="T36" fmla="*/ 2147483647 w 135"/>
              <a:gd name="T37" fmla="*/ 0 h 173"/>
              <a:gd name="T38" fmla="*/ 2147483647 w 135"/>
              <a:gd name="T39" fmla="*/ 2147483647 h 173"/>
              <a:gd name="T40" fmla="*/ 2147483647 w 135"/>
              <a:gd name="T41" fmla="*/ 2147483647 h 173"/>
              <a:gd name="T42" fmla="*/ 2147483647 w 135"/>
              <a:gd name="T43" fmla="*/ 2147483647 h 173"/>
              <a:gd name="T44" fmla="*/ 2147483647 w 135"/>
              <a:gd name="T45" fmla="*/ 2147483647 h 173"/>
              <a:gd name="T46" fmla="*/ 2147483647 w 135"/>
              <a:gd name="T47" fmla="*/ 2147483647 h 173"/>
              <a:gd name="T48" fmla="*/ 2147483647 w 135"/>
              <a:gd name="T49" fmla="*/ 2147483647 h 173"/>
              <a:gd name="T50" fmla="*/ 2147483647 w 135"/>
              <a:gd name="T51" fmla="*/ 2147483647 h 173"/>
              <a:gd name="T52" fmla="*/ 2147483647 w 135"/>
              <a:gd name="T53" fmla="*/ 2147483647 h 173"/>
              <a:gd name="T54" fmla="*/ 2147483647 w 135"/>
              <a:gd name="T55" fmla="*/ 2147483647 h 173"/>
              <a:gd name="T56" fmla="*/ 2147483647 w 135"/>
              <a:gd name="T57" fmla="*/ 2147483647 h 173"/>
              <a:gd name="T58" fmla="*/ 2147483647 w 135"/>
              <a:gd name="T59" fmla="*/ 2147483647 h 173"/>
              <a:gd name="T60" fmla="*/ 2147483647 w 135"/>
              <a:gd name="T61" fmla="*/ 2147483647 h 173"/>
              <a:gd name="T62" fmla="*/ 2147483647 w 135"/>
              <a:gd name="T63" fmla="*/ 2147483647 h 173"/>
              <a:gd name="T64" fmla="*/ 2147483647 w 135"/>
              <a:gd name="T65" fmla="*/ 2147483647 h 173"/>
              <a:gd name="T66" fmla="*/ 2147483647 w 135"/>
              <a:gd name="T67" fmla="*/ 2147483647 h 173"/>
              <a:gd name="T68" fmla="*/ 2147483647 w 135"/>
              <a:gd name="T69" fmla="*/ 2147483647 h 1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5" h="173">
                <a:moveTo>
                  <a:pt x="68" y="173"/>
                </a:moveTo>
                <a:lnTo>
                  <a:pt x="54" y="172"/>
                </a:lnTo>
                <a:lnTo>
                  <a:pt x="41" y="167"/>
                </a:lnTo>
                <a:lnTo>
                  <a:pt x="30" y="160"/>
                </a:lnTo>
                <a:lnTo>
                  <a:pt x="19" y="150"/>
                </a:lnTo>
                <a:lnTo>
                  <a:pt x="12" y="138"/>
                </a:lnTo>
                <a:lnTo>
                  <a:pt x="5" y="125"/>
                </a:lnTo>
                <a:lnTo>
                  <a:pt x="1" y="111"/>
                </a:lnTo>
                <a:lnTo>
                  <a:pt x="0" y="95"/>
                </a:lnTo>
                <a:lnTo>
                  <a:pt x="2" y="78"/>
                </a:lnTo>
                <a:lnTo>
                  <a:pt x="7" y="62"/>
                </a:lnTo>
                <a:lnTo>
                  <a:pt x="15" y="46"/>
                </a:lnTo>
                <a:lnTo>
                  <a:pt x="25" y="31"/>
                </a:lnTo>
                <a:lnTo>
                  <a:pt x="38" y="19"/>
                </a:lnTo>
                <a:lnTo>
                  <a:pt x="51" y="9"/>
                </a:lnTo>
                <a:lnTo>
                  <a:pt x="65" y="3"/>
                </a:lnTo>
                <a:lnTo>
                  <a:pt x="71" y="0"/>
                </a:lnTo>
                <a:lnTo>
                  <a:pt x="79" y="0"/>
                </a:lnTo>
                <a:lnTo>
                  <a:pt x="85" y="0"/>
                </a:lnTo>
                <a:lnTo>
                  <a:pt x="92" y="3"/>
                </a:lnTo>
                <a:lnTo>
                  <a:pt x="102" y="9"/>
                </a:lnTo>
                <a:lnTo>
                  <a:pt x="112" y="19"/>
                </a:lnTo>
                <a:lnTo>
                  <a:pt x="121" y="31"/>
                </a:lnTo>
                <a:lnTo>
                  <a:pt x="127" y="46"/>
                </a:lnTo>
                <a:lnTo>
                  <a:pt x="132" y="62"/>
                </a:lnTo>
                <a:lnTo>
                  <a:pt x="134" y="78"/>
                </a:lnTo>
                <a:lnTo>
                  <a:pt x="135" y="95"/>
                </a:lnTo>
                <a:lnTo>
                  <a:pt x="134" y="111"/>
                </a:lnTo>
                <a:lnTo>
                  <a:pt x="129" y="125"/>
                </a:lnTo>
                <a:lnTo>
                  <a:pt x="123" y="138"/>
                </a:lnTo>
                <a:lnTo>
                  <a:pt x="115" y="150"/>
                </a:lnTo>
                <a:lnTo>
                  <a:pt x="105" y="160"/>
                </a:lnTo>
                <a:lnTo>
                  <a:pt x="94" y="167"/>
                </a:lnTo>
                <a:lnTo>
                  <a:pt x="81" y="172"/>
                </a:lnTo>
                <a:lnTo>
                  <a:pt x="68" y="173"/>
                </a:lnTo>
                <a:close/>
              </a:path>
            </a:pathLst>
          </a:custGeom>
          <a:solidFill>
            <a:srgbClr val="FFCC99"/>
          </a:solidFill>
          <a:ln w="38100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grpSp>
        <p:nvGrpSpPr>
          <p:cNvPr id="8" name="7 Grupo"/>
          <p:cNvGrpSpPr/>
          <p:nvPr/>
        </p:nvGrpSpPr>
        <p:grpSpPr>
          <a:xfrm>
            <a:off x="4479924" y="872716"/>
            <a:ext cx="4340547" cy="5508612"/>
            <a:chOff x="4283968" y="1124744"/>
            <a:chExt cx="2324323" cy="1728192"/>
          </a:xfrm>
        </p:grpSpPr>
        <p:sp>
          <p:nvSpPr>
            <p:cNvPr id="25" name="24 Rectángulo redondeado"/>
            <p:cNvSpPr/>
            <p:nvPr/>
          </p:nvSpPr>
          <p:spPr>
            <a:xfrm>
              <a:off x="4283968" y="1124744"/>
              <a:ext cx="2324323" cy="1728192"/>
            </a:xfrm>
            <a:prstGeom prst="roundRect">
              <a:avLst>
                <a:gd name="adj" fmla="val 8234"/>
              </a:avLst>
            </a:prstGeom>
            <a:solidFill>
              <a:srgbClr val="00CCFF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4391112" y="1411453"/>
              <a:ext cx="2101500" cy="1351120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4391113" y="1158630"/>
              <a:ext cx="2101499" cy="22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Black" pitchFamily="34" charset="0"/>
                </a:rPr>
                <a:t>EYEBROWS</a:t>
              </a:r>
              <a:endParaRPr lang="es-E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endParaRPr>
            </a:p>
          </p:txBody>
        </p:sp>
      </p:grp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4" y="131910"/>
            <a:ext cx="5534711" cy="560786"/>
          </a:xfrm>
          <a:prstGeom prst="rect">
            <a:avLst/>
          </a:prstGeom>
        </p:spPr>
      </p:pic>
      <p:sp>
        <p:nvSpPr>
          <p:cNvPr id="81" name="Freeform 4"/>
          <p:cNvSpPr>
            <a:spLocks/>
          </p:cNvSpPr>
          <p:nvPr/>
        </p:nvSpPr>
        <p:spPr bwMode="auto">
          <a:xfrm>
            <a:off x="899592" y="1484784"/>
            <a:ext cx="2736303" cy="1509041"/>
          </a:xfrm>
          <a:custGeom>
            <a:avLst/>
            <a:gdLst>
              <a:gd name="T0" fmla="*/ 2147483647 w 187"/>
              <a:gd name="T1" fmla="*/ 2147483647 h 155"/>
              <a:gd name="T2" fmla="*/ 0 w 187"/>
              <a:gd name="T3" fmla="*/ 2147483647 h 155"/>
              <a:gd name="T4" fmla="*/ 2147483647 w 187"/>
              <a:gd name="T5" fmla="*/ 2147483647 h 155"/>
              <a:gd name="T6" fmla="*/ 2147483647 w 187"/>
              <a:gd name="T7" fmla="*/ 2147483647 h 155"/>
              <a:gd name="T8" fmla="*/ 2147483647 w 187"/>
              <a:gd name="T9" fmla="*/ 2147483647 h 155"/>
              <a:gd name="T10" fmla="*/ 2147483647 w 187"/>
              <a:gd name="T11" fmla="*/ 2147483647 h 155"/>
              <a:gd name="T12" fmla="*/ 2147483647 w 187"/>
              <a:gd name="T13" fmla="*/ 2147483647 h 155"/>
              <a:gd name="T14" fmla="*/ 2147483647 w 187"/>
              <a:gd name="T15" fmla="*/ 2147483647 h 155"/>
              <a:gd name="T16" fmla="*/ 2147483647 w 187"/>
              <a:gd name="T17" fmla="*/ 2147483647 h 155"/>
              <a:gd name="T18" fmla="*/ 2147483647 w 187"/>
              <a:gd name="T19" fmla="*/ 2147483647 h 155"/>
              <a:gd name="T20" fmla="*/ 2147483647 w 187"/>
              <a:gd name="T21" fmla="*/ 2147483647 h 155"/>
              <a:gd name="T22" fmla="*/ 2147483647 w 187"/>
              <a:gd name="T23" fmla="*/ 2147483647 h 155"/>
              <a:gd name="T24" fmla="*/ 2147483647 w 187"/>
              <a:gd name="T25" fmla="*/ 2147483647 h 155"/>
              <a:gd name="T26" fmla="*/ 2147483647 w 187"/>
              <a:gd name="T27" fmla="*/ 2147483647 h 155"/>
              <a:gd name="T28" fmla="*/ 2147483647 w 187"/>
              <a:gd name="T29" fmla="*/ 2147483647 h 155"/>
              <a:gd name="T30" fmla="*/ 2147483647 w 187"/>
              <a:gd name="T31" fmla="*/ 2147483647 h 155"/>
              <a:gd name="T32" fmla="*/ 2147483647 w 187"/>
              <a:gd name="T33" fmla="*/ 2147483647 h 155"/>
              <a:gd name="T34" fmla="*/ 2147483647 w 187"/>
              <a:gd name="T35" fmla="*/ 2147483647 h 155"/>
              <a:gd name="T36" fmla="*/ 2147483647 w 187"/>
              <a:gd name="T37" fmla="*/ 2147483647 h 155"/>
              <a:gd name="T38" fmla="*/ 2147483647 w 187"/>
              <a:gd name="T39" fmla="*/ 2147483647 h 155"/>
              <a:gd name="T40" fmla="*/ 2147483647 w 187"/>
              <a:gd name="T41" fmla="*/ 2147483647 h 155"/>
              <a:gd name="T42" fmla="*/ 2147483647 w 187"/>
              <a:gd name="T43" fmla="*/ 2147483647 h 155"/>
              <a:gd name="T44" fmla="*/ 2147483647 w 187"/>
              <a:gd name="T45" fmla="*/ 2147483647 h 155"/>
              <a:gd name="T46" fmla="*/ 2147483647 w 187"/>
              <a:gd name="T47" fmla="*/ 2147483647 h 155"/>
              <a:gd name="T48" fmla="*/ 2147483647 w 187"/>
              <a:gd name="T49" fmla="*/ 2147483647 h 155"/>
              <a:gd name="T50" fmla="*/ 2147483647 w 187"/>
              <a:gd name="T51" fmla="*/ 2147483647 h 155"/>
              <a:gd name="T52" fmla="*/ 2147483647 w 187"/>
              <a:gd name="T53" fmla="*/ 2147483647 h 155"/>
              <a:gd name="T54" fmla="*/ 2147483647 w 187"/>
              <a:gd name="T55" fmla="*/ 2147483647 h 155"/>
              <a:gd name="T56" fmla="*/ 2147483647 w 187"/>
              <a:gd name="T57" fmla="*/ 2147483647 h 155"/>
              <a:gd name="T58" fmla="*/ 2147483647 w 187"/>
              <a:gd name="T59" fmla="*/ 2147483647 h 155"/>
              <a:gd name="T60" fmla="*/ 2147483647 w 187"/>
              <a:gd name="T61" fmla="*/ 2147483647 h 155"/>
              <a:gd name="T62" fmla="*/ 2147483647 w 187"/>
              <a:gd name="T63" fmla="*/ 2147483647 h 155"/>
              <a:gd name="T64" fmla="*/ 2147483647 w 187"/>
              <a:gd name="T65" fmla="*/ 2147483647 h 155"/>
              <a:gd name="T66" fmla="*/ 2147483647 w 187"/>
              <a:gd name="T67" fmla="*/ 2147483647 h 155"/>
              <a:gd name="T68" fmla="*/ 2147483647 w 187"/>
              <a:gd name="T69" fmla="*/ 2147483647 h 155"/>
              <a:gd name="T70" fmla="*/ 2147483647 w 187"/>
              <a:gd name="T71" fmla="*/ 2147483647 h 155"/>
              <a:gd name="T72" fmla="*/ 2147483647 w 187"/>
              <a:gd name="T73" fmla="*/ 2147483647 h 155"/>
              <a:gd name="T74" fmla="*/ 2147483647 w 187"/>
              <a:gd name="T75" fmla="*/ 2147483647 h 155"/>
              <a:gd name="T76" fmla="*/ 2147483647 w 187"/>
              <a:gd name="T77" fmla="*/ 2147483647 h 155"/>
              <a:gd name="T78" fmla="*/ 2147483647 w 187"/>
              <a:gd name="T79" fmla="*/ 2147483647 h 155"/>
              <a:gd name="T80" fmla="*/ 2147483647 w 187"/>
              <a:gd name="T81" fmla="*/ 2147483647 h 155"/>
              <a:gd name="T82" fmla="*/ 2147483647 w 187"/>
              <a:gd name="T83" fmla="*/ 2147483647 h 155"/>
              <a:gd name="T84" fmla="*/ 2147483647 w 187"/>
              <a:gd name="T85" fmla="*/ 2147483647 h 155"/>
              <a:gd name="T86" fmla="*/ 2147483647 w 187"/>
              <a:gd name="T87" fmla="*/ 2147483647 h 155"/>
              <a:gd name="T88" fmla="*/ 2147483647 w 187"/>
              <a:gd name="T89" fmla="*/ 2147483647 h 155"/>
              <a:gd name="T90" fmla="*/ 2147483647 w 187"/>
              <a:gd name="T91" fmla="*/ 2147483647 h 155"/>
              <a:gd name="T92" fmla="*/ 2147483647 w 187"/>
              <a:gd name="T93" fmla="*/ 2147483647 h 155"/>
              <a:gd name="T94" fmla="*/ 2147483647 w 187"/>
              <a:gd name="T95" fmla="*/ 2147483647 h 155"/>
              <a:gd name="T96" fmla="*/ 2147483647 w 187"/>
              <a:gd name="T97" fmla="*/ 2147483647 h 155"/>
              <a:gd name="T98" fmla="*/ 2147483647 w 187"/>
              <a:gd name="T99" fmla="*/ 2147483647 h 155"/>
              <a:gd name="T100" fmla="*/ 2147483647 w 187"/>
              <a:gd name="T101" fmla="*/ 2147483647 h 155"/>
              <a:gd name="T102" fmla="*/ 2147483647 w 187"/>
              <a:gd name="T103" fmla="*/ 2147483647 h 155"/>
              <a:gd name="T104" fmla="*/ 2147483647 w 187"/>
              <a:gd name="T105" fmla="*/ 2147483647 h 155"/>
              <a:gd name="T106" fmla="*/ 2147483647 w 187"/>
              <a:gd name="T107" fmla="*/ 2147483647 h 155"/>
              <a:gd name="T108" fmla="*/ 2147483647 w 187"/>
              <a:gd name="T109" fmla="*/ 2147483647 h 155"/>
              <a:gd name="T110" fmla="*/ 2147483647 w 187"/>
              <a:gd name="T111" fmla="*/ 2147483647 h 155"/>
              <a:gd name="T112" fmla="*/ 2147483647 w 187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87" h="155">
                <a:moveTo>
                  <a:pt x="6" y="95"/>
                </a:moveTo>
                <a:lnTo>
                  <a:pt x="1" y="79"/>
                </a:lnTo>
                <a:lnTo>
                  <a:pt x="0" y="71"/>
                </a:lnTo>
                <a:lnTo>
                  <a:pt x="0" y="63"/>
                </a:lnTo>
                <a:lnTo>
                  <a:pt x="2" y="55"/>
                </a:lnTo>
                <a:lnTo>
                  <a:pt x="6" y="49"/>
                </a:lnTo>
                <a:lnTo>
                  <a:pt x="13" y="42"/>
                </a:lnTo>
                <a:lnTo>
                  <a:pt x="23" y="37"/>
                </a:lnTo>
                <a:lnTo>
                  <a:pt x="25" y="36"/>
                </a:lnTo>
                <a:lnTo>
                  <a:pt x="28" y="33"/>
                </a:lnTo>
                <a:lnTo>
                  <a:pt x="29" y="29"/>
                </a:lnTo>
                <a:lnTo>
                  <a:pt x="30" y="24"/>
                </a:lnTo>
                <a:lnTo>
                  <a:pt x="31" y="19"/>
                </a:lnTo>
                <a:lnTo>
                  <a:pt x="35" y="14"/>
                </a:lnTo>
                <a:lnTo>
                  <a:pt x="39" y="10"/>
                </a:lnTo>
                <a:lnTo>
                  <a:pt x="44" y="8"/>
                </a:lnTo>
                <a:lnTo>
                  <a:pt x="58" y="4"/>
                </a:lnTo>
                <a:lnTo>
                  <a:pt x="75" y="2"/>
                </a:lnTo>
                <a:lnTo>
                  <a:pt x="88" y="0"/>
                </a:lnTo>
                <a:lnTo>
                  <a:pt x="97" y="2"/>
                </a:lnTo>
                <a:lnTo>
                  <a:pt x="108" y="7"/>
                </a:lnTo>
                <a:lnTo>
                  <a:pt x="121" y="12"/>
                </a:lnTo>
                <a:lnTo>
                  <a:pt x="135" y="16"/>
                </a:lnTo>
                <a:lnTo>
                  <a:pt x="141" y="21"/>
                </a:lnTo>
                <a:lnTo>
                  <a:pt x="145" y="26"/>
                </a:lnTo>
                <a:lnTo>
                  <a:pt x="147" y="33"/>
                </a:lnTo>
                <a:lnTo>
                  <a:pt x="149" y="37"/>
                </a:lnTo>
                <a:lnTo>
                  <a:pt x="154" y="39"/>
                </a:lnTo>
                <a:lnTo>
                  <a:pt x="160" y="41"/>
                </a:lnTo>
                <a:lnTo>
                  <a:pt x="165" y="43"/>
                </a:lnTo>
                <a:lnTo>
                  <a:pt x="170" y="48"/>
                </a:lnTo>
                <a:lnTo>
                  <a:pt x="174" y="59"/>
                </a:lnTo>
                <a:lnTo>
                  <a:pt x="177" y="84"/>
                </a:lnTo>
                <a:lnTo>
                  <a:pt x="178" y="90"/>
                </a:lnTo>
                <a:lnTo>
                  <a:pt x="178" y="95"/>
                </a:lnTo>
                <a:lnTo>
                  <a:pt x="178" y="104"/>
                </a:lnTo>
                <a:lnTo>
                  <a:pt x="178" y="112"/>
                </a:lnTo>
                <a:lnTo>
                  <a:pt x="182" y="123"/>
                </a:lnTo>
                <a:lnTo>
                  <a:pt x="181" y="125"/>
                </a:lnTo>
                <a:lnTo>
                  <a:pt x="179" y="129"/>
                </a:lnTo>
                <a:lnTo>
                  <a:pt x="178" y="133"/>
                </a:lnTo>
                <a:lnTo>
                  <a:pt x="177" y="134"/>
                </a:lnTo>
                <a:lnTo>
                  <a:pt x="182" y="134"/>
                </a:lnTo>
                <a:lnTo>
                  <a:pt x="185" y="133"/>
                </a:lnTo>
                <a:lnTo>
                  <a:pt x="187" y="132"/>
                </a:lnTo>
                <a:lnTo>
                  <a:pt x="182" y="131"/>
                </a:lnTo>
                <a:lnTo>
                  <a:pt x="179" y="132"/>
                </a:lnTo>
                <a:lnTo>
                  <a:pt x="177" y="134"/>
                </a:lnTo>
                <a:lnTo>
                  <a:pt x="177" y="138"/>
                </a:lnTo>
                <a:lnTo>
                  <a:pt x="177" y="140"/>
                </a:lnTo>
                <a:lnTo>
                  <a:pt x="172" y="143"/>
                </a:lnTo>
                <a:lnTo>
                  <a:pt x="165" y="149"/>
                </a:lnTo>
                <a:lnTo>
                  <a:pt x="158" y="154"/>
                </a:lnTo>
                <a:lnTo>
                  <a:pt x="155" y="155"/>
                </a:lnTo>
                <a:lnTo>
                  <a:pt x="152" y="155"/>
                </a:lnTo>
                <a:lnTo>
                  <a:pt x="152" y="150"/>
                </a:lnTo>
                <a:lnTo>
                  <a:pt x="152" y="143"/>
                </a:lnTo>
                <a:lnTo>
                  <a:pt x="155" y="130"/>
                </a:lnTo>
                <a:lnTo>
                  <a:pt x="148" y="130"/>
                </a:lnTo>
                <a:lnTo>
                  <a:pt x="141" y="127"/>
                </a:lnTo>
                <a:lnTo>
                  <a:pt x="134" y="123"/>
                </a:lnTo>
                <a:lnTo>
                  <a:pt x="131" y="117"/>
                </a:lnTo>
                <a:lnTo>
                  <a:pt x="132" y="112"/>
                </a:lnTo>
                <a:lnTo>
                  <a:pt x="135" y="105"/>
                </a:lnTo>
                <a:lnTo>
                  <a:pt x="137" y="99"/>
                </a:lnTo>
                <a:lnTo>
                  <a:pt x="136" y="95"/>
                </a:lnTo>
                <a:lnTo>
                  <a:pt x="135" y="93"/>
                </a:lnTo>
                <a:lnTo>
                  <a:pt x="131" y="91"/>
                </a:lnTo>
                <a:lnTo>
                  <a:pt x="124" y="92"/>
                </a:lnTo>
                <a:lnTo>
                  <a:pt x="108" y="97"/>
                </a:lnTo>
                <a:lnTo>
                  <a:pt x="101" y="99"/>
                </a:lnTo>
                <a:lnTo>
                  <a:pt x="96" y="99"/>
                </a:lnTo>
                <a:lnTo>
                  <a:pt x="95" y="98"/>
                </a:lnTo>
                <a:lnTo>
                  <a:pt x="96" y="95"/>
                </a:lnTo>
                <a:lnTo>
                  <a:pt x="98" y="93"/>
                </a:lnTo>
                <a:lnTo>
                  <a:pt x="101" y="89"/>
                </a:lnTo>
                <a:lnTo>
                  <a:pt x="100" y="84"/>
                </a:lnTo>
                <a:lnTo>
                  <a:pt x="95" y="69"/>
                </a:lnTo>
                <a:lnTo>
                  <a:pt x="91" y="63"/>
                </a:lnTo>
                <a:lnTo>
                  <a:pt x="88" y="59"/>
                </a:lnTo>
                <a:lnTo>
                  <a:pt x="84" y="56"/>
                </a:lnTo>
                <a:lnTo>
                  <a:pt x="82" y="59"/>
                </a:lnTo>
                <a:lnTo>
                  <a:pt x="77" y="69"/>
                </a:lnTo>
                <a:lnTo>
                  <a:pt x="73" y="77"/>
                </a:lnTo>
                <a:lnTo>
                  <a:pt x="69" y="82"/>
                </a:lnTo>
                <a:lnTo>
                  <a:pt x="66" y="87"/>
                </a:lnTo>
                <a:lnTo>
                  <a:pt x="63" y="88"/>
                </a:lnTo>
                <a:lnTo>
                  <a:pt x="61" y="89"/>
                </a:lnTo>
                <a:lnTo>
                  <a:pt x="57" y="86"/>
                </a:lnTo>
                <a:lnTo>
                  <a:pt x="53" y="74"/>
                </a:lnTo>
                <a:lnTo>
                  <a:pt x="50" y="69"/>
                </a:lnTo>
                <a:lnTo>
                  <a:pt x="48" y="68"/>
                </a:lnTo>
                <a:lnTo>
                  <a:pt x="46" y="68"/>
                </a:lnTo>
                <a:lnTo>
                  <a:pt x="41" y="73"/>
                </a:lnTo>
                <a:lnTo>
                  <a:pt x="39" y="77"/>
                </a:lnTo>
                <a:lnTo>
                  <a:pt x="38" y="86"/>
                </a:lnTo>
                <a:lnTo>
                  <a:pt x="39" y="89"/>
                </a:lnTo>
                <a:lnTo>
                  <a:pt x="40" y="90"/>
                </a:lnTo>
                <a:lnTo>
                  <a:pt x="42" y="90"/>
                </a:lnTo>
                <a:lnTo>
                  <a:pt x="46" y="88"/>
                </a:lnTo>
                <a:lnTo>
                  <a:pt x="41" y="91"/>
                </a:lnTo>
                <a:lnTo>
                  <a:pt x="39" y="93"/>
                </a:lnTo>
                <a:lnTo>
                  <a:pt x="36" y="95"/>
                </a:lnTo>
                <a:lnTo>
                  <a:pt x="33" y="98"/>
                </a:lnTo>
                <a:lnTo>
                  <a:pt x="29" y="100"/>
                </a:lnTo>
                <a:lnTo>
                  <a:pt x="28" y="102"/>
                </a:lnTo>
                <a:lnTo>
                  <a:pt x="28" y="104"/>
                </a:lnTo>
                <a:lnTo>
                  <a:pt x="30" y="107"/>
                </a:lnTo>
                <a:lnTo>
                  <a:pt x="30" y="113"/>
                </a:lnTo>
                <a:lnTo>
                  <a:pt x="28" y="116"/>
                </a:lnTo>
                <a:lnTo>
                  <a:pt x="26" y="121"/>
                </a:lnTo>
                <a:lnTo>
                  <a:pt x="23" y="127"/>
                </a:lnTo>
                <a:lnTo>
                  <a:pt x="21" y="130"/>
                </a:lnTo>
                <a:lnTo>
                  <a:pt x="6" y="95"/>
                </a:lnTo>
                <a:close/>
              </a:path>
            </a:pathLst>
          </a:custGeom>
          <a:solidFill>
            <a:srgbClr val="993300"/>
          </a:solidFill>
          <a:ln w="381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7" name="6 Grupo"/>
          <p:cNvGrpSpPr/>
          <p:nvPr/>
        </p:nvGrpSpPr>
        <p:grpSpPr>
          <a:xfrm>
            <a:off x="4973050" y="2703355"/>
            <a:ext cx="3233846" cy="597951"/>
            <a:chOff x="4973050" y="2703355"/>
            <a:chExt cx="3233846" cy="597951"/>
          </a:xfrm>
          <a:solidFill>
            <a:srgbClr val="99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4973050" y="2703355"/>
              <a:ext cx="1460266" cy="597951"/>
            </a:xfrm>
            <a:custGeom>
              <a:avLst/>
              <a:gdLst>
                <a:gd name="T0" fmla="*/ 2147483647 w 174"/>
                <a:gd name="T1" fmla="*/ 2147483647 h 89"/>
                <a:gd name="T2" fmla="*/ 2147483647 w 174"/>
                <a:gd name="T3" fmla="*/ 2147483647 h 89"/>
                <a:gd name="T4" fmla="*/ 2147483647 w 174"/>
                <a:gd name="T5" fmla="*/ 2147483647 h 89"/>
                <a:gd name="T6" fmla="*/ 2147483647 w 174"/>
                <a:gd name="T7" fmla="*/ 2147483647 h 89"/>
                <a:gd name="T8" fmla="*/ 2147483647 w 174"/>
                <a:gd name="T9" fmla="*/ 2147483647 h 89"/>
                <a:gd name="T10" fmla="*/ 2147483647 w 174"/>
                <a:gd name="T11" fmla="*/ 2147483647 h 89"/>
                <a:gd name="T12" fmla="*/ 2147483647 w 174"/>
                <a:gd name="T13" fmla="*/ 2147483647 h 89"/>
                <a:gd name="T14" fmla="*/ 2147483647 w 174"/>
                <a:gd name="T15" fmla="*/ 2147483647 h 89"/>
                <a:gd name="T16" fmla="*/ 2147483647 w 174"/>
                <a:gd name="T17" fmla="*/ 2147483647 h 89"/>
                <a:gd name="T18" fmla="*/ 2147483647 w 174"/>
                <a:gd name="T19" fmla="*/ 2147483647 h 89"/>
                <a:gd name="T20" fmla="*/ 2147483647 w 174"/>
                <a:gd name="T21" fmla="*/ 2147483647 h 89"/>
                <a:gd name="T22" fmla="*/ 2147483647 w 174"/>
                <a:gd name="T23" fmla="*/ 2147483647 h 89"/>
                <a:gd name="T24" fmla="*/ 2147483647 w 174"/>
                <a:gd name="T25" fmla="*/ 2147483647 h 89"/>
                <a:gd name="T26" fmla="*/ 2147483647 w 174"/>
                <a:gd name="T27" fmla="*/ 2147483647 h 89"/>
                <a:gd name="T28" fmla="*/ 2147483647 w 174"/>
                <a:gd name="T29" fmla="*/ 2147483647 h 89"/>
                <a:gd name="T30" fmla="*/ 2147483647 w 174"/>
                <a:gd name="T31" fmla="*/ 2147483647 h 89"/>
                <a:gd name="T32" fmla="*/ 2147483647 w 174"/>
                <a:gd name="T33" fmla="*/ 2147483647 h 89"/>
                <a:gd name="T34" fmla="*/ 2147483647 w 174"/>
                <a:gd name="T35" fmla="*/ 2147483647 h 89"/>
                <a:gd name="T36" fmla="*/ 2147483647 w 174"/>
                <a:gd name="T37" fmla="*/ 2147483647 h 89"/>
                <a:gd name="T38" fmla="*/ 2147483647 w 174"/>
                <a:gd name="T39" fmla="*/ 2147483647 h 89"/>
                <a:gd name="T40" fmla="*/ 2147483647 w 174"/>
                <a:gd name="T41" fmla="*/ 2147483647 h 89"/>
                <a:gd name="T42" fmla="*/ 2147483647 w 174"/>
                <a:gd name="T43" fmla="*/ 2147483647 h 89"/>
                <a:gd name="T44" fmla="*/ 2147483647 w 174"/>
                <a:gd name="T45" fmla="*/ 2147483647 h 89"/>
                <a:gd name="T46" fmla="*/ 2147483647 w 174"/>
                <a:gd name="T47" fmla="*/ 2147483647 h 89"/>
                <a:gd name="T48" fmla="*/ 2147483647 w 174"/>
                <a:gd name="T49" fmla="*/ 2147483647 h 89"/>
                <a:gd name="T50" fmla="*/ 2147483647 w 174"/>
                <a:gd name="T51" fmla="*/ 2147483647 h 89"/>
                <a:gd name="T52" fmla="*/ 2147483647 w 174"/>
                <a:gd name="T53" fmla="*/ 2147483647 h 89"/>
                <a:gd name="T54" fmla="*/ 2147483647 w 174"/>
                <a:gd name="T55" fmla="*/ 2147483647 h 89"/>
                <a:gd name="T56" fmla="*/ 2147483647 w 174"/>
                <a:gd name="T57" fmla="*/ 2147483647 h 89"/>
                <a:gd name="T58" fmla="*/ 2147483647 w 174"/>
                <a:gd name="T59" fmla="*/ 2147483647 h 89"/>
                <a:gd name="T60" fmla="*/ 2147483647 w 174"/>
                <a:gd name="T61" fmla="*/ 2147483647 h 89"/>
                <a:gd name="T62" fmla="*/ 2147483647 w 174"/>
                <a:gd name="T63" fmla="*/ 2147483647 h 89"/>
                <a:gd name="T64" fmla="*/ 2147483647 w 174"/>
                <a:gd name="T65" fmla="*/ 2147483647 h 89"/>
                <a:gd name="T66" fmla="*/ 2147483647 w 174"/>
                <a:gd name="T67" fmla="*/ 2147483647 h 89"/>
                <a:gd name="T68" fmla="*/ 2147483647 w 174"/>
                <a:gd name="T69" fmla="*/ 2147483647 h 89"/>
                <a:gd name="T70" fmla="*/ 2147483647 w 174"/>
                <a:gd name="T71" fmla="*/ 2147483647 h 89"/>
                <a:gd name="T72" fmla="*/ 2147483647 w 174"/>
                <a:gd name="T73" fmla="*/ 2147483647 h 89"/>
                <a:gd name="T74" fmla="*/ 2147483647 w 174"/>
                <a:gd name="T75" fmla="*/ 2147483647 h 89"/>
                <a:gd name="T76" fmla="*/ 2147483647 w 174"/>
                <a:gd name="T77" fmla="*/ 2147483647 h 89"/>
                <a:gd name="T78" fmla="*/ 2147483647 w 174"/>
                <a:gd name="T79" fmla="*/ 2147483647 h 89"/>
                <a:gd name="T80" fmla="*/ 2147483647 w 174"/>
                <a:gd name="T81" fmla="*/ 2147483647 h 89"/>
                <a:gd name="T82" fmla="*/ 2147483647 w 174"/>
                <a:gd name="T83" fmla="*/ 2147483647 h 89"/>
                <a:gd name="T84" fmla="*/ 2147483647 w 174"/>
                <a:gd name="T85" fmla="*/ 2147483647 h 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" h="89">
                  <a:moveTo>
                    <a:pt x="165" y="80"/>
                  </a:moveTo>
                  <a:lnTo>
                    <a:pt x="157" y="72"/>
                  </a:lnTo>
                  <a:lnTo>
                    <a:pt x="147" y="64"/>
                  </a:lnTo>
                  <a:lnTo>
                    <a:pt x="134" y="59"/>
                  </a:lnTo>
                  <a:lnTo>
                    <a:pt x="119" y="54"/>
                  </a:lnTo>
                  <a:lnTo>
                    <a:pt x="105" y="52"/>
                  </a:lnTo>
                  <a:lnTo>
                    <a:pt x="90" y="51"/>
                  </a:lnTo>
                  <a:lnTo>
                    <a:pt x="79" y="53"/>
                  </a:lnTo>
                  <a:lnTo>
                    <a:pt x="71" y="59"/>
                  </a:lnTo>
                  <a:lnTo>
                    <a:pt x="61" y="69"/>
                  </a:lnTo>
                  <a:lnTo>
                    <a:pt x="57" y="74"/>
                  </a:lnTo>
                  <a:lnTo>
                    <a:pt x="53" y="77"/>
                  </a:lnTo>
                  <a:lnTo>
                    <a:pt x="49" y="78"/>
                  </a:lnTo>
                  <a:lnTo>
                    <a:pt x="44" y="78"/>
                  </a:lnTo>
                  <a:lnTo>
                    <a:pt x="39" y="77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0" y="65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7" y="51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9" y="47"/>
                  </a:lnTo>
                  <a:lnTo>
                    <a:pt x="17" y="43"/>
                  </a:lnTo>
                  <a:lnTo>
                    <a:pt x="26" y="40"/>
                  </a:lnTo>
                  <a:lnTo>
                    <a:pt x="33" y="38"/>
                  </a:lnTo>
                  <a:lnTo>
                    <a:pt x="45" y="38"/>
                  </a:lnTo>
                  <a:lnTo>
                    <a:pt x="50" y="40"/>
                  </a:lnTo>
                  <a:lnTo>
                    <a:pt x="52" y="42"/>
                  </a:lnTo>
                  <a:lnTo>
                    <a:pt x="42" y="33"/>
                  </a:lnTo>
                  <a:lnTo>
                    <a:pt x="34" y="29"/>
                  </a:lnTo>
                  <a:lnTo>
                    <a:pt x="29" y="27"/>
                  </a:lnTo>
                  <a:lnTo>
                    <a:pt x="25" y="28"/>
                  </a:lnTo>
                  <a:lnTo>
                    <a:pt x="39" y="24"/>
                  </a:lnTo>
                  <a:lnTo>
                    <a:pt x="53" y="23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70" y="31"/>
                  </a:lnTo>
                  <a:lnTo>
                    <a:pt x="66" y="26"/>
                  </a:lnTo>
                  <a:lnTo>
                    <a:pt x="64" y="21"/>
                  </a:lnTo>
                  <a:lnTo>
                    <a:pt x="60" y="16"/>
                  </a:lnTo>
                  <a:lnTo>
                    <a:pt x="55" y="13"/>
                  </a:lnTo>
                  <a:lnTo>
                    <a:pt x="49" y="10"/>
                  </a:lnTo>
                  <a:lnTo>
                    <a:pt x="61" y="9"/>
                  </a:lnTo>
                  <a:lnTo>
                    <a:pt x="71" y="10"/>
                  </a:lnTo>
                  <a:lnTo>
                    <a:pt x="78" y="12"/>
                  </a:lnTo>
                  <a:lnTo>
                    <a:pt x="84" y="15"/>
                  </a:lnTo>
                  <a:lnTo>
                    <a:pt x="88" y="18"/>
                  </a:lnTo>
                  <a:lnTo>
                    <a:pt x="91" y="21"/>
                  </a:lnTo>
                  <a:lnTo>
                    <a:pt x="95" y="28"/>
                  </a:lnTo>
                  <a:lnTo>
                    <a:pt x="93" y="15"/>
                  </a:lnTo>
                  <a:lnTo>
                    <a:pt x="88" y="6"/>
                  </a:lnTo>
                  <a:lnTo>
                    <a:pt x="85" y="1"/>
                  </a:lnTo>
                  <a:lnTo>
                    <a:pt x="84" y="0"/>
                  </a:lnTo>
                  <a:lnTo>
                    <a:pt x="96" y="6"/>
                  </a:lnTo>
                  <a:lnTo>
                    <a:pt x="106" y="14"/>
                  </a:lnTo>
                  <a:lnTo>
                    <a:pt x="112" y="23"/>
                  </a:lnTo>
                  <a:lnTo>
                    <a:pt x="113" y="26"/>
                  </a:lnTo>
                  <a:lnTo>
                    <a:pt x="113" y="29"/>
                  </a:lnTo>
                  <a:lnTo>
                    <a:pt x="113" y="19"/>
                  </a:lnTo>
                  <a:lnTo>
                    <a:pt x="114" y="14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22" y="12"/>
                  </a:lnTo>
                  <a:lnTo>
                    <a:pt x="129" y="16"/>
                  </a:lnTo>
                  <a:lnTo>
                    <a:pt x="133" y="21"/>
                  </a:lnTo>
                  <a:lnTo>
                    <a:pt x="133" y="28"/>
                  </a:lnTo>
                  <a:lnTo>
                    <a:pt x="135" y="17"/>
                  </a:lnTo>
                  <a:lnTo>
                    <a:pt x="137" y="9"/>
                  </a:lnTo>
                  <a:lnTo>
                    <a:pt x="137" y="5"/>
                  </a:lnTo>
                  <a:lnTo>
                    <a:pt x="135" y="2"/>
                  </a:lnTo>
                  <a:lnTo>
                    <a:pt x="142" y="7"/>
                  </a:lnTo>
                  <a:lnTo>
                    <a:pt x="148" y="15"/>
                  </a:lnTo>
                  <a:lnTo>
                    <a:pt x="162" y="32"/>
                  </a:lnTo>
                  <a:lnTo>
                    <a:pt x="167" y="42"/>
                  </a:lnTo>
                  <a:lnTo>
                    <a:pt x="171" y="52"/>
                  </a:lnTo>
                  <a:lnTo>
                    <a:pt x="174" y="63"/>
                  </a:lnTo>
                  <a:lnTo>
                    <a:pt x="174" y="73"/>
                  </a:lnTo>
                  <a:lnTo>
                    <a:pt x="173" y="80"/>
                  </a:lnTo>
                  <a:lnTo>
                    <a:pt x="171" y="86"/>
                  </a:lnTo>
                  <a:lnTo>
                    <a:pt x="169" y="89"/>
                  </a:lnTo>
                  <a:lnTo>
                    <a:pt x="168" y="89"/>
                  </a:lnTo>
                  <a:lnTo>
                    <a:pt x="167" y="88"/>
                  </a:lnTo>
                  <a:lnTo>
                    <a:pt x="166" y="86"/>
                  </a:lnTo>
                  <a:lnTo>
                    <a:pt x="165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 rot="536911">
              <a:off x="6746630" y="2704033"/>
              <a:ext cx="1460266" cy="596592"/>
            </a:xfrm>
            <a:custGeom>
              <a:avLst/>
              <a:gdLst>
                <a:gd name="T0" fmla="*/ 2147483647 w 181"/>
                <a:gd name="T1" fmla="*/ 2147483647 h 90"/>
                <a:gd name="T2" fmla="*/ 2147483647 w 181"/>
                <a:gd name="T3" fmla="*/ 2147483647 h 90"/>
                <a:gd name="T4" fmla="*/ 2147483647 w 181"/>
                <a:gd name="T5" fmla="*/ 2147483647 h 90"/>
                <a:gd name="T6" fmla="*/ 2147483647 w 181"/>
                <a:gd name="T7" fmla="*/ 2147483647 h 90"/>
                <a:gd name="T8" fmla="*/ 2147483647 w 181"/>
                <a:gd name="T9" fmla="*/ 2147483647 h 90"/>
                <a:gd name="T10" fmla="*/ 2147483647 w 181"/>
                <a:gd name="T11" fmla="*/ 2147483647 h 90"/>
                <a:gd name="T12" fmla="*/ 2147483647 w 181"/>
                <a:gd name="T13" fmla="*/ 2147483647 h 90"/>
                <a:gd name="T14" fmla="*/ 2147483647 w 181"/>
                <a:gd name="T15" fmla="*/ 2147483647 h 90"/>
                <a:gd name="T16" fmla="*/ 2147483647 w 181"/>
                <a:gd name="T17" fmla="*/ 2147483647 h 90"/>
                <a:gd name="T18" fmla="*/ 2147483647 w 181"/>
                <a:gd name="T19" fmla="*/ 2147483647 h 90"/>
                <a:gd name="T20" fmla="*/ 2147483647 w 181"/>
                <a:gd name="T21" fmla="*/ 2147483647 h 90"/>
                <a:gd name="T22" fmla="*/ 2147483647 w 181"/>
                <a:gd name="T23" fmla="*/ 2147483647 h 90"/>
                <a:gd name="T24" fmla="*/ 2147483647 w 181"/>
                <a:gd name="T25" fmla="*/ 2147483647 h 90"/>
                <a:gd name="T26" fmla="*/ 2147483647 w 181"/>
                <a:gd name="T27" fmla="*/ 2147483647 h 90"/>
                <a:gd name="T28" fmla="*/ 2147483647 w 181"/>
                <a:gd name="T29" fmla="*/ 2147483647 h 90"/>
                <a:gd name="T30" fmla="*/ 2147483647 w 181"/>
                <a:gd name="T31" fmla="*/ 2147483647 h 90"/>
                <a:gd name="T32" fmla="*/ 2147483647 w 181"/>
                <a:gd name="T33" fmla="*/ 2147483647 h 90"/>
                <a:gd name="T34" fmla="*/ 2147483647 w 181"/>
                <a:gd name="T35" fmla="*/ 2147483647 h 90"/>
                <a:gd name="T36" fmla="*/ 2147483647 w 181"/>
                <a:gd name="T37" fmla="*/ 2147483647 h 90"/>
                <a:gd name="T38" fmla="*/ 2147483647 w 181"/>
                <a:gd name="T39" fmla="*/ 2147483647 h 90"/>
                <a:gd name="T40" fmla="*/ 2147483647 w 181"/>
                <a:gd name="T41" fmla="*/ 2147483647 h 90"/>
                <a:gd name="T42" fmla="*/ 2147483647 w 181"/>
                <a:gd name="T43" fmla="*/ 2147483647 h 90"/>
                <a:gd name="T44" fmla="*/ 2147483647 w 181"/>
                <a:gd name="T45" fmla="*/ 2147483647 h 90"/>
                <a:gd name="T46" fmla="*/ 2147483647 w 181"/>
                <a:gd name="T47" fmla="*/ 2147483647 h 90"/>
                <a:gd name="T48" fmla="*/ 2147483647 w 181"/>
                <a:gd name="T49" fmla="*/ 2147483647 h 90"/>
                <a:gd name="T50" fmla="*/ 2147483647 w 181"/>
                <a:gd name="T51" fmla="*/ 2147483647 h 90"/>
                <a:gd name="T52" fmla="*/ 2147483647 w 181"/>
                <a:gd name="T53" fmla="*/ 2147483647 h 90"/>
                <a:gd name="T54" fmla="*/ 2147483647 w 181"/>
                <a:gd name="T55" fmla="*/ 2147483647 h 90"/>
                <a:gd name="T56" fmla="*/ 2147483647 w 181"/>
                <a:gd name="T57" fmla="*/ 2147483647 h 90"/>
                <a:gd name="T58" fmla="*/ 2147483647 w 181"/>
                <a:gd name="T59" fmla="*/ 2147483647 h 90"/>
                <a:gd name="T60" fmla="*/ 2147483647 w 181"/>
                <a:gd name="T61" fmla="*/ 2147483647 h 90"/>
                <a:gd name="T62" fmla="*/ 2147483647 w 181"/>
                <a:gd name="T63" fmla="*/ 2147483647 h 90"/>
                <a:gd name="T64" fmla="*/ 2147483647 w 181"/>
                <a:gd name="T65" fmla="*/ 2147483647 h 90"/>
                <a:gd name="T66" fmla="*/ 2147483647 w 181"/>
                <a:gd name="T67" fmla="*/ 2147483647 h 90"/>
                <a:gd name="T68" fmla="*/ 2147483647 w 181"/>
                <a:gd name="T69" fmla="*/ 2147483647 h 90"/>
                <a:gd name="T70" fmla="*/ 2147483647 w 181"/>
                <a:gd name="T71" fmla="*/ 2147483647 h 90"/>
                <a:gd name="T72" fmla="*/ 2147483647 w 181"/>
                <a:gd name="T73" fmla="*/ 2147483647 h 90"/>
                <a:gd name="T74" fmla="*/ 2147483647 w 181"/>
                <a:gd name="T75" fmla="*/ 2147483647 h 90"/>
                <a:gd name="T76" fmla="*/ 2147483647 w 181"/>
                <a:gd name="T77" fmla="*/ 2147483647 h 90"/>
                <a:gd name="T78" fmla="*/ 0 w 181"/>
                <a:gd name="T79" fmla="*/ 2147483647 h 90"/>
                <a:gd name="T80" fmla="*/ 2147483647 w 181"/>
                <a:gd name="T81" fmla="*/ 2147483647 h 90"/>
                <a:gd name="T82" fmla="*/ 2147483647 w 181"/>
                <a:gd name="T83" fmla="*/ 2147483647 h 90"/>
                <a:gd name="T84" fmla="*/ 2147483647 w 181"/>
                <a:gd name="T85" fmla="*/ 2147483647 h 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1" h="90">
                  <a:moveTo>
                    <a:pt x="18" y="80"/>
                  </a:moveTo>
                  <a:lnTo>
                    <a:pt x="24" y="72"/>
                  </a:lnTo>
                  <a:lnTo>
                    <a:pt x="35" y="64"/>
                  </a:lnTo>
                  <a:lnTo>
                    <a:pt x="48" y="59"/>
                  </a:lnTo>
                  <a:lnTo>
                    <a:pt x="63" y="54"/>
                  </a:lnTo>
                  <a:lnTo>
                    <a:pt x="78" y="52"/>
                  </a:lnTo>
                  <a:lnTo>
                    <a:pt x="91" y="51"/>
                  </a:lnTo>
                  <a:lnTo>
                    <a:pt x="103" y="53"/>
                  </a:lnTo>
                  <a:lnTo>
                    <a:pt x="111" y="59"/>
                  </a:lnTo>
                  <a:lnTo>
                    <a:pt x="121" y="69"/>
                  </a:lnTo>
                  <a:lnTo>
                    <a:pt x="125" y="74"/>
                  </a:lnTo>
                  <a:lnTo>
                    <a:pt x="128" y="77"/>
                  </a:lnTo>
                  <a:lnTo>
                    <a:pt x="133" y="78"/>
                  </a:lnTo>
                  <a:lnTo>
                    <a:pt x="137" y="78"/>
                  </a:lnTo>
                  <a:lnTo>
                    <a:pt x="143" y="77"/>
                  </a:lnTo>
                  <a:lnTo>
                    <a:pt x="150" y="74"/>
                  </a:lnTo>
                  <a:lnTo>
                    <a:pt x="157" y="69"/>
                  </a:lnTo>
                  <a:lnTo>
                    <a:pt x="162" y="65"/>
                  </a:lnTo>
                  <a:lnTo>
                    <a:pt x="169" y="55"/>
                  </a:lnTo>
                  <a:lnTo>
                    <a:pt x="172" y="52"/>
                  </a:lnTo>
                  <a:lnTo>
                    <a:pt x="174" y="51"/>
                  </a:lnTo>
                  <a:lnTo>
                    <a:pt x="178" y="50"/>
                  </a:lnTo>
                  <a:lnTo>
                    <a:pt x="181" y="53"/>
                  </a:lnTo>
                  <a:lnTo>
                    <a:pt x="173" y="47"/>
                  </a:lnTo>
                  <a:lnTo>
                    <a:pt x="165" y="43"/>
                  </a:lnTo>
                  <a:lnTo>
                    <a:pt x="157" y="40"/>
                  </a:lnTo>
                  <a:lnTo>
                    <a:pt x="149" y="38"/>
                  </a:lnTo>
                  <a:lnTo>
                    <a:pt x="136" y="38"/>
                  </a:lnTo>
                  <a:lnTo>
                    <a:pt x="132" y="40"/>
                  </a:lnTo>
                  <a:lnTo>
                    <a:pt x="130" y="42"/>
                  </a:lnTo>
                  <a:lnTo>
                    <a:pt x="140" y="33"/>
                  </a:lnTo>
                  <a:lnTo>
                    <a:pt x="149" y="27"/>
                  </a:lnTo>
                  <a:lnTo>
                    <a:pt x="157" y="25"/>
                  </a:lnTo>
                  <a:lnTo>
                    <a:pt x="162" y="25"/>
                  </a:lnTo>
                  <a:lnTo>
                    <a:pt x="147" y="20"/>
                  </a:lnTo>
                  <a:lnTo>
                    <a:pt x="132" y="20"/>
                  </a:lnTo>
                  <a:lnTo>
                    <a:pt x="120" y="25"/>
                  </a:lnTo>
                  <a:lnTo>
                    <a:pt x="115" y="27"/>
                  </a:lnTo>
                  <a:lnTo>
                    <a:pt x="112" y="31"/>
                  </a:lnTo>
                  <a:lnTo>
                    <a:pt x="115" y="26"/>
                  </a:lnTo>
                  <a:lnTo>
                    <a:pt x="117" y="21"/>
                  </a:lnTo>
                  <a:lnTo>
                    <a:pt x="122" y="16"/>
                  </a:lnTo>
                  <a:lnTo>
                    <a:pt x="127" y="13"/>
                  </a:lnTo>
                  <a:lnTo>
                    <a:pt x="133" y="10"/>
                  </a:lnTo>
                  <a:lnTo>
                    <a:pt x="121" y="9"/>
                  </a:lnTo>
                  <a:lnTo>
                    <a:pt x="112" y="10"/>
                  </a:lnTo>
                  <a:lnTo>
                    <a:pt x="104" y="12"/>
                  </a:lnTo>
                  <a:lnTo>
                    <a:pt x="98" y="15"/>
                  </a:lnTo>
                  <a:lnTo>
                    <a:pt x="93" y="18"/>
                  </a:lnTo>
                  <a:lnTo>
                    <a:pt x="90" y="21"/>
                  </a:lnTo>
                  <a:lnTo>
                    <a:pt x="88" y="28"/>
                  </a:lnTo>
                  <a:lnTo>
                    <a:pt x="90" y="15"/>
                  </a:lnTo>
                  <a:lnTo>
                    <a:pt x="93" y="6"/>
                  </a:lnTo>
                  <a:lnTo>
                    <a:pt x="97" y="1"/>
                  </a:lnTo>
                  <a:lnTo>
                    <a:pt x="99" y="0"/>
                  </a:lnTo>
                  <a:lnTo>
                    <a:pt x="86" y="6"/>
                  </a:lnTo>
                  <a:lnTo>
                    <a:pt x="76" y="14"/>
                  </a:lnTo>
                  <a:lnTo>
                    <a:pt x="70" y="23"/>
                  </a:lnTo>
                  <a:lnTo>
                    <a:pt x="69" y="26"/>
                  </a:lnTo>
                  <a:lnTo>
                    <a:pt x="69" y="29"/>
                  </a:lnTo>
                  <a:lnTo>
                    <a:pt x="68" y="19"/>
                  </a:lnTo>
                  <a:lnTo>
                    <a:pt x="67" y="14"/>
                  </a:lnTo>
                  <a:lnTo>
                    <a:pt x="67" y="9"/>
                  </a:lnTo>
                  <a:lnTo>
                    <a:pt x="69" y="6"/>
                  </a:lnTo>
                  <a:lnTo>
                    <a:pt x="59" y="12"/>
                  </a:lnTo>
                  <a:lnTo>
                    <a:pt x="53" y="16"/>
                  </a:lnTo>
                  <a:lnTo>
                    <a:pt x="48" y="21"/>
                  </a:lnTo>
                  <a:lnTo>
                    <a:pt x="48" y="28"/>
                  </a:lnTo>
                  <a:lnTo>
                    <a:pt x="47" y="23"/>
                  </a:lnTo>
                  <a:lnTo>
                    <a:pt x="45" y="19"/>
                  </a:lnTo>
                  <a:lnTo>
                    <a:pt x="41" y="17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27" y="27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4" y="55"/>
                  </a:lnTo>
                  <a:lnTo>
                    <a:pt x="1" y="64"/>
                  </a:lnTo>
                  <a:lnTo>
                    <a:pt x="0" y="74"/>
                  </a:lnTo>
                  <a:lnTo>
                    <a:pt x="2" y="83"/>
                  </a:lnTo>
                  <a:lnTo>
                    <a:pt x="5" y="87"/>
                  </a:lnTo>
                  <a:lnTo>
                    <a:pt x="7" y="89"/>
                  </a:lnTo>
                  <a:lnTo>
                    <a:pt x="10" y="90"/>
                  </a:lnTo>
                  <a:lnTo>
                    <a:pt x="16" y="86"/>
                  </a:lnTo>
                  <a:lnTo>
                    <a:pt x="18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5094642" y="4175814"/>
            <a:ext cx="3040924" cy="680502"/>
            <a:chOff x="5094642" y="4175814"/>
            <a:chExt cx="3040924" cy="680502"/>
          </a:xfrm>
          <a:solidFill>
            <a:srgbClr val="99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Freeform 27"/>
            <p:cNvSpPr>
              <a:spLocks/>
            </p:cNvSpPr>
            <p:nvPr/>
          </p:nvSpPr>
          <p:spPr bwMode="auto">
            <a:xfrm rot="3979790">
              <a:off x="7136511" y="3857261"/>
              <a:ext cx="680502" cy="1317608"/>
            </a:xfrm>
            <a:custGeom>
              <a:avLst/>
              <a:gdLst>
                <a:gd name="T0" fmla="*/ 2147483647 w 94"/>
                <a:gd name="T1" fmla="*/ 2147483647 h 87"/>
                <a:gd name="T2" fmla="*/ 0 w 94"/>
                <a:gd name="T3" fmla="*/ 2147483647 h 87"/>
                <a:gd name="T4" fmla="*/ 2147483647 w 94"/>
                <a:gd name="T5" fmla="*/ 2147483647 h 87"/>
                <a:gd name="T6" fmla="*/ 2147483647 w 94"/>
                <a:gd name="T7" fmla="*/ 2147483647 h 87"/>
                <a:gd name="T8" fmla="*/ 2147483647 w 94"/>
                <a:gd name="T9" fmla="*/ 2147483647 h 87"/>
                <a:gd name="T10" fmla="*/ 2147483647 w 94"/>
                <a:gd name="T11" fmla="*/ 2147483647 h 87"/>
                <a:gd name="T12" fmla="*/ 2147483647 w 94"/>
                <a:gd name="T13" fmla="*/ 2147483647 h 87"/>
                <a:gd name="T14" fmla="*/ 2147483647 w 94"/>
                <a:gd name="T15" fmla="*/ 2147483647 h 87"/>
                <a:gd name="T16" fmla="*/ 2147483647 w 94"/>
                <a:gd name="T17" fmla="*/ 2147483647 h 87"/>
                <a:gd name="T18" fmla="*/ 2147483647 w 94"/>
                <a:gd name="T19" fmla="*/ 2147483647 h 87"/>
                <a:gd name="T20" fmla="*/ 2147483647 w 94"/>
                <a:gd name="T21" fmla="*/ 0 h 87"/>
                <a:gd name="T22" fmla="*/ 2147483647 w 94"/>
                <a:gd name="T23" fmla="*/ 2147483647 h 87"/>
                <a:gd name="T24" fmla="*/ 2147483647 w 94"/>
                <a:gd name="T25" fmla="*/ 2147483647 h 87"/>
                <a:gd name="T26" fmla="*/ 2147483647 w 94"/>
                <a:gd name="T27" fmla="*/ 2147483647 h 87"/>
                <a:gd name="T28" fmla="*/ 2147483647 w 94"/>
                <a:gd name="T29" fmla="*/ 2147483647 h 87"/>
                <a:gd name="T30" fmla="*/ 2147483647 w 94"/>
                <a:gd name="T31" fmla="*/ 2147483647 h 87"/>
                <a:gd name="T32" fmla="*/ 2147483647 w 94"/>
                <a:gd name="T33" fmla="*/ 2147483647 h 87"/>
                <a:gd name="T34" fmla="*/ 2147483647 w 94"/>
                <a:gd name="T35" fmla="*/ 2147483647 h 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4" h="87">
                  <a:moveTo>
                    <a:pt x="30" y="87"/>
                  </a:moveTo>
                  <a:lnTo>
                    <a:pt x="0" y="82"/>
                  </a:lnTo>
                  <a:lnTo>
                    <a:pt x="6" y="73"/>
                  </a:lnTo>
                  <a:lnTo>
                    <a:pt x="15" y="62"/>
                  </a:lnTo>
                  <a:lnTo>
                    <a:pt x="26" y="48"/>
                  </a:lnTo>
                  <a:lnTo>
                    <a:pt x="39" y="35"/>
                  </a:lnTo>
                  <a:lnTo>
                    <a:pt x="52" y="22"/>
                  </a:lnTo>
                  <a:lnTo>
                    <a:pt x="66" y="11"/>
                  </a:lnTo>
                  <a:lnTo>
                    <a:pt x="80" y="4"/>
                  </a:lnTo>
                  <a:lnTo>
                    <a:pt x="87" y="2"/>
                  </a:lnTo>
                  <a:lnTo>
                    <a:pt x="94" y="0"/>
                  </a:lnTo>
                  <a:lnTo>
                    <a:pt x="77" y="16"/>
                  </a:lnTo>
                  <a:lnTo>
                    <a:pt x="65" y="29"/>
                  </a:lnTo>
                  <a:lnTo>
                    <a:pt x="55" y="39"/>
                  </a:lnTo>
                  <a:lnTo>
                    <a:pt x="47" y="50"/>
                  </a:lnTo>
                  <a:lnTo>
                    <a:pt x="42" y="60"/>
                  </a:lnTo>
                  <a:lnTo>
                    <a:pt x="38" y="69"/>
                  </a:lnTo>
                  <a:lnTo>
                    <a:pt x="30" y="87"/>
                  </a:lnTo>
                  <a:close/>
                </a:path>
              </a:pathLst>
            </a:custGeom>
            <a:grp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 rot="17538955" flipH="1">
              <a:off x="5555455" y="3814326"/>
              <a:ext cx="481852" cy="1403477"/>
            </a:xfrm>
            <a:custGeom>
              <a:avLst/>
              <a:gdLst>
                <a:gd name="T0" fmla="*/ 2147483647 w 94"/>
                <a:gd name="T1" fmla="*/ 2147483647 h 87"/>
                <a:gd name="T2" fmla="*/ 0 w 94"/>
                <a:gd name="T3" fmla="*/ 2147483647 h 87"/>
                <a:gd name="T4" fmla="*/ 2147483647 w 94"/>
                <a:gd name="T5" fmla="*/ 2147483647 h 87"/>
                <a:gd name="T6" fmla="*/ 2147483647 w 94"/>
                <a:gd name="T7" fmla="*/ 2147483647 h 87"/>
                <a:gd name="T8" fmla="*/ 2147483647 w 94"/>
                <a:gd name="T9" fmla="*/ 2147483647 h 87"/>
                <a:gd name="T10" fmla="*/ 2147483647 w 94"/>
                <a:gd name="T11" fmla="*/ 2147483647 h 87"/>
                <a:gd name="T12" fmla="*/ 2147483647 w 94"/>
                <a:gd name="T13" fmla="*/ 2147483647 h 87"/>
                <a:gd name="T14" fmla="*/ 2147483647 w 94"/>
                <a:gd name="T15" fmla="*/ 2147483647 h 87"/>
                <a:gd name="T16" fmla="*/ 2147483647 w 94"/>
                <a:gd name="T17" fmla="*/ 2147483647 h 87"/>
                <a:gd name="T18" fmla="*/ 2147483647 w 94"/>
                <a:gd name="T19" fmla="*/ 2147483647 h 87"/>
                <a:gd name="T20" fmla="*/ 2147483647 w 94"/>
                <a:gd name="T21" fmla="*/ 0 h 87"/>
                <a:gd name="T22" fmla="*/ 2147483647 w 94"/>
                <a:gd name="T23" fmla="*/ 2147483647 h 87"/>
                <a:gd name="T24" fmla="*/ 2147483647 w 94"/>
                <a:gd name="T25" fmla="*/ 2147483647 h 87"/>
                <a:gd name="T26" fmla="*/ 2147483647 w 94"/>
                <a:gd name="T27" fmla="*/ 2147483647 h 87"/>
                <a:gd name="T28" fmla="*/ 2147483647 w 94"/>
                <a:gd name="T29" fmla="*/ 2147483647 h 87"/>
                <a:gd name="T30" fmla="*/ 2147483647 w 94"/>
                <a:gd name="T31" fmla="*/ 2147483647 h 87"/>
                <a:gd name="T32" fmla="*/ 2147483647 w 94"/>
                <a:gd name="T33" fmla="*/ 2147483647 h 87"/>
                <a:gd name="T34" fmla="*/ 2147483647 w 94"/>
                <a:gd name="T35" fmla="*/ 2147483647 h 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4" h="87">
                  <a:moveTo>
                    <a:pt x="30" y="87"/>
                  </a:moveTo>
                  <a:lnTo>
                    <a:pt x="0" y="82"/>
                  </a:lnTo>
                  <a:lnTo>
                    <a:pt x="6" y="73"/>
                  </a:lnTo>
                  <a:lnTo>
                    <a:pt x="15" y="62"/>
                  </a:lnTo>
                  <a:lnTo>
                    <a:pt x="26" y="48"/>
                  </a:lnTo>
                  <a:lnTo>
                    <a:pt x="39" y="35"/>
                  </a:lnTo>
                  <a:lnTo>
                    <a:pt x="52" y="22"/>
                  </a:lnTo>
                  <a:lnTo>
                    <a:pt x="66" y="11"/>
                  </a:lnTo>
                  <a:lnTo>
                    <a:pt x="80" y="4"/>
                  </a:lnTo>
                  <a:lnTo>
                    <a:pt x="87" y="2"/>
                  </a:lnTo>
                  <a:lnTo>
                    <a:pt x="94" y="0"/>
                  </a:lnTo>
                  <a:lnTo>
                    <a:pt x="77" y="16"/>
                  </a:lnTo>
                  <a:lnTo>
                    <a:pt x="65" y="29"/>
                  </a:lnTo>
                  <a:lnTo>
                    <a:pt x="55" y="39"/>
                  </a:lnTo>
                  <a:lnTo>
                    <a:pt x="47" y="50"/>
                  </a:lnTo>
                  <a:lnTo>
                    <a:pt x="42" y="60"/>
                  </a:lnTo>
                  <a:lnTo>
                    <a:pt x="38" y="69"/>
                  </a:lnTo>
                  <a:lnTo>
                    <a:pt x="30" y="87"/>
                  </a:lnTo>
                  <a:close/>
                </a:path>
              </a:pathLst>
            </a:custGeom>
            <a:grp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1323418" y="2639497"/>
            <a:ext cx="1801130" cy="424626"/>
            <a:chOff x="4973050" y="2703355"/>
            <a:chExt cx="3516866" cy="613662"/>
          </a:xfrm>
          <a:solidFill>
            <a:srgbClr val="993300"/>
          </a:solidFill>
        </p:grpSpPr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4973050" y="2703355"/>
              <a:ext cx="1460266" cy="597951"/>
            </a:xfrm>
            <a:custGeom>
              <a:avLst/>
              <a:gdLst>
                <a:gd name="T0" fmla="*/ 2147483647 w 174"/>
                <a:gd name="T1" fmla="*/ 2147483647 h 89"/>
                <a:gd name="T2" fmla="*/ 2147483647 w 174"/>
                <a:gd name="T3" fmla="*/ 2147483647 h 89"/>
                <a:gd name="T4" fmla="*/ 2147483647 w 174"/>
                <a:gd name="T5" fmla="*/ 2147483647 h 89"/>
                <a:gd name="T6" fmla="*/ 2147483647 w 174"/>
                <a:gd name="T7" fmla="*/ 2147483647 h 89"/>
                <a:gd name="T8" fmla="*/ 2147483647 w 174"/>
                <a:gd name="T9" fmla="*/ 2147483647 h 89"/>
                <a:gd name="T10" fmla="*/ 2147483647 w 174"/>
                <a:gd name="T11" fmla="*/ 2147483647 h 89"/>
                <a:gd name="T12" fmla="*/ 2147483647 w 174"/>
                <a:gd name="T13" fmla="*/ 2147483647 h 89"/>
                <a:gd name="T14" fmla="*/ 2147483647 w 174"/>
                <a:gd name="T15" fmla="*/ 2147483647 h 89"/>
                <a:gd name="T16" fmla="*/ 2147483647 w 174"/>
                <a:gd name="T17" fmla="*/ 2147483647 h 89"/>
                <a:gd name="T18" fmla="*/ 2147483647 w 174"/>
                <a:gd name="T19" fmla="*/ 2147483647 h 89"/>
                <a:gd name="T20" fmla="*/ 2147483647 w 174"/>
                <a:gd name="T21" fmla="*/ 2147483647 h 89"/>
                <a:gd name="T22" fmla="*/ 2147483647 w 174"/>
                <a:gd name="T23" fmla="*/ 2147483647 h 89"/>
                <a:gd name="T24" fmla="*/ 2147483647 w 174"/>
                <a:gd name="T25" fmla="*/ 2147483647 h 89"/>
                <a:gd name="T26" fmla="*/ 2147483647 w 174"/>
                <a:gd name="T27" fmla="*/ 2147483647 h 89"/>
                <a:gd name="T28" fmla="*/ 2147483647 w 174"/>
                <a:gd name="T29" fmla="*/ 2147483647 h 89"/>
                <a:gd name="T30" fmla="*/ 2147483647 w 174"/>
                <a:gd name="T31" fmla="*/ 2147483647 h 89"/>
                <a:gd name="T32" fmla="*/ 2147483647 w 174"/>
                <a:gd name="T33" fmla="*/ 2147483647 h 89"/>
                <a:gd name="T34" fmla="*/ 2147483647 w 174"/>
                <a:gd name="T35" fmla="*/ 2147483647 h 89"/>
                <a:gd name="T36" fmla="*/ 2147483647 w 174"/>
                <a:gd name="T37" fmla="*/ 2147483647 h 89"/>
                <a:gd name="T38" fmla="*/ 2147483647 w 174"/>
                <a:gd name="T39" fmla="*/ 2147483647 h 89"/>
                <a:gd name="T40" fmla="*/ 2147483647 w 174"/>
                <a:gd name="T41" fmla="*/ 2147483647 h 89"/>
                <a:gd name="T42" fmla="*/ 2147483647 w 174"/>
                <a:gd name="T43" fmla="*/ 2147483647 h 89"/>
                <a:gd name="T44" fmla="*/ 2147483647 w 174"/>
                <a:gd name="T45" fmla="*/ 2147483647 h 89"/>
                <a:gd name="T46" fmla="*/ 2147483647 w 174"/>
                <a:gd name="T47" fmla="*/ 2147483647 h 89"/>
                <a:gd name="T48" fmla="*/ 2147483647 w 174"/>
                <a:gd name="T49" fmla="*/ 2147483647 h 89"/>
                <a:gd name="T50" fmla="*/ 2147483647 w 174"/>
                <a:gd name="T51" fmla="*/ 2147483647 h 89"/>
                <a:gd name="T52" fmla="*/ 2147483647 w 174"/>
                <a:gd name="T53" fmla="*/ 2147483647 h 89"/>
                <a:gd name="T54" fmla="*/ 2147483647 w 174"/>
                <a:gd name="T55" fmla="*/ 2147483647 h 89"/>
                <a:gd name="T56" fmla="*/ 2147483647 w 174"/>
                <a:gd name="T57" fmla="*/ 2147483647 h 89"/>
                <a:gd name="T58" fmla="*/ 2147483647 w 174"/>
                <a:gd name="T59" fmla="*/ 2147483647 h 89"/>
                <a:gd name="T60" fmla="*/ 2147483647 w 174"/>
                <a:gd name="T61" fmla="*/ 2147483647 h 89"/>
                <a:gd name="T62" fmla="*/ 2147483647 w 174"/>
                <a:gd name="T63" fmla="*/ 2147483647 h 89"/>
                <a:gd name="T64" fmla="*/ 2147483647 w 174"/>
                <a:gd name="T65" fmla="*/ 2147483647 h 89"/>
                <a:gd name="T66" fmla="*/ 2147483647 w 174"/>
                <a:gd name="T67" fmla="*/ 2147483647 h 89"/>
                <a:gd name="T68" fmla="*/ 2147483647 w 174"/>
                <a:gd name="T69" fmla="*/ 2147483647 h 89"/>
                <a:gd name="T70" fmla="*/ 2147483647 w 174"/>
                <a:gd name="T71" fmla="*/ 2147483647 h 89"/>
                <a:gd name="T72" fmla="*/ 2147483647 w 174"/>
                <a:gd name="T73" fmla="*/ 2147483647 h 89"/>
                <a:gd name="T74" fmla="*/ 2147483647 w 174"/>
                <a:gd name="T75" fmla="*/ 2147483647 h 89"/>
                <a:gd name="T76" fmla="*/ 2147483647 w 174"/>
                <a:gd name="T77" fmla="*/ 2147483647 h 89"/>
                <a:gd name="T78" fmla="*/ 2147483647 w 174"/>
                <a:gd name="T79" fmla="*/ 2147483647 h 89"/>
                <a:gd name="T80" fmla="*/ 2147483647 w 174"/>
                <a:gd name="T81" fmla="*/ 2147483647 h 89"/>
                <a:gd name="T82" fmla="*/ 2147483647 w 174"/>
                <a:gd name="T83" fmla="*/ 2147483647 h 89"/>
                <a:gd name="T84" fmla="*/ 2147483647 w 174"/>
                <a:gd name="T85" fmla="*/ 2147483647 h 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" h="89">
                  <a:moveTo>
                    <a:pt x="165" y="80"/>
                  </a:moveTo>
                  <a:lnTo>
                    <a:pt x="157" y="72"/>
                  </a:lnTo>
                  <a:lnTo>
                    <a:pt x="147" y="64"/>
                  </a:lnTo>
                  <a:lnTo>
                    <a:pt x="134" y="59"/>
                  </a:lnTo>
                  <a:lnTo>
                    <a:pt x="119" y="54"/>
                  </a:lnTo>
                  <a:lnTo>
                    <a:pt x="105" y="52"/>
                  </a:lnTo>
                  <a:lnTo>
                    <a:pt x="90" y="51"/>
                  </a:lnTo>
                  <a:lnTo>
                    <a:pt x="79" y="53"/>
                  </a:lnTo>
                  <a:lnTo>
                    <a:pt x="71" y="59"/>
                  </a:lnTo>
                  <a:lnTo>
                    <a:pt x="61" y="69"/>
                  </a:lnTo>
                  <a:lnTo>
                    <a:pt x="57" y="74"/>
                  </a:lnTo>
                  <a:lnTo>
                    <a:pt x="53" y="77"/>
                  </a:lnTo>
                  <a:lnTo>
                    <a:pt x="49" y="78"/>
                  </a:lnTo>
                  <a:lnTo>
                    <a:pt x="44" y="78"/>
                  </a:lnTo>
                  <a:lnTo>
                    <a:pt x="39" y="77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0" y="65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7" y="51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9" y="47"/>
                  </a:lnTo>
                  <a:lnTo>
                    <a:pt x="17" y="43"/>
                  </a:lnTo>
                  <a:lnTo>
                    <a:pt x="26" y="40"/>
                  </a:lnTo>
                  <a:lnTo>
                    <a:pt x="33" y="38"/>
                  </a:lnTo>
                  <a:lnTo>
                    <a:pt x="45" y="38"/>
                  </a:lnTo>
                  <a:lnTo>
                    <a:pt x="50" y="40"/>
                  </a:lnTo>
                  <a:lnTo>
                    <a:pt x="52" y="42"/>
                  </a:lnTo>
                  <a:lnTo>
                    <a:pt x="42" y="33"/>
                  </a:lnTo>
                  <a:lnTo>
                    <a:pt x="34" y="29"/>
                  </a:lnTo>
                  <a:lnTo>
                    <a:pt x="29" y="27"/>
                  </a:lnTo>
                  <a:lnTo>
                    <a:pt x="25" y="28"/>
                  </a:lnTo>
                  <a:lnTo>
                    <a:pt x="39" y="24"/>
                  </a:lnTo>
                  <a:lnTo>
                    <a:pt x="53" y="23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70" y="31"/>
                  </a:lnTo>
                  <a:lnTo>
                    <a:pt x="66" y="26"/>
                  </a:lnTo>
                  <a:lnTo>
                    <a:pt x="64" y="21"/>
                  </a:lnTo>
                  <a:lnTo>
                    <a:pt x="60" y="16"/>
                  </a:lnTo>
                  <a:lnTo>
                    <a:pt x="55" y="13"/>
                  </a:lnTo>
                  <a:lnTo>
                    <a:pt x="49" y="10"/>
                  </a:lnTo>
                  <a:lnTo>
                    <a:pt x="61" y="9"/>
                  </a:lnTo>
                  <a:lnTo>
                    <a:pt x="71" y="10"/>
                  </a:lnTo>
                  <a:lnTo>
                    <a:pt x="78" y="12"/>
                  </a:lnTo>
                  <a:lnTo>
                    <a:pt x="84" y="15"/>
                  </a:lnTo>
                  <a:lnTo>
                    <a:pt x="88" y="18"/>
                  </a:lnTo>
                  <a:lnTo>
                    <a:pt x="91" y="21"/>
                  </a:lnTo>
                  <a:lnTo>
                    <a:pt x="95" y="28"/>
                  </a:lnTo>
                  <a:lnTo>
                    <a:pt x="93" y="15"/>
                  </a:lnTo>
                  <a:lnTo>
                    <a:pt x="88" y="6"/>
                  </a:lnTo>
                  <a:lnTo>
                    <a:pt x="85" y="1"/>
                  </a:lnTo>
                  <a:lnTo>
                    <a:pt x="84" y="0"/>
                  </a:lnTo>
                  <a:lnTo>
                    <a:pt x="96" y="6"/>
                  </a:lnTo>
                  <a:lnTo>
                    <a:pt x="106" y="14"/>
                  </a:lnTo>
                  <a:lnTo>
                    <a:pt x="112" y="23"/>
                  </a:lnTo>
                  <a:lnTo>
                    <a:pt x="113" y="26"/>
                  </a:lnTo>
                  <a:lnTo>
                    <a:pt x="113" y="29"/>
                  </a:lnTo>
                  <a:lnTo>
                    <a:pt x="113" y="19"/>
                  </a:lnTo>
                  <a:lnTo>
                    <a:pt x="114" y="14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22" y="12"/>
                  </a:lnTo>
                  <a:lnTo>
                    <a:pt x="129" y="16"/>
                  </a:lnTo>
                  <a:lnTo>
                    <a:pt x="133" y="21"/>
                  </a:lnTo>
                  <a:lnTo>
                    <a:pt x="133" y="28"/>
                  </a:lnTo>
                  <a:lnTo>
                    <a:pt x="135" y="17"/>
                  </a:lnTo>
                  <a:lnTo>
                    <a:pt x="137" y="9"/>
                  </a:lnTo>
                  <a:lnTo>
                    <a:pt x="137" y="5"/>
                  </a:lnTo>
                  <a:lnTo>
                    <a:pt x="135" y="2"/>
                  </a:lnTo>
                  <a:lnTo>
                    <a:pt x="142" y="7"/>
                  </a:lnTo>
                  <a:lnTo>
                    <a:pt x="148" y="15"/>
                  </a:lnTo>
                  <a:lnTo>
                    <a:pt x="162" y="32"/>
                  </a:lnTo>
                  <a:lnTo>
                    <a:pt x="167" y="42"/>
                  </a:lnTo>
                  <a:lnTo>
                    <a:pt x="171" y="52"/>
                  </a:lnTo>
                  <a:lnTo>
                    <a:pt x="174" y="63"/>
                  </a:lnTo>
                  <a:lnTo>
                    <a:pt x="174" y="73"/>
                  </a:lnTo>
                  <a:lnTo>
                    <a:pt x="173" y="80"/>
                  </a:lnTo>
                  <a:lnTo>
                    <a:pt x="171" y="86"/>
                  </a:lnTo>
                  <a:lnTo>
                    <a:pt x="169" y="89"/>
                  </a:lnTo>
                  <a:lnTo>
                    <a:pt x="168" y="89"/>
                  </a:lnTo>
                  <a:lnTo>
                    <a:pt x="167" y="88"/>
                  </a:lnTo>
                  <a:lnTo>
                    <a:pt x="166" y="86"/>
                  </a:lnTo>
                  <a:lnTo>
                    <a:pt x="165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 rot="536911">
              <a:off x="6744895" y="2720424"/>
              <a:ext cx="1745021" cy="596593"/>
            </a:xfrm>
            <a:custGeom>
              <a:avLst/>
              <a:gdLst>
                <a:gd name="T0" fmla="*/ 2147483647 w 181"/>
                <a:gd name="T1" fmla="*/ 2147483647 h 90"/>
                <a:gd name="T2" fmla="*/ 2147483647 w 181"/>
                <a:gd name="T3" fmla="*/ 2147483647 h 90"/>
                <a:gd name="T4" fmla="*/ 2147483647 w 181"/>
                <a:gd name="T5" fmla="*/ 2147483647 h 90"/>
                <a:gd name="T6" fmla="*/ 2147483647 w 181"/>
                <a:gd name="T7" fmla="*/ 2147483647 h 90"/>
                <a:gd name="T8" fmla="*/ 2147483647 w 181"/>
                <a:gd name="T9" fmla="*/ 2147483647 h 90"/>
                <a:gd name="T10" fmla="*/ 2147483647 w 181"/>
                <a:gd name="T11" fmla="*/ 2147483647 h 90"/>
                <a:gd name="T12" fmla="*/ 2147483647 w 181"/>
                <a:gd name="T13" fmla="*/ 2147483647 h 90"/>
                <a:gd name="T14" fmla="*/ 2147483647 w 181"/>
                <a:gd name="T15" fmla="*/ 2147483647 h 90"/>
                <a:gd name="T16" fmla="*/ 2147483647 w 181"/>
                <a:gd name="T17" fmla="*/ 2147483647 h 90"/>
                <a:gd name="T18" fmla="*/ 2147483647 w 181"/>
                <a:gd name="T19" fmla="*/ 2147483647 h 90"/>
                <a:gd name="T20" fmla="*/ 2147483647 w 181"/>
                <a:gd name="T21" fmla="*/ 2147483647 h 90"/>
                <a:gd name="T22" fmla="*/ 2147483647 w 181"/>
                <a:gd name="T23" fmla="*/ 2147483647 h 90"/>
                <a:gd name="T24" fmla="*/ 2147483647 w 181"/>
                <a:gd name="T25" fmla="*/ 2147483647 h 90"/>
                <a:gd name="T26" fmla="*/ 2147483647 w 181"/>
                <a:gd name="T27" fmla="*/ 2147483647 h 90"/>
                <a:gd name="T28" fmla="*/ 2147483647 w 181"/>
                <a:gd name="T29" fmla="*/ 2147483647 h 90"/>
                <a:gd name="T30" fmla="*/ 2147483647 w 181"/>
                <a:gd name="T31" fmla="*/ 2147483647 h 90"/>
                <a:gd name="T32" fmla="*/ 2147483647 w 181"/>
                <a:gd name="T33" fmla="*/ 2147483647 h 90"/>
                <a:gd name="T34" fmla="*/ 2147483647 w 181"/>
                <a:gd name="T35" fmla="*/ 2147483647 h 90"/>
                <a:gd name="T36" fmla="*/ 2147483647 w 181"/>
                <a:gd name="T37" fmla="*/ 2147483647 h 90"/>
                <a:gd name="T38" fmla="*/ 2147483647 w 181"/>
                <a:gd name="T39" fmla="*/ 2147483647 h 90"/>
                <a:gd name="T40" fmla="*/ 2147483647 w 181"/>
                <a:gd name="T41" fmla="*/ 2147483647 h 90"/>
                <a:gd name="T42" fmla="*/ 2147483647 w 181"/>
                <a:gd name="T43" fmla="*/ 2147483647 h 90"/>
                <a:gd name="T44" fmla="*/ 2147483647 w 181"/>
                <a:gd name="T45" fmla="*/ 2147483647 h 90"/>
                <a:gd name="T46" fmla="*/ 2147483647 w 181"/>
                <a:gd name="T47" fmla="*/ 2147483647 h 90"/>
                <a:gd name="T48" fmla="*/ 2147483647 w 181"/>
                <a:gd name="T49" fmla="*/ 2147483647 h 90"/>
                <a:gd name="T50" fmla="*/ 2147483647 w 181"/>
                <a:gd name="T51" fmla="*/ 2147483647 h 90"/>
                <a:gd name="T52" fmla="*/ 2147483647 w 181"/>
                <a:gd name="T53" fmla="*/ 2147483647 h 90"/>
                <a:gd name="T54" fmla="*/ 2147483647 w 181"/>
                <a:gd name="T55" fmla="*/ 2147483647 h 90"/>
                <a:gd name="T56" fmla="*/ 2147483647 w 181"/>
                <a:gd name="T57" fmla="*/ 2147483647 h 90"/>
                <a:gd name="T58" fmla="*/ 2147483647 w 181"/>
                <a:gd name="T59" fmla="*/ 2147483647 h 90"/>
                <a:gd name="T60" fmla="*/ 2147483647 w 181"/>
                <a:gd name="T61" fmla="*/ 2147483647 h 90"/>
                <a:gd name="T62" fmla="*/ 2147483647 w 181"/>
                <a:gd name="T63" fmla="*/ 2147483647 h 90"/>
                <a:gd name="T64" fmla="*/ 2147483647 w 181"/>
                <a:gd name="T65" fmla="*/ 2147483647 h 90"/>
                <a:gd name="T66" fmla="*/ 2147483647 w 181"/>
                <a:gd name="T67" fmla="*/ 2147483647 h 90"/>
                <a:gd name="T68" fmla="*/ 2147483647 w 181"/>
                <a:gd name="T69" fmla="*/ 2147483647 h 90"/>
                <a:gd name="T70" fmla="*/ 2147483647 w 181"/>
                <a:gd name="T71" fmla="*/ 2147483647 h 90"/>
                <a:gd name="T72" fmla="*/ 2147483647 w 181"/>
                <a:gd name="T73" fmla="*/ 2147483647 h 90"/>
                <a:gd name="T74" fmla="*/ 2147483647 w 181"/>
                <a:gd name="T75" fmla="*/ 2147483647 h 90"/>
                <a:gd name="T76" fmla="*/ 2147483647 w 181"/>
                <a:gd name="T77" fmla="*/ 2147483647 h 90"/>
                <a:gd name="T78" fmla="*/ 0 w 181"/>
                <a:gd name="T79" fmla="*/ 2147483647 h 90"/>
                <a:gd name="T80" fmla="*/ 2147483647 w 181"/>
                <a:gd name="T81" fmla="*/ 2147483647 h 90"/>
                <a:gd name="T82" fmla="*/ 2147483647 w 181"/>
                <a:gd name="T83" fmla="*/ 2147483647 h 90"/>
                <a:gd name="T84" fmla="*/ 2147483647 w 181"/>
                <a:gd name="T85" fmla="*/ 2147483647 h 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1" h="90">
                  <a:moveTo>
                    <a:pt x="18" y="80"/>
                  </a:moveTo>
                  <a:lnTo>
                    <a:pt x="24" y="72"/>
                  </a:lnTo>
                  <a:lnTo>
                    <a:pt x="35" y="64"/>
                  </a:lnTo>
                  <a:lnTo>
                    <a:pt x="48" y="59"/>
                  </a:lnTo>
                  <a:lnTo>
                    <a:pt x="63" y="54"/>
                  </a:lnTo>
                  <a:lnTo>
                    <a:pt x="78" y="52"/>
                  </a:lnTo>
                  <a:lnTo>
                    <a:pt x="91" y="51"/>
                  </a:lnTo>
                  <a:lnTo>
                    <a:pt x="103" y="53"/>
                  </a:lnTo>
                  <a:lnTo>
                    <a:pt x="111" y="59"/>
                  </a:lnTo>
                  <a:lnTo>
                    <a:pt x="121" y="69"/>
                  </a:lnTo>
                  <a:lnTo>
                    <a:pt x="125" y="74"/>
                  </a:lnTo>
                  <a:lnTo>
                    <a:pt x="128" y="77"/>
                  </a:lnTo>
                  <a:lnTo>
                    <a:pt x="133" y="78"/>
                  </a:lnTo>
                  <a:lnTo>
                    <a:pt x="137" y="78"/>
                  </a:lnTo>
                  <a:lnTo>
                    <a:pt x="143" y="77"/>
                  </a:lnTo>
                  <a:lnTo>
                    <a:pt x="150" y="74"/>
                  </a:lnTo>
                  <a:lnTo>
                    <a:pt x="157" y="69"/>
                  </a:lnTo>
                  <a:lnTo>
                    <a:pt x="162" y="65"/>
                  </a:lnTo>
                  <a:lnTo>
                    <a:pt x="169" y="55"/>
                  </a:lnTo>
                  <a:lnTo>
                    <a:pt x="172" y="52"/>
                  </a:lnTo>
                  <a:lnTo>
                    <a:pt x="174" y="51"/>
                  </a:lnTo>
                  <a:lnTo>
                    <a:pt x="178" y="50"/>
                  </a:lnTo>
                  <a:lnTo>
                    <a:pt x="181" y="53"/>
                  </a:lnTo>
                  <a:lnTo>
                    <a:pt x="173" y="47"/>
                  </a:lnTo>
                  <a:lnTo>
                    <a:pt x="165" y="43"/>
                  </a:lnTo>
                  <a:lnTo>
                    <a:pt x="157" y="40"/>
                  </a:lnTo>
                  <a:lnTo>
                    <a:pt x="149" y="38"/>
                  </a:lnTo>
                  <a:lnTo>
                    <a:pt x="136" y="38"/>
                  </a:lnTo>
                  <a:lnTo>
                    <a:pt x="132" y="40"/>
                  </a:lnTo>
                  <a:lnTo>
                    <a:pt x="130" y="42"/>
                  </a:lnTo>
                  <a:lnTo>
                    <a:pt x="140" y="33"/>
                  </a:lnTo>
                  <a:lnTo>
                    <a:pt x="149" y="27"/>
                  </a:lnTo>
                  <a:lnTo>
                    <a:pt x="157" y="25"/>
                  </a:lnTo>
                  <a:lnTo>
                    <a:pt x="162" y="25"/>
                  </a:lnTo>
                  <a:lnTo>
                    <a:pt x="147" y="20"/>
                  </a:lnTo>
                  <a:lnTo>
                    <a:pt x="132" y="20"/>
                  </a:lnTo>
                  <a:lnTo>
                    <a:pt x="120" y="25"/>
                  </a:lnTo>
                  <a:lnTo>
                    <a:pt x="115" y="27"/>
                  </a:lnTo>
                  <a:lnTo>
                    <a:pt x="112" y="31"/>
                  </a:lnTo>
                  <a:lnTo>
                    <a:pt x="115" y="26"/>
                  </a:lnTo>
                  <a:lnTo>
                    <a:pt x="117" y="21"/>
                  </a:lnTo>
                  <a:lnTo>
                    <a:pt x="122" y="16"/>
                  </a:lnTo>
                  <a:lnTo>
                    <a:pt x="127" y="13"/>
                  </a:lnTo>
                  <a:lnTo>
                    <a:pt x="133" y="10"/>
                  </a:lnTo>
                  <a:lnTo>
                    <a:pt x="121" y="9"/>
                  </a:lnTo>
                  <a:lnTo>
                    <a:pt x="112" y="10"/>
                  </a:lnTo>
                  <a:lnTo>
                    <a:pt x="104" y="12"/>
                  </a:lnTo>
                  <a:lnTo>
                    <a:pt x="98" y="15"/>
                  </a:lnTo>
                  <a:lnTo>
                    <a:pt x="93" y="18"/>
                  </a:lnTo>
                  <a:lnTo>
                    <a:pt x="90" y="21"/>
                  </a:lnTo>
                  <a:lnTo>
                    <a:pt x="88" y="28"/>
                  </a:lnTo>
                  <a:lnTo>
                    <a:pt x="90" y="15"/>
                  </a:lnTo>
                  <a:lnTo>
                    <a:pt x="93" y="6"/>
                  </a:lnTo>
                  <a:lnTo>
                    <a:pt x="97" y="1"/>
                  </a:lnTo>
                  <a:lnTo>
                    <a:pt x="99" y="0"/>
                  </a:lnTo>
                  <a:lnTo>
                    <a:pt x="86" y="6"/>
                  </a:lnTo>
                  <a:lnTo>
                    <a:pt x="76" y="14"/>
                  </a:lnTo>
                  <a:lnTo>
                    <a:pt x="70" y="23"/>
                  </a:lnTo>
                  <a:lnTo>
                    <a:pt x="69" y="26"/>
                  </a:lnTo>
                  <a:lnTo>
                    <a:pt x="69" y="29"/>
                  </a:lnTo>
                  <a:lnTo>
                    <a:pt x="68" y="19"/>
                  </a:lnTo>
                  <a:lnTo>
                    <a:pt x="67" y="14"/>
                  </a:lnTo>
                  <a:lnTo>
                    <a:pt x="67" y="9"/>
                  </a:lnTo>
                  <a:lnTo>
                    <a:pt x="69" y="6"/>
                  </a:lnTo>
                  <a:lnTo>
                    <a:pt x="59" y="12"/>
                  </a:lnTo>
                  <a:lnTo>
                    <a:pt x="53" y="16"/>
                  </a:lnTo>
                  <a:lnTo>
                    <a:pt x="48" y="21"/>
                  </a:lnTo>
                  <a:lnTo>
                    <a:pt x="48" y="28"/>
                  </a:lnTo>
                  <a:lnTo>
                    <a:pt x="47" y="23"/>
                  </a:lnTo>
                  <a:lnTo>
                    <a:pt x="45" y="19"/>
                  </a:lnTo>
                  <a:lnTo>
                    <a:pt x="41" y="17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27" y="27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4" y="55"/>
                  </a:lnTo>
                  <a:lnTo>
                    <a:pt x="1" y="64"/>
                  </a:lnTo>
                  <a:lnTo>
                    <a:pt x="0" y="74"/>
                  </a:lnTo>
                  <a:lnTo>
                    <a:pt x="2" y="83"/>
                  </a:lnTo>
                  <a:lnTo>
                    <a:pt x="5" y="87"/>
                  </a:lnTo>
                  <a:lnTo>
                    <a:pt x="7" y="89"/>
                  </a:lnTo>
                  <a:lnTo>
                    <a:pt x="10" y="90"/>
                  </a:lnTo>
                  <a:lnTo>
                    <a:pt x="16" y="86"/>
                  </a:lnTo>
                  <a:lnTo>
                    <a:pt x="18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3" name="32 Forma libre"/>
          <p:cNvSpPr/>
          <p:nvPr/>
        </p:nvSpPr>
        <p:spPr>
          <a:xfrm>
            <a:off x="2333440" y="1883230"/>
            <a:ext cx="656808" cy="537657"/>
          </a:xfrm>
          <a:custGeom>
            <a:avLst/>
            <a:gdLst>
              <a:gd name="connsiteX0" fmla="*/ 592428 w 592428"/>
              <a:gd name="connsiteY0" fmla="*/ 0 h 489398"/>
              <a:gd name="connsiteX1" fmla="*/ 553791 w 592428"/>
              <a:gd name="connsiteY1" fmla="*/ 64395 h 489398"/>
              <a:gd name="connsiteX2" fmla="*/ 515155 w 592428"/>
              <a:gd name="connsiteY2" fmla="*/ 90152 h 489398"/>
              <a:gd name="connsiteX3" fmla="*/ 476518 w 592428"/>
              <a:gd name="connsiteY3" fmla="*/ 128789 h 489398"/>
              <a:gd name="connsiteX4" fmla="*/ 425003 w 592428"/>
              <a:gd name="connsiteY4" fmla="*/ 206062 h 489398"/>
              <a:gd name="connsiteX5" fmla="*/ 399245 w 592428"/>
              <a:gd name="connsiteY5" fmla="*/ 244699 h 489398"/>
              <a:gd name="connsiteX6" fmla="*/ 321972 w 592428"/>
              <a:gd name="connsiteY6" fmla="*/ 296214 h 489398"/>
              <a:gd name="connsiteX7" fmla="*/ 283335 w 592428"/>
              <a:gd name="connsiteY7" fmla="*/ 334851 h 489398"/>
              <a:gd name="connsiteX8" fmla="*/ 244698 w 592428"/>
              <a:gd name="connsiteY8" fmla="*/ 347730 h 489398"/>
              <a:gd name="connsiteX9" fmla="*/ 193183 w 592428"/>
              <a:gd name="connsiteY9" fmla="*/ 373488 h 489398"/>
              <a:gd name="connsiteX10" fmla="*/ 180304 w 592428"/>
              <a:gd name="connsiteY10" fmla="*/ 412124 h 489398"/>
              <a:gd name="connsiteX11" fmla="*/ 64394 w 592428"/>
              <a:gd name="connsiteY11" fmla="*/ 450761 h 489398"/>
              <a:gd name="connsiteX12" fmla="*/ 25758 w 592428"/>
              <a:gd name="connsiteY12" fmla="*/ 463640 h 489398"/>
              <a:gd name="connsiteX13" fmla="*/ 0 w 592428"/>
              <a:gd name="connsiteY13" fmla="*/ 489398 h 48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2428" h="489398">
                <a:moveTo>
                  <a:pt x="592428" y="0"/>
                </a:moveTo>
                <a:cubicBezTo>
                  <a:pt x="579549" y="21465"/>
                  <a:pt x="570082" y="45389"/>
                  <a:pt x="553791" y="64395"/>
                </a:cubicBezTo>
                <a:cubicBezTo>
                  <a:pt x="543718" y="76147"/>
                  <a:pt x="527046" y="80243"/>
                  <a:pt x="515155" y="90152"/>
                </a:cubicBezTo>
                <a:cubicBezTo>
                  <a:pt x="501163" y="101812"/>
                  <a:pt x="487700" y="114412"/>
                  <a:pt x="476518" y="128789"/>
                </a:cubicBezTo>
                <a:cubicBezTo>
                  <a:pt x="457512" y="153225"/>
                  <a:pt x="442175" y="180304"/>
                  <a:pt x="425003" y="206062"/>
                </a:cubicBezTo>
                <a:cubicBezTo>
                  <a:pt x="416417" y="218941"/>
                  <a:pt x="412124" y="236113"/>
                  <a:pt x="399245" y="244699"/>
                </a:cubicBezTo>
                <a:cubicBezTo>
                  <a:pt x="373487" y="261871"/>
                  <a:pt x="343862" y="274324"/>
                  <a:pt x="321972" y="296214"/>
                </a:cubicBezTo>
                <a:cubicBezTo>
                  <a:pt x="309093" y="309093"/>
                  <a:pt x="298490" y="324748"/>
                  <a:pt x="283335" y="334851"/>
                </a:cubicBezTo>
                <a:cubicBezTo>
                  <a:pt x="272039" y="342381"/>
                  <a:pt x="257176" y="342382"/>
                  <a:pt x="244698" y="347730"/>
                </a:cubicBezTo>
                <a:cubicBezTo>
                  <a:pt x="227052" y="355293"/>
                  <a:pt x="210355" y="364902"/>
                  <a:pt x="193183" y="373488"/>
                </a:cubicBezTo>
                <a:cubicBezTo>
                  <a:pt x="188890" y="386367"/>
                  <a:pt x="191351" y="404234"/>
                  <a:pt x="180304" y="412124"/>
                </a:cubicBezTo>
                <a:cubicBezTo>
                  <a:pt x="180303" y="412125"/>
                  <a:pt x="83713" y="444321"/>
                  <a:pt x="64394" y="450761"/>
                </a:cubicBezTo>
                <a:cubicBezTo>
                  <a:pt x="51515" y="455054"/>
                  <a:pt x="35357" y="454041"/>
                  <a:pt x="25758" y="463640"/>
                </a:cubicBezTo>
                <a:lnTo>
                  <a:pt x="0" y="489398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00392" y="6430544"/>
            <a:ext cx="720080" cy="382832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6303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82 Grupo"/>
          <p:cNvGrpSpPr/>
          <p:nvPr/>
        </p:nvGrpSpPr>
        <p:grpSpPr>
          <a:xfrm>
            <a:off x="299591" y="836712"/>
            <a:ext cx="3984377" cy="5544616"/>
            <a:chOff x="323529" y="526849"/>
            <a:chExt cx="2088231" cy="2398096"/>
          </a:xfrm>
        </p:grpSpPr>
        <p:sp>
          <p:nvSpPr>
            <p:cNvPr id="84" name="83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85" name="84 Rectángulo redondeado"/>
            <p:cNvSpPr/>
            <p:nvPr/>
          </p:nvSpPr>
          <p:spPr>
            <a:xfrm>
              <a:off x="416339" y="620689"/>
              <a:ext cx="1851406" cy="1916534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6" name="85 Cilindro"/>
          <p:cNvSpPr/>
          <p:nvPr/>
        </p:nvSpPr>
        <p:spPr>
          <a:xfrm>
            <a:off x="1804644" y="4293095"/>
            <a:ext cx="751132" cy="792088"/>
          </a:xfrm>
          <a:prstGeom prst="can">
            <a:avLst>
              <a:gd name="adj" fmla="val 40431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488456" y="571046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blue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eyes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 3"/>
          <p:cNvSpPr>
            <a:spLocks/>
          </p:cNvSpPr>
          <p:nvPr/>
        </p:nvSpPr>
        <p:spPr bwMode="auto">
          <a:xfrm rot="10576050">
            <a:off x="1218758" y="1636541"/>
            <a:ext cx="2126289" cy="3059600"/>
          </a:xfrm>
          <a:custGeom>
            <a:avLst/>
            <a:gdLst>
              <a:gd name="T0" fmla="*/ 2147483647 w 135"/>
              <a:gd name="T1" fmla="*/ 2147483647 h 173"/>
              <a:gd name="T2" fmla="*/ 2147483647 w 135"/>
              <a:gd name="T3" fmla="*/ 2147483647 h 173"/>
              <a:gd name="T4" fmla="*/ 2147483647 w 135"/>
              <a:gd name="T5" fmla="*/ 2147483647 h 173"/>
              <a:gd name="T6" fmla="*/ 2147483647 w 135"/>
              <a:gd name="T7" fmla="*/ 2147483647 h 173"/>
              <a:gd name="T8" fmla="*/ 2147483647 w 135"/>
              <a:gd name="T9" fmla="*/ 2147483647 h 173"/>
              <a:gd name="T10" fmla="*/ 2147483647 w 135"/>
              <a:gd name="T11" fmla="*/ 2147483647 h 173"/>
              <a:gd name="T12" fmla="*/ 2147483647 w 135"/>
              <a:gd name="T13" fmla="*/ 2147483647 h 173"/>
              <a:gd name="T14" fmla="*/ 2147483647 w 135"/>
              <a:gd name="T15" fmla="*/ 2147483647 h 173"/>
              <a:gd name="T16" fmla="*/ 0 w 135"/>
              <a:gd name="T17" fmla="*/ 2147483647 h 173"/>
              <a:gd name="T18" fmla="*/ 2147483647 w 135"/>
              <a:gd name="T19" fmla="*/ 2147483647 h 173"/>
              <a:gd name="T20" fmla="*/ 2147483647 w 135"/>
              <a:gd name="T21" fmla="*/ 2147483647 h 173"/>
              <a:gd name="T22" fmla="*/ 2147483647 w 135"/>
              <a:gd name="T23" fmla="*/ 2147483647 h 173"/>
              <a:gd name="T24" fmla="*/ 2147483647 w 135"/>
              <a:gd name="T25" fmla="*/ 2147483647 h 173"/>
              <a:gd name="T26" fmla="*/ 2147483647 w 135"/>
              <a:gd name="T27" fmla="*/ 2147483647 h 173"/>
              <a:gd name="T28" fmla="*/ 2147483647 w 135"/>
              <a:gd name="T29" fmla="*/ 2147483647 h 173"/>
              <a:gd name="T30" fmla="*/ 2147483647 w 135"/>
              <a:gd name="T31" fmla="*/ 2147483647 h 173"/>
              <a:gd name="T32" fmla="*/ 2147483647 w 135"/>
              <a:gd name="T33" fmla="*/ 0 h 173"/>
              <a:gd name="T34" fmla="*/ 2147483647 w 135"/>
              <a:gd name="T35" fmla="*/ 0 h 173"/>
              <a:gd name="T36" fmla="*/ 2147483647 w 135"/>
              <a:gd name="T37" fmla="*/ 0 h 173"/>
              <a:gd name="T38" fmla="*/ 2147483647 w 135"/>
              <a:gd name="T39" fmla="*/ 2147483647 h 173"/>
              <a:gd name="T40" fmla="*/ 2147483647 w 135"/>
              <a:gd name="T41" fmla="*/ 2147483647 h 173"/>
              <a:gd name="T42" fmla="*/ 2147483647 w 135"/>
              <a:gd name="T43" fmla="*/ 2147483647 h 173"/>
              <a:gd name="T44" fmla="*/ 2147483647 w 135"/>
              <a:gd name="T45" fmla="*/ 2147483647 h 173"/>
              <a:gd name="T46" fmla="*/ 2147483647 w 135"/>
              <a:gd name="T47" fmla="*/ 2147483647 h 173"/>
              <a:gd name="T48" fmla="*/ 2147483647 w 135"/>
              <a:gd name="T49" fmla="*/ 2147483647 h 173"/>
              <a:gd name="T50" fmla="*/ 2147483647 w 135"/>
              <a:gd name="T51" fmla="*/ 2147483647 h 173"/>
              <a:gd name="T52" fmla="*/ 2147483647 w 135"/>
              <a:gd name="T53" fmla="*/ 2147483647 h 173"/>
              <a:gd name="T54" fmla="*/ 2147483647 w 135"/>
              <a:gd name="T55" fmla="*/ 2147483647 h 173"/>
              <a:gd name="T56" fmla="*/ 2147483647 w 135"/>
              <a:gd name="T57" fmla="*/ 2147483647 h 173"/>
              <a:gd name="T58" fmla="*/ 2147483647 w 135"/>
              <a:gd name="T59" fmla="*/ 2147483647 h 173"/>
              <a:gd name="T60" fmla="*/ 2147483647 w 135"/>
              <a:gd name="T61" fmla="*/ 2147483647 h 173"/>
              <a:gd name="T62" fmla="*/ 2147483647 w 135"/>
              <a:gd name="T63" fmla="*/ 2147483647 h 173"/>
              <a:gd name="T64" fmla="*/ 2147483647 w 135"/>
              <a:gd name="T65" fmla="*/ 2147483647 h 173"/>
              <a:gd name="T66" fmla="*/ 2147483647 w 135"/>
              <a:gd name="T67" fmla="*/ 2147483647 h 173"/>
              <a:gd name="T68" fmla="*/ 2147483647 w 135"/>
              <a:gd name="T69" fmla="*/ 2147483647 h 1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5" h="173">
                <a:moveTo>
                  <a:pt x="68" y="173"/>
                </a:moveTo>
                <a:lnTo>
                  <a:pt x="54" y="172"/>
                </a:lnTo>
                <a:lnTo>
                  <a:pt x="41" y="167"/>
                </a:lnTo>
                <a:lnTo>
                  <a:pt x="30" y="160"/>
                </a:lnTo>
                <a:lnTo>
                  <a:pt x="19" y="150"/>
                </a:lnTo>
                <a:lnTo>
                  <a:pt x="12" y="138"/>
                </a:lnTo>
                <a:lnTo>
                  <a:pt x="5" y="125"/>
                </a:lnTo>
                <a:lnTo>
                  <a:pt x="1" y="111"/>
                </a:lnTo>
                <a:lnTo>
                  <a:pt x="0" y="95"/>
                </a:lnTo>
                <a:lnTo>
                  <a:pt x="2" y="78"/>
                </a:lnTo>
                <a:lnTo>
                  <a:pt x="7" y="62"/>
                </a:lnTo>
                <a:lnTo>
                  <a:pt x="15" y="46"/>
                </a:lnTo>
                <a:lnTo>
                  <a:pt x="25" y="31"/>
                </a:lnTo>
                <a:lnTo>
                  <a:pt x="38" y="19"/>
                </a:lnTo>
                <a:lnTo>
                  <a:pt x="51" y="9"/>
                </a:lnTo>
                <a:lnTo>
                  <a:pt x="65" y="3"/>
                </a:lnTo>
                <a:lnTo>
                  <a:pt x="71" y="0"/>
                </a:lnTo>
                <a:lnTo>
                  <a:pt x="79" y="0"/>
                </a:lnTo>
                <a:lnTo>
                  <a:pt x="85" y="0"/>
                </a:lnTo>
                <a:lnTo>
                  <a:pt x="92" y="3"/>
                </a:lnTo>
                <a:lnTo>
                  <a:pt x="102" y="9"/>
                </a:lnTo>
                <a:lnTo>
                  <a:pt x="112" y="19"/>
                </a:lnTo>
                <a:lnTo>
                  <a:pt x="121" y="31"/>
                </a:lnTo>
                <a:lnTo>
                  <a:pt x="127" y="46"/>
                </a:lnTo>
                <a:lnTo>
                  <a:pt x="132" y="62"/>
                </a:lnTo>
                <a:lnTo>
                  <a:pt x="134" y="78"/>
                </a:lnTo>
                <a:lnTo>
                  <a:pt x="135" y="95"/>
                </a:lnTo>
                <a:lnTo>
                  <a:pt x="134" y="111"/>
                </a:lnTo>
                <a:lnTo>
                  <a:pt x="129" y="125"/>
                </a:lnTo>
                <a:lnTo>
                  <a:pt x="123" y="138"/>
                </a:lnTo>
                <a:lnTo>
                  <a:pt x="115" y="150"/>
                </a:lnTo>
                <a:lnTo>
                  <a:pt x="105" y="160"/>
                </a:lnTo>
                <a:lnTo>
                  <a:pt x="94" y="167"/>
                </a:lnTo>
                <a:lnTo>
                  <a:pt x="81" y="172"/>
                </a:lnTo>
                <a:lnTo>
                  <a:pt x="68" y="173"/>
                </a:lnTo>
                <a:close/>
              </a:path>
            </a:pathLst>
          </a:custGeom>
          <a:solidFill>
            <a:srgbClr val="FFCC99"/>
          </a:solidFill>
          <a:ln w="38100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grpSp>
        <p:nvGrpSpPr>
          <p:cNvPr id="8" name="7 Grupo"/>
          <p:cNvGrpSpPr/>
          <p:nvPr/>
        </p:nvGrpSpPr>
        <p:grpSpPr>
          <a:xfrm>
            <a:off x="4479924" y="872716"/>
            <a:ext cx="4340547" cy="5508612"/>
            <a:chOff x="4283968" y="1124744"/>
            <a:chExt cx="2324323" cy="1728192"/>
          </a:xfrm>
        </p:grpSpPr>
        <p:sp>
          <p:nvSpPr>
            <p:cNvPr id="25" name="24 Rectángulo redondeado"/>
            <p:cNvSpPr/>
            <p:nvPr/>
          </p:nvSpPr>
          <p:spPr>
            <a:xfrm>
              <a:off x="4283968" y="1124744"/>
              <a:ext cx="2324323" cy="1728192"/>
            </a:xfrm>
            <a:prstGeom prst="roundRect">
              <a:avLst>
                <a:gd name="adj" fmla="val 8234"/>
              </a:avLst>
            </a:prstGeom>
            <a:solidFill>
              <a:srgbClr val="00CCFF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4391112" y="1411453"/>
              <a:ext cx="2101500" cy="1351120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4391113" y="1158630"/>
              <a:ext cx="2101499" cy="22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Black" pitchFamily="34" charset="0"/>
                </a:rPr>
                <a:t>EYES</a:t>
              </a:r>
              <a:endParaRPr lang="es-E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endParaRPr>
            </a:p>
          </p:txBody>
        </p:sp>
      </p:grp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4" y="131910"/>
            <a:ext cx="5534711" cy="560786"/>
          </a:xfrm>
          <a:prstGeom prst="rect">
            <a:avLst/>
          </a:prstGeom>
        </p:spPr>
      </p:pic>
      <p:sp>
        <p:nvSpPr>
          <p:cNvPr id="81" name="Freeform 4"/>
          <p:cNvSpPr>
            <a:spLocks/>
          </p:cNvSpPr>
          <p:nvPr/>
        </p:nvSpPr>
        <p:spPr bwMode="auto">
          <a:xfrm>
            <a:off x="899592" y="1484784"/>
            <a:ext cx="2736303" cy="1509041"/>
          </a:xfrm>
          <a:custGeom>
            <a:avLst/>
            <a:gdLst>
              <a:gd name="T0" fmla="*/ 2147483647 w 187"/>
              <a:gd name="T1" fmla="*/ 2147483647 h 155"/>
              <a:gd name="T2" fmla="*/ 0 w 187"/>
              <a:gd name="T3" fmla="*/ 2147483647 h 155"/>
              <a:gd name="T4" fmla="*/ 2147483647 w 187"/>
              <a:gd name="T5" fmla="*/ 2147483647 h 155"/>
              <a:gd name="T6" fmla="*/ 2147483647 w 187"/>
              <a:gd name="T7" fmla="*/ 2147483647 h 155"/>
              <a:gd name="T8" fmla="*/ 2147483647 w 187"/>
              <a:gd name="T9" fmla="*/ 2147483647 h 155"/>
              <a:gd name="T10" fmla="*/ 2147483647 w 187"/>
              <a:gd name="T11" fmla="*/ 2147483647 h 155"/>
              <a:gd name="T12" fmla="*/ 2147483647 w 187"/>
              <a:gd name="T13" fmla="*/ 2147483647 h 155"/>
              <a:gd name="T14" fmla="*/ 2147483647 w 187"/>
              <a:gd name="T15" fmla="*/ 2147483647 h 155"/>
              <a:gd name="T16" fmla="*/ 2147483647 w 187"/>
              <a:gd name="T17" fmla="*/ 2147483647 h 155"/>
              <a:gd name="T18" fmla="*/ 2147483647 w 187"/>
              <a:gd name="T19" fmla="*/ 2147483647 h 155"/>
              <a:gd name="T20" fmla="*/ 2147483647 w 187"/>
              <a:gd name="T21" fmla="*/ 2147483647 h 155"/>
              <a:gd name="T22" fmla="*/ 2147483647 w 187"/>
              <a:gd name="T23" fmla="*/ 2147483647 h 155"/>
              <a:gd name="T24" fmla="*/ 2147483647 w 187"/>
              <a:gd name="T25" fmla="*/ 2147483647 h 155"/>
              <a:gd name="T26" fmla="*/ 2147483647 w 187"/>
              <a:gd name="T27" fmla="*/ 2147483647 h 155"/>
              <a:gd name="T28" fmla="*/ 2147483647 w 187"/>
              <a:gd name="T29" fmla="*/ 2147483647 h 155"/>
              <a:gd name="T30" fmla="*/ 2147483647 w 187"/>
              <a:gd name="T31" fmla="*/ 2147483647 h 155"/>
              <a:gd name="T32" fmla="*/ 2147483647 w 187"/>
              <a:gd name="T33" fmla="*/ 2147483647 h 155"/>
              <a:gd name="T34" fmla="*/ 2147483647 w 187"/>
              <a:gd name="T35" fmla="*/ 2147483647 h 155"/>
              <a:gd name="T36" fmla="*/ 2147483647 w 187"/>
              <a:gd name="T37" fmla="*/ 2147483647 h 155"/>
              <a:gd name="T38" fmla="*/ 2147483647 w 187"/>
              <a:gd name="T39" fmla="*/ 2147483647 h 155"/>
              <a:gd name="T40" fmla="*/ 2147483647 w 187"/>
              <a:gd name="T41" fmla="*/ 2147483647 h 155"/>
              <a:gd name="T42" fmla="*/ 2147483647 w 187"/>
              <a:gd name="T43" fmla="*/ 2147483647 h 155"/>
              <a:gd name="T44" fmla="*/ 2147483647 w 187"/>
              <a:gd name="T45" fmla="*/ 2147483647 h 155"/>
              <a:gd name="T46" fmla="*/ 2147483647 w 187"/>
              <a:gd name="T47" fmla="*/ 2147483647 h 155"/>
              <a:gd name="T48" fmla="*/ 2147483647 w 187"/>
              <a:gd name="T49" fmla="*/ 2147483647 h 155"/>
              <a:gd name="T50" fmla="*/ 2147483647 w 187"/>
              <a:gd name="T51" fmla="*/ 2147483647 h 155"/>
              <a:gd name="T52" fmla="*/ 2147483647 w 187"/>
              <a:gd name="T53" fmla="*/ 2147483647 h 155"/>
              <a:gd name="T54" fmla="*/ 2147483647 w 187"/>
              <a:gd name="T55" fmla="*/ 2147483647 h 155"/>
              <a:gd name="T56" fmla="*/ 2147483647 w 187"/>
              <a:gd name="T57" fmla="*/ 2147483647 h 155"/>
              <a:gd name="T58" fmla="*/ 2147483647 w 187"/>
              <a:gd name="T59" fmla="*/ 2147483647 h 155"/>
              <a:gd name="T60" fmla="*/ 2147483647 w 187"/>
              <a:gd name="T61" fmla="*/ 2147483647 h 155"/>
              <a:gd name="T62" fmla="*/ 2147483647 w 187"/>
              <a:gd name="T63" fmla="*/ 2147483647 h 155"/>
              <a:gd name="T64" fmla="*/ 2147483647 w 187"/>
              <a:gd name="T65" fmla="*/ 2147483647 h 155"/>
              <a:gd name="T66" fmla="*/ 2147483647 w 187"/>
              <a:gd name="T67" fmla="*/ 2147483647 h 155"/>
              <a:gd name="T68" fmla="*/ 2147483647 w 187"/>
              <a:gd name="T69" fmla="*/ 2147483647 h 155"/>
              <a:gd name="T70" fmla="*/ 2147483647 w 187"/>
              <a:gd name="T71" fmla="*/ 2147483647 h 155"/>
              <a:gd name="T72" fmla="*/ 2147483647 w 187"/>
              <a:gd name="T73" fmla="*/ 2147483647 h 155"/>
              <a:gd name="T74" fmla="*/ 2147483647 w 187"/>
              <a:gd name="T75" fmla="*/ 2147483647 h 155"/>
              <a:gd name="T76" fmla="*/ 2147483647 w 187"/>
              <a:gd name="T77" fmla="*/ 2147483647 h 155"/>
              <a:gd name="T78" fmla="*/ 2147483647 w 187"/>
              <a:gd name="T79" fmla="*/ 2147483647 h 155"/>
              <a:gd name="T80" fmla="*/ 2147483647 w 187"/>
              <a:gd name="T81" fmla="*/ 2147483647 h 155"/>
              <a:gd name="T82" fmla="*/ 2147483647 w 187"/>
              <a:gd name="T83" fmla="*/ 2147483647 h 155"/>
              <a:gd name="T84" fmla="*/ 2147483647 w 187"/>
              <a:gd name="T85" fmla="*/ 2147483647 h 155"/>
              <a:gd name="T86" fmla="*/ 2147483647 w 187"/>
              <a:gd name="T87" fmla="*/ 2147483647 h 155"/>
              <a:gd name="T88" fmla="*/ 2147483647 w 187"/>
              <a:gd name="T89" fmla="*/ 2147483647 h 155"/>
              <a:gd name="T90" fmla="*/ 2147483647 w 187"/>
              <a:gd name="T91" fmla="*/ 2147483647 h 155"/>
              <a:gd name="T92" fmla="*/ 2147483647 w 187"/>
              <a:gd name="T93" fmla="*/ 2147483647 h 155"/>
              <a:gd name="T94" fmla="*/ 2147483647 w 187"/>
              <a:gd name="T95" fmla="*/ 2147483647 h 155"/>
              <a:gd name="T96" fmla="*/ 2147483647 w 187"/>
              <a:gd name="T97" fmla="*/ 2147483647 h 155"/>
              <a:gd name="T98" fmla="*/ 2147483647 w 187"/>
              <a:gd name="T99" fmla="*/ 2147483647 h 155"/>
              <a:gd name="T100" fmla="*/ 2147483647 w 187"/>
              <a:gd name="T101" fmla="*/ 2147483647 h 155"/>
              <a:gd name="T102" fmla="*/ 2147483647 w 187"/>
              <a:gd name="T103" fmla="*/ 2147483647 h 155"/>
              <a:gd name="T104" fmla="*/ 2147483647 w 187"/>
              <a:gd name="T105" fmla="*/ 2147483647 h 155"/>
              <a:gd name="T106" fmla="*/ 2147483647 w 187"/>
              <a:gd name="T107" fmla="*/ 2147483647 h 155"/>
              <a:gd name="T108" fmla="*/ 2147483647 w 187"/>
              <a:gd name="T109" fmla="*/ 2147483647 h 155"/>
              <a:gd name="T110" fmla="*/ 2147483647 w 187"/>
              <a:gd name="T111" fmla="*/ 2147483647 h 155"/>
              <a:gd name="T112" fmla="*/ 2147483647 w 187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87" h="155">
                <a:moveTo>
                  <a:pt x="6" y="95"/>
                </a:moveTo>
                <a:lnTo>
                  <a:pt x="1" y="79"/>
                </a:lnTo>
                <a:lnTo>
                  <a:pt x="0" y="71"/>
                </a:lnTo>
                <a:lnTo>
                  <a:pt x="0" y="63"/>
                </a:lnTo>
                <a:lnTo>
                  <a:pt x="2" y="55"/>
                </a:lnTo>
                <a:lnTo>
                  <a:pt x="6" y="49"/>
                </a:lnTo>
                <a:lnTo>
                  <a:pt x="13" y="42"/>
                </a:lnTo>
                <a:lnTo>
                  <a:pt x="23" y="37"/>
                </a:lnTo>
                <a:lnTo>
                  <a:pt x="25" y="36"/>
                </a:lnTo>
                <a:lnTo>
                  <a:pt x="28" y="33"/>
                </a:lnTo>
                <a:lnTo>
                  <a:pt x="29" y="29"/>
                </a:lnTo>
                <a:lnTo>
                  <a:pt x="30" y="24"/>
                </a:lnTo>
                <a:lnTo>
                  <a:pt x="31" y="19"/>
                </a:lnTo>
                <a:lnTo>
                  <a:pt x="35" y="14"/>
                </a:lnTo>
                <a:lnTo>
                  <a:pt x="39" y="10"/>
                </a:lnTo>
                <a:lnTo>
                  <a:pt x="44" y="8"/>
                </a:lnTo>
                <a:lnTo>
                  <a:pt x="58" y="4"/>
                </a:lnTo>
                <a:lnTo>
                  <a:pt x="75" y="2"/>
                </a:lnTo>
                <a:lnTo>
                  <a:pt x="88" y="0"/>
                </a:lnTo>
                <a:lnTo>
                  <a:pt x="97" y="2"/>
                </a:lnTo>
                <a:lnTo>
                  <a:pt x="108" y="7"/>
                </a:lnTo>
                <a:lnTo>
                  <a:pt x="121" y="12"/>
                </a:lnTo>
                <a:lnTo>
                  <a:pt x="135" y="16"/>
                </a:lnTo>
                <a:lnTo>
                  <a:pt x="141" y="21"/>
                </a:lnTo>
                <a:lnTo>
                  <a:pt x="145" y="26"/>
                </a:lnTo>
                <a:lnTo>
                  <a:pt x="147" y="33"/>
                </a:lnTo>
                <a:lnTo>
                  <a:pt x="149" y="37"/>
                </a:lnTo>
                <a:lnTo>
                  <a:pt x="154" y="39"/>
                </a:lnTo>
                <a:lnTo>
                  <a:pt x="160" y="41"/>
                </a:lnTo>
                <a:lnTo>
                  <a:pt x="165" y="43"/>
                </a:lnTo>
                <a:lnTo>
                  <a:pt x="170" y="48"/>
                </a:lnTo>
                <a:lnTo>
                  <a:pt x="174" y="59"/>
                </a:lnTo>
                <a:lnTo>
                  <a:pt x="177" y="84"/>
                </a:lnTo>
                <a:lnTo>
                  <a:pt x="178" y="90"/>
                </a:lnTo>
                <a:lnTo>
                  <a:pt x="178" y="95"/>
                </a:lnTo>
                <a:lnTo>
                  <a:pt x="178" y="104"/>
                </a:lnTo>
                <a:lnTo>
                  <a:pt x="178" y="112"/>
                </a:lnTo>
                <a:lnTo>
                  <a:pt x="182" y="123"/>
                </a:lnTo>
                <a:lnTo>
                  <a:pt x="181" y="125"/>
                </a:lnTo>
                <a:lnTo>
                  <a:pt x="179" y="129"/>
                </a:lnTo>
                <a:lnTo>
                  <a:pt x="178" y="133"/>
                </a:lnTo>
                <a:lnTo>
                  <a:pt x="177" y="134"/>
                </a:lnTo>
                <a:lnTo>
                  <a:pt x="182" y="134"/>
                </a:lnTo>
                <a:lnTo>
                  <a:pt x="185" y="133"/>
                </a:lnTo>
                <a:lnTo>
                  <a:pt x="187" y="132"/>
                </a:lnTo>
                <a:lnTo>
                  <a:pt x="182" y="131"/>
                </a:lnTo>
                <a:lnTo>
                  <a:pt x="179" y="132"/>
                </a:lnTo>
                <a:lnTo>
                  <a:pt x="177" y="134"/>
                </a:lnTo>
                <a:lnTo>
                  <a:pt x="177" y="138"/>
                </a:lnTo>
                <a:lnTo>
                  <a:pt x="177" y="140"/>
                </a:lnTo>
                <a:lnTo>
                  <a:pt x="172" y="143"/>
                </a:lnTo>
                <a:lnTo>
                  <a:pt x="165" y="149"/>
                </a:lnTo>
                <a:lnTo>
                  <a:pt x="158" y="154"/>
                </a:lnTo>
                <a:lnTo>
                  <a:pt x="155" y="155"/>
                </a:lnTo>
                <a:lnTo>
                  <a:pt x="152" y="155"/>
                </a:lnTo>
                <a:lnTo>
                  <a:pt x="152" y="150"/>
                </a:lnTo>
                <a:lnTo>
                  <a:pt x="152" y="143"/>
                </a:lnTo>
                <a:lnTo>
                  <a:pt x="155" y="130"/>
                </a:lnTo>
                <a:lnTo>
                  <a:pt x="148" y="130"/>
                </a:lnTo>
                <a:lnTo>
                  <a:pt x="141" y="127"/>
                </a:lnTo>
                <a:lnTo>
                  <a:pt x="134" y="123"/>
                </a:lnTo>
                <a:lnTo>
                  <a:pt x="131" y="117"/>
                </a:lnTo>
                <a:lnTo>
                  <a:pt x="132" y="112"/>
                </a:lnTo>
                <a:lnTo>
                  <a:pt x="135" y="105"/>
                </a:lnTo>
                <a:lnTo>
                  <a:pt x="137" y="99"/>
                </a:lnTo>
                <a:lnTo>
                  <a:pt x="136" y="95"/>
                </a:lnTo>
                <a:lnTo>
                  <a:pt x="135" y="93"/>
                </a:lnTo>
                <a:lnTo>
                  <a:pt x="131" y="91"/>
                </a:lnTo>
                <a:lnTo>
                  <a:pt x="124" y="92"/>
                </a:lnTo>
                <a:lnTo>
                  <a:pt x="108" y="97"/>
                </a:lnTo>
                <a:lnTo>
                  <a:pt x="101" y="99"/>
                </a:lnTo>
                <a:lnTo>
                  <a:pt x="96" y="99"/>
                </a:lnTo>
                <a:lnTo>
                  <a:pt x="95" y="98"/>
                </a:lnTo>
                <a:lnTo>
                  <a:pt x="96" y="95"/>
                </a:lnTo>
                <a:lnTo>
                  <a:pt x="98" y="93"/>
                </a:lnTo>
                <a:lnTo>
                  <a:pt x="101" y="89"/>
                </a:lnTo>
                <a:lnTo>
                  <a:pt x="100" y="84"/>
                </a:lnTo>
                <a:lnTo>
                  <a:pt x="95" y="69"/>
                </a:lnTo>
                <a:lnTo>
                  <a:pt x="91" y="63"/>
                </a:lnTo>
                <a:lnTo>
                  <a:pt x="88" y="59"/>
                </a:lnTo>
                <a:lnTo>
                  <a:pt x="84" y="56"/>
                </a:lnTo>
                <a:lnTo>
                  <a:pt x="82" y="59"/>
                </a:lnTo>
                <a:lnTo>
                  <a:pt x="77" y="69"/>
                </a:lnTo>
                <a:lnTo>
                  <a:pt x="73" y="77"/>
                </a:lnTo>
                <a:lnTo>
                  <a:pt x="69" y="82"/>
                </a:lnTo>
                <a:lnTo>
                  <a:pt x="66" y="87"/>
                </a:lnTo>
                <a:lnTo>
                  <a:pt x="63" y="88"/>
                </a:lnTo>
                <a:lnTo>
                  <a:pt x="61" y="89"/>
                </a:lnTo>
                <a:lnTo>
                  <a:pt x="57" y="86"/>
                </a:lnTo>
                <a:lnTo>
                  <a:pt x="53" y="74"/>
                </a:lnTo>
                <a:lnTo>
                  <a:pt x="50" y="69"/>
                </a:lnTo>
                <a:lnTo>
                  <a:pt x="48" y="68"/>
                </a:lnTo>
                <a:lnTo>
                  <a:pt x="46" y="68"/>
                </a:lnTo>
                <a:lnTo>
                  <a:pt x="41" y="73"/>
                </a:lnTo>
                <a:lnTo>
                  <a:pt x="39" y="77"/>
                </a:lnTo>
                <a:lnTo>
                  <a:pt x="38" y="86"/>
                </a:lnTo>
                <a:lnTo>
                  <a:pt x="39" y="89"/>
                </a:lnTo>
                <a:lnTo>
                  <a:pt x="40" y="90"/>
                </a:lnTo>
                <a:lnTo>
                  <a:pt x="42" y="90"/>
                </a:lnTo>
                <a:lnTo>
                  <a:pt x="46" y="88"/>
                </a:lnTo>
                <a:lnTo>
                  <a:pt x="41" y="91"/>
                </a:lnTo>
                <a:lnTo>
                  <a:pt x="39" y="93"/>
                </a:lnTo>
                <a:lnTo>
                  <a:pt x="36" y="95"/>
                </a:lnTo>
                <a:lnTo>
                  <a:pt x="33" y="98"/>
                </a:lnTo>
                <a:lnTo>
                  <a:pt x="29" y="100"/>
                </a:lnTo>
                <a:lnTo>
                  <a:pt x="28" y="102"/>
                </a:lnTo>
                <a:lnTo>
                  <a:pt x="28" y="104"/>
                </a:lnTo>
                <a:lnTo>
                  <a:pt x="30" y="107"/>
                </a:lnTo>
                <a:lnTo>
                  <a:pt x="30" y="113"/>
                </a:lnTo>
                <a:lnTo>
                  <a:pt x="28" y="116"/>
                </a:lnTo>
                <a:lnTo>
                  <a:pt x="26" y="121"/>
                </a:lnTo>
                <a:lnTo>
                  <a:pt x="23" y="127"/>
                </a:lnTo>
                <a:lnTo>
                  <a:pt x="21" y="130"/>
                </a:lnTo>
                <a:lnTo>
                  <a:pt x="6" y="95"/>
                </a:lnTo>
                <a:close/>
              </a:path>
            </a:pathLst>
          </a:custGeom>
          <a:solidFill>
            <a:srgbClr val="993300"/>
          </a:solidFill>
          <a:ln w="381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30" name="29 Grupo"/>
          <p:cNvGrpSpPr/>
          <p:nvPr/>
        </p:nvGrpSpPr>
        <p:grpSpPr>
          <a:xfrm>
            <a:off x="1323418" y="2639496"/>
            <a:ext cx="1812903" cy="425547"/>
            <a:chOff x="4973050" y="2703355"/>
            <a:chExt cx="3539854" cy="614993"/>
          </a:xfrm>
          <a:solidFill>
            <a:srgbClr val="993300"/>
          </a:solidFill>
        </p:grpSpPr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4973050" y="2703355"/>
              <a:ext cx="1460266" cy="597951"/>
            </a:xfrm>
            <a:custGeom>
              <a:avLst/>
              <a:gdLst>
                <a:gd name="T0" fmla="*/ 2147483647 w 174"/>
                <a:gd name="T1" fmla="*/ 2147483647 h 89"/>
                <a:gd name="T2" fmla="*/ 2147483647 w 174"/>
                <a:gd name="T3" fmla="*/ 2147483647 h 89"/>
                <a:gd name="T4" fmla="*/ 2147483647 w 174"/>
                <a:gd name="T5" fmla="*/ 2147483647 h 89"/>
                <a:gd name="T6" fmla="*/ 2147483647 w 174"/>
                <a:gd name="T7" fmla="*/ 2147483647 h 89"/>
                <a:gd name="T8" fmla="*/ 2147483647 w 174"/>
                <a:gd name="T9" fmla="*/ 2147483647 h 89"/>
                <a:gd name="T10" fmla="*/ 2147483647 w 174"/>
                <a:gd name="T11" fmla="*/ 2147483647 h 89"/>
                <a:gd name="T12" fmla="*/ 2147483647 w 174"/>
                <a:gd name="T13" fmla="*/ 2147483647 h 89"/>
                <a:gd name="T14" fmla="*/ 2147483647 w 174"/>
                <a:gd name="T15" fmla="*/ 2147483647 h 89"/>
                <a:gd name="T16" fmla="*/ 2147483647 w 174"/>
                <a:gd name="T17" fmla="*/ 2147483647 h 89"/>
                <a:gd name="T18" fmla="*/ 2147483647 w 174"/>
                <a:gd name="T19" fmla="*/ 2147483647 h 89"/>
                <a:gd name="T20" fmla="*/ 2147483647 w 174"/>
                <a:gd name="T21" fmla="*/ 2147483647 h 89"/>
                <a:gd name="T22" fmla="*/ 2147483647 w 174"/>
                <a:gd name="T23" fmla="*/ 2147483647 h 89"/>
                <a:gd name="T24" fmla="*/ 2147483647 w 174"/>
                <a:gd name="T25" fmla="*/ 2147483647 h 89"/>
                <a:gd name="T26" fmla="*/ 2147483647 w 174"/>
                <a:gd name="T27" fmla="*/ 2147483647 h 89"/>
                <a:gd name="T28" fmla="*/ 2147483647 w 174"/>
                <a:gd name="T29" fmla="*/ 2147483647 h 89"/>
                <a:gd name="T30" fmla="*/ 2147483647 w 174"/>
                <a:gd name="T31" fmla="*/ 2147483647 h 89"/>
                <a:gd name="T32" fmla="*/ 2147483647 w 174"/>
                <a:gd name="T33" fmla="*/ 2147483647 h 89"/>
                <a:gd name="T34" fmla="*/ 2147483647 w 174"/>
                <a:gd name="T35" fmla="*/ 2147483647 h 89"/>
                <a:gd name="T36" fmla="*/ 2147483647 w 174"/>
                <a:gd name="T37" fmla="*/ 2147483647 h 89"/>
                <a:gd name="T38" fmla="*/ 2147483647 w 174"/>
                <a:gd name="T39" fmla="*/ 2147483647 h 89"/>
                <a:gd name="T40" fmla="*/ 2147483647 w 174"/>
                <a:gd name="T41" fmla="*/ 2147483647 h 89"/>
                <a:gd name="T42" fmla="*/ 2147483647 w 174"/>
                <a:gd name="T43" fmla="*/ 2147483647 h 89"/>
                <a:gd name="T44" fmla="*/ 2147483647 w 174"/>
                <a:gd name="T45" fmla="*/ 2147483647 h 89"/>
                <a:gd name="T46" fmla="*/ 2147483647 w 174"/>
                <a:gd name="T47" fmla="*/ 2147483647 h 89"/>
                <a:gd name="T48" fmla="*/ 2147483647 w 174"/>
                <a:gd name="T49" fmla="*/ 2147483647 h 89"/>
                <a:gd name="T50" fmla="*/ 2147483647 w 174"/>
                <a:gd name="T51" fmla="*/ 2147483647 h 89"/>
                <a:gd name="T52" fmla="*/ 2147483647 w 174"/>
                <a:gd name="T53" fmla="*/ 2147483647 h 89"/>
                <a:gd name="T54" fmla="*/ 2147483647 w 174"/>
                <a:gd name="T55" fmla="*/ 2147483647 h 89"/>
                <a:gd name="T56" fmla="*/ 2147483647 w 174"/>
                <a:gd name="T57" fmla="*/ 2147483647 h 89"/>
                <a:gd name="T58" fmla="*/ 2147483647 w 174"/>
                <a:gd name="T59" fmla="*/ 2147483647 h 89"/>
                <a:gd name="T60" fmla="*/ 2147483647 w 174"/>
                <a:gd name="T61" fmla="*/ 2147483647 h 89"/>
                <a:gd name="T62" fmla="*/ 2147483647 w 174"/>
                <a:gd name="T63" fmla="*/ 2147483647 h 89"/>
                <a:gd name="T64" fmla="*/ 2147483647 w 174"/>
                <a:gd name="T65" fmla="*/ 2147483647 h 89"/>
                <a:gd name="T66" fmla="*/ 2147483647 w 174"/>
                <a:gd name="T67" fmla="*/ 2147483647 h 89"/>
                <a:gd name="T68" fmla="*/ 2147483647 w 174"/>
                <a:gd name="T69" fmla="*/ 2147483647 h 89"/>
                <a:gd name="T70" fmla="*/ 2147483647 w 174"/>
                <a:gd name="T71" fmla="*/ 2147483647 h 89"/>
                <a:gd name="T72" fmla="*/ 2147483647 w 174"/>
                <a:gd name="T73" fmla="*/ 2147483647 h 89"/>
                <a:gd name="T74" fmla="*/ 2147483647 w 174"/>
                <a:gd name="T75" fmla="*/ 2147483647 h 89"/>
                <a:gd name="T76" fmla="*/ 2147483647 w 174"/>
                <a:gd name="T77" fmla="*/ 2147483647 h 89"/>
                <a:gd name="T78" fmla="*/ 2147483647 w 174"/>
                <a:gd name="T79" fmla="*/ 2147483647 h 89"/>
                <a:gd name="T80" fmla="*/ 2147483647 w 174"/>
                <a:gd name="T81" fmla="*/ 2147483647 h 89"/>
                <a:gd name="T82" fmla="*/ 2147483647 w 174"/>
                <a:gd name="T83" fmla="*/ 2147483647 h 89"/>
                <a:gd name="T84" fmla="*/ 2147483647 w 174"/>
                <a:gd name="T85" fmla="*/ 2147483647 h 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" h="89">
                  <a:moveTo>
                    <a:pt x="165" y="80"/>
                  </a:moveTo>
                  <a:lnTo>
                    <a:pt x="157" y="72"/>
                  </a:lnTo>
                  <a:lnTo>
                    <a:pt x="147" y="64"/>
                  </a:lnTo>
                  <a:lnTo>
                    <a:pt x="134" y="59"/>
                  </a:lnTo>
                  <a:lnTo>
                    <a:pt x="119" y="54"/>
                  </a:lnTo>
                  <a:lnTo>
                    <a:pt x="105" y="52"/>
                  </a:lnTo>
                  <a:lnTo>
                    <a:pt x="90" y="51"/>
                  </a:lnTo>
                  <a:lnTo>
                    <a:pt x="79" y="53"/>
                  </a:lnTo>
                  <a:lnTo>
                    <a:pt x="71" y="59"/>
                  </a:lnTo>
                  <a:lnTo>
                    <a:pt x="61" y="69"/>
                  </a:lnTo>
                  <a:lnTo>
                    <a:pt x="57" y="74"/>
                  </a:lnTo>
                  <a:lnTo>
                    <a:pt x="53" y="77"/>
                  </a:lnTo>
                  <a:lnTo>
                    <a:pt x="49" y="78"/>
                  </a:lnTo>
                  <a:lnTo>
                    <a:pt x="44" y="78"/>
                  </a:lnTo>
                  <a:lnTo>
                    <a:pt x="39" y="77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0" y="65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7" y="51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9" y="47"/>
                  </a:lnTo>
                  <a:lnTo>
                    <a:pt x="17" y="43"/>
                  </a:lnTo>
                  <a:lnTo>
                    <a:pt x="26" y="40"/>
                  </a:lnTo>
                  <a:lnTo>
                    <a:pt x="33" y="38"/>
                  </a:lnTo>
                  <a:lnTo>
                    <a:pt x="45" y="38"/>
                  </a:lnTo>
                  <a:lnTo>
                    <a:pt x="50" y="40"/>
                  </a:lnTo>
                  <a:lnTo>
                    <a:pt x="52" y="42"/>
                  </a:lnTo>
                  <a:lnTo>
                    <a:pt x="42" y="33"/>
                  </a:lnTo>
                  <a:lnTo>
                    <a:pt x="34" y="29"/>
                  </a:lnTo>
                  <a:lnTo>
                    <a:pt x="29" y="27"/>
                  </a:lnTo>
                  <a:lnTo>
                    <a:pt x="25" y="28"/>
                  </a:lnTo>
                  <a:lnTo>
                    <a:pt x="39" y="24"/>
                  </a:lnTo>
                  <a:lnTo>
                    <a:pt x="53" y="23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70" y="31"/>
                  </a:lnTo>
                  <a:lnTo>
                    <a:pt x="66" y="26"/>
                  </a:lnTo>
                  <a:lnTo>
                    <a:pt x="64" y="21"/>
                  </a:lnTo>
                  <a:lnTo>
                    <a:pt x="60" y="16"/>
                  </a:lnTo>
                  <a:lnTo>
                    <a:pt x="55" y="13"/>
                  </a:lnTo>
                  <a:lnTo>
                    <a:pt x="49" y="10"/>
                  </a:lnTo>
                  <a:lnTo>
                    <a:pt x="61" y="9"/>
                  </a:lnTo>
                  <a:lnTo>
                    <a:pt x="71" y="10"/>
                  </a:lnTo>
                  <a:lnTo>
                    <a:pt x="78" y="12"/>
                  </a:lnTo>
                  <a:lnTo>
                    <a:pt x="84" y="15"/>
                  </a:lnTo>
                  <a:lnTo>
                    <a:pt x="88" y="18"/>
                  </a:lnTo>
                  <a:lnTo>
                    <a:pt x="91" y="21"/>
                  </a:lnTo>
                  <a:lnTo>
                    <a:pt x="95" y="28"/>
                  </a:lnTo>
                  <a:lnTo>
                    <a:pt x="93" y="15"/>
                  </a:lnTo>
                  <a:lnTo>
                    <a:pt x="88" y="6"/>
                  </a:lnTo>
                  <a:lnTo>
                    <a:pt x="85" y="1"/>
                  </a:lnTo>
                  <a:lnTo>
                    <a:pt x="84" y="0"/>
                  </a:lnTo>
                  <a:lnTo>
                    <a:pt x="96" y="6"/>
                  </a:lnTo>
                  <a:lnTo>
                    <a:pt x="106" y="14"/>
                  </a:lnTo>
                  <a:lnTo>
                    <a:pt x="112" y="23"/>
                  </a:lnTo>
                  <a:lnTo>
                    <a:pt x="113" y="26"/>
                  </a:lnTo>
                  <a:lnTo>
                    <a:pt x="113" y="29"/>
                  </a:lnTo>
                  <a:lnTo>
                    <a:pt x="113" y="19"/>
                  </a:lnTo>
                  <a:lnTo>
                    <a:pt x="114" y="14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22" y="12"/>
                  </a:lnTo>
                  <a:lnTo>
                    <a:pt x="129" y="16"/>
                  </a:lnTo>
                  <a:lnTo>
                    <a:pt x="133" y="21"/>
                  </a:lnTo>
                  <a:lnTo>
                    <a:pt x="133" y="28"/>
                  </a:lnTo>
                  <a:lnTo>
                    <a:pt x="135" y="17"/>
                  </a:lnTo>
                  <a:lnTo>
                    <a:pt x="137" y="9"/>
                  </a:lnTo>
                  <a:lnTo>
                    <a:pt x="137" y="5"/>
                  </a:lnTo>
                  <a:lnTo>
                    <a:pt x="135" y="2"/>
                  </a:lnTo>
                  <a:lnTo>
                    <a:pt x="142" y="7"/>
                  </a:lnTo>
                  <a:lnTo>
                    <a:pt x="148" y="15"/>
                  </a:lnTo>
                  <a:lnTo>
                    <a:pt x="162" y="32"/>
                  </a:lnTo>
                  <a:lnTo>
                    <a:pt x="167" y="42"/>
                  </a:lnTo>
                  <a:lnTo>
                    <a:pt x="171" y="52"/>
                  </a:lnTo>
                  <a:lnTo>
                    <a:pt x="174" y="63"/>
                  </a:lnTo>
                  <a:lnTo>
                    <a:pt x="174" y="73"/>
                  </a:lnTo>
                  <a:lnTo>
                    <a:pt x="173" y="80"/>
                  </a:lnTo>
                  <a:lnTo>
                    <a:pt x="171" y="86"/>
                  </a:lnTo>
                  <a:lnTo>
                    <a:pt x="169" y="89"/>
                  </a:lnTo>
                  <a:lnTo>
                    <a:pt x="168" y="89"/>
                  </a:lnTo>
                  <a:lnTo>
                    <a:pt x="167" y="88"/>
                  </a:lnTo>
                  <a:lnTo>
                    <a:pt x="166" y="86"/>
                  </a:lnTo>
                  <a:lnTo>
                    <a:pt x="165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 rot="536911">
              <a:off x="6744753" y="2721755"/>
              <a:ext cx="1768151" cy="596593"/>
            </a:xfrm>
            <a:custGeom>
              <a:avLst/>
              <a:gdLst>
                <a:gd name="T0" fmla="*/ 2147483647 w 181"/>
                <a:gd name="T1" fmla="*/ 2147483647 h 90"/>
                <a:gd name="T2" fmla="*/ 2147483647 w 181"/>
                <a:gd name="T3" fmla="*/ 2147483647 h 90"/>
                <a:gd name="T4" fmla="*/ 2147483647 w 181"/>
                <a:gd name="T5" fmla="*/ 2147483647 h 90"/>
                <a:gd name="T6" fmla="*/ 2147483647 w 181"/>
                <a:gd name="T7" fmla="*/ 2147483647 h 90"/>
                <a:gd name="T8" fmla="*/ 2147483647 w 181"/>
                <a:gd name="T9" fmla="*/ 2147483647 h 90"/>
                <a:gd name="T10" fmla="*/ 2147483647 w 181"/>
                <a:gd name="T11" fmla="*/ 2147483647 h 90"/>
                <a:gd name="T12" fmla="*/ 2147483647 w 181"/>
                <a:gd name="T13" fmla="*/ 2147483647 h 90"/>
                <a:gd name="T14" fmla="*/ 2147483647 w 181"/>
                <a:gd name="T15" fmla="*/ 2147483647 h 90"/>
                <a:gd name="T16" fmla="*/ 2147483647 w 181"/>
                <a:gd name="T17" fmla="*/ 2147483647 h 90"/>
                <a:gd name="T18" fmla="*/ 2147483647 w 181"/>
                <a:gd name="T19" fmla="*/ 2147483647 h 90"/>
                <a:gd name="T20" fmla="*/ 2147483647 w 181"/>
                <a:gd name="T21" fmla="*/ 2147483647 h 90"/>
                <a:gd name="T22" fmla="*/ 2147483647 w 181"/>
                <a:gd name="T23" fmla="*/ 2147483647 h 90"/>
                <a:gd name="T24" fmla="*/ 2147483647 w 181"/>
                <a:gd name="T25" fmla="*/ 2147483647 h 90"/>
                <a:gd name="T26" fmla="*/ 2147483647 w 181"/>
                <a:gd name="T27" fmla="*/ 2147483647 h 90"/>
                <a:gd name="T28" fmla="*/ 2147483647 w 181"/>
                <a:gd name="T29" fmla="*/ 2147483647 h 90"/>
                <a:gd name="T30" fmla="*/ 2147483647 w 181"/>
                <a:gd name="T31" fmla="*/ 2147483647 h 90"/>
                <a:gd name="T32" fmla="*/ 2147483647 w 181"/>
                <a:gd name="T33" fmla="*/ 2147483647 h 90"/>
                <a:gd name="T34" fmla="*/ 2147483647 w 181"/>
                <a:gd name="T35" fmla="*/ 2147483647 h 90"/>
                <a:gd name="T36" fmla="*/ 2147483647 w 181"/>
                <a:gd name="T37" fmla="*/ 2147483647 h 90"/>
                <a:gd name="T38" fmla="*/ 2147483647 w 181"/>
                <a:gd name="T39" fmla="*/ 2147483647 h 90"/>
                <a:gd name="T40" fmla="*/ 2147483647 w 181"/>
                <a:gd name="T41" fmla="*/ 2147483647 h 90"/>
                <a:gd name="T42" fmla="*/ 2147483647 w 181"/>
                <a:gd name="T43" fmla="*/ 2147483647 h 90"/>
                <a:gd name="T44" fmla="*/ 2147483647 w 181"/>
                <a:gd name="T45" fmla="*/ 2147483647 h 90"/>
                <a:gd name="T46" fmla="*/ 2147483647 w 181"/>
                <a:gd name="T47" fmla="*/ 2147483647 h 90"/>
                <a:gd name="T48" fmla="*/ 2147483647 w 181"/>
                <a:gd name="T49" fmla="*/ 2147483647 h 90"/>
                <a:gd name="T50" fmla="*/ 2147483647 w 181"/>
                <a:gd name="T51" fmla="*/ 2147483647 h 90"/>
                <a:gd name="T52" fmla="*/ 2147483647 w 181"/>
                <a:gd name="T53" fmla="*/ 2147483647 h 90"/>
                <a:gd name="T54" fmla="*/ 2147483647 w 181"/>
                <a:gd name="T55" fmla="*/ 2147483647 h 90"/>
                <a:gd name="T56" fmla="*/ 2147483647 w 181"/>
                <a:gd name="T57" fmla="*/ 2147483647 h 90"/>
                <a:gd name="T58" fmla="*/ 2147483647 w 181"/>
                <a:gd name="T59" fmla="*/ 2147483647 h 90"/>
                <a:gd name="T60" fmla="*/ 2147483647 w 181"/>
                <a:gd name="T61" fmla="*/ 2147483647 h 90"/>
                <a:gd name="T62" fmla="*/ 2147483647 w 181"/>
                <a:gd name="T63" fmla="*/ 2147483647 h 90"/>
                <a:gd name="T64" fmla="*/ 2147483647 w 181"/>
                <a:gd name="T65" fmla="*/ 2147483647 h 90"/>
                <a:gd name="T66" fmla="*/ 2147483647 w 181"/>
                <a:gd name="T67" fmla="*/ 2147483647 h 90"/>
                <a:gd name="T68" fmla="*/ 2147483647 w 181"/>
                <a:gd name="T69" fmla="*/ 2147483647 h 90"/>
                <a:gd name="T70" fmla="*/ 2147483647 w 181"/>
                <a:gd name="T71" fmla="*/ 2147483647 h 90"/>
                <a:gd name="T72" fmla="*/ 2147483647 w 181"/>
                <a:gd name="T73" fmla="*/ 2147483647 h 90"/>
                <a:gd name="T74" fmla="*/ 2147483647 w 181"/>
                <a:gd name="T75" fmla="*/ 2147483647 h 90"/>
                <a:gd name="T76" fmla="*/ 2147483647 w 181"/>
                <a:gd name="T77" fmla="*/ 2147483647 h 90"/>
                <a:gd name="T78" fmla="*/ 0 w 181"/>
                <a:gd name="T79" fmla="*/ 2147483647 h 90"/>
                <a:gd name="T80" fmla="*/ 2147483647 w 181"/>
                <a:gd name="T81" fmla="*/ 2147483647 h 90"/>
                <a:gd name="T82" fmla="*/ 2147483647 w 181"/>
                <a:gd name="T83" fmla="*/ 2147483647 h 90"/>
                <a:gd name="T84" fmla="*/ 2147483647 w 181"/>
                <a:gd name="T85" fmla="*/ 2147483647 h 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1" h="90">
                  <a:moveTo>
                    <a:pt x="18" y="80"/>
                  </a:moveTo>
                  <a:lnTo>
                    <a:pt x="24" y="72"/>
                  </a:lnTo>
                  <a:lnTo>
                    <a:pt x="35" y="64"/>
                  </a:lnTo>
                  <a:lnTo>
                    <a:pt x="48" y="59"/>
                  </a:lnTo>
                  <a:lnTo>
                    <a:pt x="63" y="54"/>
                  </a:lnTo>
                  <a:lnTo>
                    <a:pt x="78" y="52"/>
                  </a:lnTo>
                  <a:lnTo>
                    <a:pt x="91" y="51"/>
                  </a:lnTo>
                  <a:lnTo>
                    <a:pt x="103" y="53"/>
                  </a:lnTo>
                  <a:lnTo>
                    <a:pt x="111" y="59"/>
                  </a:lnTo>
                  <a:lnTo>
                    <a:pt x="121" y="69"/>
                  </a:lnTo>
                  <a:lnTo>
                    <a:pt x="125" y="74"/>
                  </a:lnTo>
                  <a:lnTo>
                    <a:pt x="128" y="77"/>
                  </a:lnTo>
                  <a:lnTo>
                    <a:pt x="133" y="78"/>
                  </a:lnTo>
                  <a:lnTo>
                    <a:pt x="137" y="78"/>
                  </a:lnTo>
                  <a:lnTo>
                    <a:pt x="143" y="77"/>
                  </a:lnTo>
                  <a:lnTo>
                    <a:pt x="150" y="74"/>
                  </a:lnTo>
                  <a:lnTo>
                    <a:pt x="157" y="69"/>
                  </a:lnTo>
                  <a:lnTo>
                    <a:pt x="162" y="65"/>
                  </a:lnTo>
                  <a:lnTo>
                    <a:pt x="169" y="55"/>
                  </a:lnTo>
                  <a:lnTo>
                    <a:pt x="172" y="52"/>
                  </a:lnTo>
                  <a:lnTo>
                    <a:pt x="174" y="51"/>
                  </a:lnTo>
                  <a:lnTo>
                    <a:pt x="178" y="50"/>
                  </a:lnTo>
                  <a:lnTo>
                    <a:pt x="181" y="53"/>
                  </a:lnTo>
                  <a:lnTo>
                    <a:pt x="173" y="47"/>
                  </a:lnTo>
                  <a:lnTo>
                    <a:pt x="165" y="43"/>
                  </a:lnTo>
                  <a:lnTo>
                    <a:pt x="157" y="40"/>
                  </a:lnTo>
                  <a:lnTo>
                    <a:pt x="149" y="38"/>
                  </a:lnTo>
                  <a:lnTo>
                    <a:pt x="136" y="38"/>
                  </a:lnTo>
                  <a:lnTo>
                    <a:pt x="132" y="40"/>
                  </a:lnTo>
                  <a:lnTo>
                    <a:pt x="130" y="42"/>
                  </a:lnTo>
                  <a:lnTo>
                    <a:pt x="140" y="33"/>
                  </a:lnTo>
                  <a:lnTo>
                    <a:pt x="149" y="27"/>
                  </a:lnTo>
                  <a:lnTo>
                    <a:pt x="157" y="25"/>
                  </a:lnTo>
                  <a:lnTo>
                    <a:pt x="162" y="25"/>
                  </a:lnTo>
                  <a:lnTo>
                    <a:pt x="147" y="20"/>
                  </a:lnTo>
                  <a:lnTo>
                    <a:pt x="132" y="20"/>
                  </a:lnTo>
                  <a:lnTo>
                    <a:pt x="120" y="25"/>
                  </a:lnTo>
                  <a:lnTo>
                    <a:pt x="115" y="27"/>
                  </a:lnTo>
                  <a:lnTo>
                    <a:pt x="112" y="31"/>
                  </a:lnTo>
                  <a:lnTo>
                    <a:pt x="115" y="26"/>
                  </a:lnTo>
                  <a:lnTo>
                    <a:pt x="117" y="21"/>
                  </a:lnTo>
                  <a:lnTo>
                    <a:pt x="122" y="16"/>
                  </a:lnTo>
                  <a:lnTo>
                    <a:pt x="127" y="13"/>
                  </a:lnTo>
                  <a:lnTo>
                    <a:pt x="133" y="10"/>
                  </a:lnTo>
                  <a:lnTo>
                    <a:pt x="121" y="9"/>
                  </a:lnTo>
                  <a:lnTo>
                    <a:pt x="112" y="10"/>
                  </a:lnTo>
                  <a:lnTo>
                    <a:pt x="104" y="12"/>
                  </a:lnTo>
                  <a:lnTo>
                    <a:pt x="98" y="15"/>
                  </a:lnTo>
                  <a:lnTo>
                    <a:pt x="93" y="18"/>
                  </a:lnTo>
                  <a:lnTo>
                    <a:pt x="90" y="21"/>
                  </a:lnTo>
                  <a:lnTo>
                    <a:pt x="88" y="28"/>
                  </a:lnTo>
                  <a:lnTo>
                    <a:pt x="90" y="15"/>
                  </a:lnTo>
                  <a:lnTo>
                    <a:pt x="93" y="6"/>
                  </a:lnTo>
                  <a:lnTo>
                    <a:pt x="97" y="1"/>
                  </a:lnTo>
                  <a:lnTo>
                    <a:pt x="99" y="0"/>
                  </a:lnTo>
                  <a:lnTo>
                    <a:pt x="86" y="6"/>
                  </a:lnTo>
                  <a:lnTo>
                    <a:pt x="76" y="14"/>
                  </a:lnTo>
                  <a:lnTo>
                    <a:pt x="70" y="23"/>
                  </a:lnTo>
                  <a:lnTo>
                    <a:pt x="69" y="26"/>
                  </a:lnTo>
                  <a:lnTo>
                    <a:pt x="69" y="29"/>
                  </a:lnTo>
                  <a:lnTo>
                    <a:pt x="68" y="19"/>
                  </a:lnTo>
                  <a:lnTo>
                    <a:pt x="67" y="14"/>
                  </a:lnTo>
                  <a:lnTo>
                    <a:pt x="67" y="9"/>
                  </a:lnTo>
                  <a:lnTo>
                    <a:pt x="69" y="6"/>
                  </a:lnTo>
                  <a:lnTo>
                    <a:pt x="59" y="12"/>
                  </a:lnTo>
                  <a:lnTo>
                    <a:pt x="53" y="16"/>
                  </a:lnTo>
                  <a:lnTo>
                    <a:pt x="48" y="21"/>
                  </a:lnTo>
                  <a:lnTo>
                    <a:pt x="48" y="28"/>
                  </a:lnTo>
                  <a:lnTo>
                    <a:pt x="47" y="23"/>
                  </a:lnTo>
                  <a:lnTo>
                    <a:pt x="45" y="19"/>
                  </a:lnTo>
                  <a:lnTo>
                    <a:pt x="41" y="17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27" y="27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4" y="55"/>
                  </a:lnTo>
                  <a:lnTo>
                    <a:pt x="1" y="64"/>
                  </a:lnTo>
                  <a:lnTo>
                    <a:pt x="0" y="74"/>
                  </a:lnTo>
                  <a:lnTo>
                    <a:pt x="2" y="83"/>
                  </a:lnTo>
                  <a:lnTo>
                    <a:pt x="5" y="87"/>
                  </a:lnTo>
                  <a:lnTo>
                    <a:pt x="7" y="89"/>
                  </a:lnTo>
                  <a:lnTo>
                    <a:pt x="10" y="90"/>
                  </a:lnTo>
                  <a:lnTo>
                    <a:pt x="16" y="86"/>
                  </a:lnTo>
                  <a:lnTo>
                    <a:pt x="18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5896614" y="2492896"/>
            <a:ext cx="1627714" cy="535579"/>
            <a:chOff x="5608582" y="2329740"/>
            <a:chExt cx="1627714" cy="5355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" name="Group 29"/>
            <p:cNvGrpSpPr>
              <a:grpSpLocks/>
            </p:cNvGrpSpPr>
            <p:nvPr/>
          </p:nvGrpSpPr>
          <p:grpSpPr bwMode="auto">
            <a:xfrm>
              <a:off x="5608582" y="2329740"/>
              <a:ext cx="653620" cy="526031"/>
              <a:chOff x="4626" y="1812"/>
              <a:chExt cx="477" cy="303"/>
            </a:xfrm>
          </p:grpSpPr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 rot="3269504">
                <a:off x="4713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" name="Freeform 31"/>
              <p:cNvSpPr>
                <a:spLocks/>
              </p:cNvSpPr>
              <p:nvPr/>
            </p:nvSpPr>
            <p:spPr bwMode="auto">
              <a:xfrm rot="3272032">
                <a:off x="4737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auto">
              <a:xfrm rot="3286120">
                <a:off x="4799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4830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8" name="Group 29"/>
            <p:cNvGrpSpPr>
              <a:grpSpLocks/>
            </p:cNvGrpSpPr>
            <p:nvPr/>
          </p:nvGrpSpPr>
          <p:grpSpPr bwMode="auto">
            <a:xfrm flipH="1">
              <a:off x="6558618" y="2339288"/>
              <a:ext cx="677678" cy="526031"/>
              <a:chOff x="4626" y="1812"/>
              <a:chExt cx="477" cy="303"/>
            </a:xfrm>
          </p:grpSpPr>
          <p:sp>
            <p:nvSpPr>
              <p:cNvPr id="39" name="Freeform 30"/>
              <p:cNvSpPr>
                <a:spLocks/>
              </p:cNvSpPr>
              <p:nvPr/>
            </p:nvSpPr>
            <p:spPr bwMode="auto">
              <a:xfrm rot="3269504">
                <a:off x="4713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" name="Freeform 31"/>
              <p:cNvSpPr>
                <a:spLocks/>
              </p:cNvSpPr>
              <p:nvPr/>
            </p:nvSpPr>
            <p:spPr bwMode="auto">
              <a:xfrm rot="3272032">
                <a:off x="4737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" name="Freeform 32"/>
              <p:cNvSpPr>
                <a:spLocks/>
              </p:cNvSpPr>
              <p:nvPr/>
            </p:nvSpPr>
            <p:spPr bwMode="auto">
              <a:xfrm rot="3286120">
                <a:off x="4799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" name="Freeform 33"/>
              <p:cNvSpPr>
                <a:spLocks/>
              </p:cNvSpPr>
              <p:nvPr/>
            </p:nvSpPr>
            <p:spPr bwMode="auto">
              <a:xfrm>
                <a:off x="4830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43" name="42 Grupo"/>
          <p:cNvGrpSpPr/>
          <p:nvPr/>
        </p:nvGrpSpPr>
        <p:grpSpPr>
          <a:xfrm>
            <a:off x="5896614" y="3560633"/>
            <a:ext cx="1627714" cy="535579"/>
            <a:chOff x="5608582" y="2329740"/>
            <a:chExt cx="1627714" cy="5355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4" name="Group 29"/>
            <p:cNvGrpSpPr>
              <a:grpSpLocks/>
            </p:cNvGrpSpPr>
            <p:nvPr/>
          </p:nvGrpSpPr>
          <p:grpSpPr bwMode="auto">
            <a:xfrm>
              <a:off x="5608582" y="2329740"/>
              <a:ext cx="653620" cy="526031"/>
              <a:chOff x="4626" y="1812"/>
              <a:chExt cx="477" cy="303"/>
            </a:xfrm>
          </p:grpSpPr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 rot="3269504">
                <a:off x="4713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 rot="3272032">
                <a:off x="4737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 rot="3286120">
                <a:off x="4799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830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5" name="Group 29"/>
            <p:cNvGrpSpPr>
              <a:grpSpLocks/>
            </p:cNvGrpSpPr>
            <p:nvPr/>
          </p:nvGrpSpPr>
          <p:grpSpPr bwMode="auto">
            <a:xfrm flipH="1">
              <a:off x="6558618" y="2339288"/>
              <a:ext cx="677678" cy="526031"/>
              <a:chOff x="4626" y="1812"/>
              <a:chExt cx="477" cy="303"/>
            </a:xfrm>
          </p:grpSpPr>
          <p:sp>
            <p:nvSpPr>
              <p:cNvPr id="46" name="Freeform 30"/>
              <p:cNvSpPr>
                <a:spLocks/>
              </p:cNvSpPr>
              <p:nvPr/>
            </p:nvSpPr>
            <p:spPr bwMode="auto">
              <a:xfrm rot="3269504">
                <a:off x="4713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" name="Freeform 31"/>
              <p:cNvSpPr>
                <a:spLocks/>
              </p:cNvSpPr>
              <p:nvPr/>
            </p:nvSpPr>
            <p:spPr bwMode="auto">
              <a:xfrm rot="3272032">
                <a:off x="4737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" name="Freeform 32"/>
              <p:cNvSpPr>
                <a:spLocks/>
              </p:cNvSpPr>
              <p:nvPr/>
            </p:nvSpPr>
            <p:spPr bwMode="auto">
              <a:xfrm rot="3286120">
                <a:off x="4799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" name="Freeform 33"/>
              <p:cNvSpPr>
                <a:spLocks/>
              </p:cNvSpPr>
              <p:nvPr/>
            </p:nvSpPr>
            <p:spPr bwMode="auto">
              <a:xfrm>
                <a:off x="4830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54" name="53 Grupo"/>
          <p:cNvGrpSpPr/>
          <p:nvPr/>
        </p:nvGrpSpPr>
        <p:grpSpPr>
          <a:xfrm>
            <a:off x="5896614" y="4693621"/>
            <a:ext cx="1627714" cy="535579"/>
            <a:chOff x="5608582" y="2329740"/>
            <a:chExt cx="1627714" cy="5355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5" name="Group 29"/>
            <p:cNvGrpSpPr>
              <a:grpSpLocks/>
            </p:cNvGrpSpPr>
            <p:nvPr/>
          </p:nvGrpSpPr>
          <p:grpSpPr bwMode="auto">
            <a:xfrm>
              <a:off x="5608582" y="2329740"/>
              <a:ext cx="653620" cy="526031"/>
              <a:chOff x="4626" y="1812"/>
              <a:chExt cx="477" cy="303"/>
            </a:xfrm>
          </p:grpSpPr>
          <p:sp>
            <p:nvSpPr>
              <p:cNvPr id="61" name="Freeform 30"/>
              <p:cNvSpPr>
                <a:spLocks/>
              </p:cNvSpPr>
              <p:nvPr/>
            </p:nvSpPr>
            <p:spPr bwMode="auto">
              <a:xfrm rot="3269504">
                <a:off x="4713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" name="Freeform 31"/>
              <p:cNvSpPr>
                <a:spLocks/>
              </p:cNvSpPr>
              <p:nvPr/>
            </p:nvSpPr>
            <p:spPr bwMode="auto">
              <a:xfrm rot="3272032">
                <a:off x="4737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auto">
              <a:xfrm rot="3286120">
                <a:off x="4799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4" name="Freeform 33"/>
              <p:cNvSpPr>
                <a:spLocks/>
              </p:cNvSpPr>
              <p:nvPr/>
            </p:nvSpPr>
            <p:spPr bwMode="auto">
              <a:xfrm>
                <a:off x="4830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6" name="Group 29"/>
            <p:cNvGrpSpPr>
              <a:grpSpLocks/>
            </p:cNvGrpSpPr>
            <p:nvPr/>
          </p:nvGrpSpPr>
          <p:grpSpPr bwMode="auto">
            <a:xfrm flipH="1">
              <a:off x="6558618" y="2339288"/>
              <a:ext cx="677678" cy="526031"/>
              <a:chOff x="4626" y="1812"/>
              <a:chExt cx="477" cy="303"/>
            </a:xfrm>
          </p:grpSpPr>
          <p:sp>
            <p:nvSpPr>
              <p:cNvPr id="57" name="Freeform 30"/>
              <p:cNvSpPr>
                <a:spLocks/>
              </p:cNvSpPr>
              <p:nvPr/>
            </p:nvSpPr>
            <p:spPr bwMode="auto">
              <a:xfrm rot="3269504">
                <a:off x="4713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8" name="Freeform 31"/>
              <p:cNvSpPr>
                <a:spLocks/>
              </p:cNvSpPr>
              <p:nvPr/>
            </p:nvSpPr>
            <p:spPr bwMode="auto">
              <a:xfrm rot="3272032">
                <a:off x="4737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9" name="Freeform 32"/>
              <p:cNvSpPr>
                <a:spLocks/>
              </p:cNvSpPr>
              <p:nvPr/>
            </p:nvSpPr>
            <p:spPr bwMode="auto">
              <a:xfrm rot="3286120">
                <a:off x="4799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0" name="Freeform 33"/>
              <p:cNvSpPr>
                <a:spLocks/>
              </p:cNvSpPr>
              <p:nvPr/>
            </p:nvSpPr>
            <p:spPr bwMode="auto">
              <a:xfrm>
                <a:off x="4830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11" name="10 Grupo"/>
          <p:cNvGrpSpPr/>
          <p:nvPr/>
        </p:nvGrpSpPr>
        <p:grpSpPr>
          <a:xfrm>
            <a:off x="1471368" y="2959267"/>
            <a:ext cx="1376964" cy="397724"/>
            <a:chOff x="1327352" y="3175292"/>
            <a:chExt cx="1376964" cy="397724"/>
          </a:xfrm>
        </p:grpSpPr>
        <p:grpSp>
          <p:nvGrpSpPr>
            <p:cNvPr id="66" name="Group 29"/>
            <p:cNvGrpSpPr>
              <a:grpSpLocks/>
            </p:cNvGrpSpPr>
            <p:nvPr/>
          </p:nvGrpSpPr>
          <p:grpSpPr bwMode="auto">
            <a:xfrm>
              <a:off x="1327352" y="3181113"/>
              <a:ext cx="500593" cy="391903"/>
              <a:chOff x="4550" y="1812"/>
              <a:chExt cx="477" cy="303"/>
            </a:xfrm>
          </p:grpSpPr>
          <p:sp>
            <p:nvSpPr>
              <p:cNvPr id="72" name="Freeform 30"/>
              <p:cNvSpPr>
                <a:spLocks/>
              </p:cNvSpPr>
              <p:nvPr/>
            </p:nvSpPr>
            <p:spPr bwMode="auto">
              <a:xfrm rot="3269504">
                <a:off x="4637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" name="Freeform 31"/>
              <p:cNvSpPr>
                <a:spLocks/>
              </p:cNvSpPr>
              <p:nvPr/>
            </p:nvSpPr>
            <p:spPr bwMode="auto">
              <a:xfrm rot="3272032">
                <a:off x="4661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4" name="Freeform 32"/>
              <p:cNvSpPr>
                <a:spLocks/>
              </p:cNvSpPr>
              <p:nvPr/>
            </p:nvSpPr>
            <p:spPr bwMode="auto">
              <a:xfrm rot="3286120">
                <a:off x="4723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5" name="Freeform 33"/>
              <p:cNvSpPr>
                <a:spLocks/>
              </p:cNvSpPr>
              <p:nvPr/>
            </p:nvSpPr>
            <p:spPr bwMode="auto">
              <a:xfrm>
                <a:off x="4754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76" name="Group 29"/>
            <p:cNvGrpSpPr>
              <a:grpSpLocks/>
            </p:cNvGrpSpPr>
            <p:nvPr/>
          </p:nvGrpSpPr>
          <p:grpSpPr bwMode="auto">
            <a:xfrm flipH="1">
              <a:off x="2208644" y="3175292"/>
              <a:ext cx="495672" cy="391903"/>
              <a:chOff x="4537" y="1812"/>
              <a:chExt cx="477" cy="303"/>
            </a:xfrm>
          </p:grpSpPr>
          <p:sp>
            <p:nvSpPr>
              <p:cNvPr id="77" name="Freeform 30"/>
              <p:cNvSpPr>
                <a:spLocks/>
              </p:cNvSpPr>
              <p:nvPr/>
            </p:nvSpPr>
            <p:spPr bwMode="auto">
              <a:xfrm rot="3269504">
                <a:off x="4624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8" name="Freeform 31"/>
              <p:cNvSpPr>
                <a:spLocks/>
              </p:cNvSpPr>
              <p:nvPr/>
            </p:nvSpPr>
            <p:spPr bwMode="auto">
              <a:xfrm rot="3272032">
                <a:off x="4648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9" name="Freeform 32"/>
              <p:cNvSpPr>
                <a:spLocks/>
              </p:cNvSpPr>
              <p:nvPr/>
            </p:nvSpPr>
            <p:spPr bwMode="auto">
              <a:xfrm rot="3286120">
                <a:off x="4710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" name="Freeform 33"/>
              <p:cNvSpPr>
                <a:spLocks/>
              </p:cNvSpPr>
              <p:nvPr/>
            </p:nvSpPr>
            <p:spPr bwMode="auto">
              <a:xfrm>
                <a:off x="4741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82" name="81 Forma libre"/>
          <p:cNvSpPr/>
          <p:nvPr/>
        </p:nvSpPr>
        <p:spPr>
          <a:xfrm>
            <a:off x="2333440" y="1883230"/>
            <a:ext cx="656808" cy="537657"/>
          </a:xfrm>
          <a:custGeom>
            <a:avLst/>
            <a:gdLst>
              <a:gd name="connsiteX0" fmla="*/ 592428 w 592428"/>
              <a:gd name="connsiteY0" fmla="*/ 0 h 489398"/>
              <a:gd name="connsiteX1" fmla="*/ 553791 w 592428"/>
              <a:gd name="connsiteY1" fmla="*/ 64395 h 489398"/>
              <a:gd name="connsiteX2" fmla="*/ 515155 w 592428"/>
              <a:gd name="connsiteY2" fmla="*/ 90152 h 489398"/>
              <a:gd name="connsiteX3" fmla="*/ 476518 w 592428"/>
              <a:gd name="connsiteY3" fmla="*/ 128789 h 489398"/>
              <a:gd name="connsiteX4" fmla="*/ 425003 w 592428"/>
              <a:gd name="connsiteY4" fmla="*/ 206062 h 489398"/>
              <a:gd name="connsiteX5" fmla="*/ 399245 w 592428"/>
              <a:gd name="connsiteY5" fmla="*/ 244699 h 489398"/>
              <a:gd name="connsiteX6" fmla="*/ 321972 w 592428"/>
              <a:gd name="connsiteY6" fmla="*/ 296214 h 489398"/>
              <a:gd name="connsiteX7" fmla="*/ 283335 w 592428"/>
              <a:gd name="connsiteY7" fmla="*/ 334851 h 489398"/>
              <a:gd name="connsiteX8" fmla="*/ 244698 w 592428"/>
              <a:gd name="connsiteY8" fmla="*/ 347730 h 489398"/>
              <a:gd name="connsiteX9" fmla="*/ 193183 w 592428"/>
              <a:gd name="connsiteY9" fmla="*/ 373488 h 489398"/>
              <a:gd name="connsiteX10" fmla="*/ 180304 w 592428"/>
              <a:gd name="connsiteY10" fmla="*/ 412124 h 489398"/>
              <a:gd name="connsiteX11" fmla="*/ 64394 w 592428"/>
              <a:gd name="connsiteY11" fmla="*/ 450761 h 489398"/>
              <a:gd name="connsiteX12" fmla="*/ 25758 w 592428"/>
              <a:gd name="connsiteY12" fmla="*/ 463640 h 489398"/>
              <a:gd name="connsiteX13" fmla="*/ 0 w 592428"/>
              <a:gd name="connsiteY13" fmla="*/ 489398 h 48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2428" h="489398">
                <a:moveTo>
                  <a:pt x="592428" y="0"/>
                </a:moveTo>
                <a:cubicBezTo>
                  <a:pt x="579549" y="21465"/>
                  <a:pt x="570082" y="45389"/>
                  <a:pt x="553791" y="64395"/>
                </a:cubicBezTo>
                <a:cubicBezTo>
                  <a:pt x="543718" y="76147"/>
                  <a:pt x="527046" y="80243"/>
                  <a:pt x="515155" y="90152"/>
                </a:cubicBezTo>
                <a:cubicBezTo>
                  <a:pt x="501163" y="101812"/>
                  <a:pt x="487700" y="114412"/>
                  <a:pt x="476518" y="128789"/>
                </a:cubicBezTo>
                <a:cubicBezTo>
                  <a:pt x="457512" y="153225"/>
                  <a:pt x="442175" y="180304"/>
                  <a:pt x="425003" y="206062"/>
                </a:cubicBezTo>
                <a:cubicBezTo>
                  <a:pt x="416417" y="218941"/>
                  <a:pt x="412124" y="236113"/>
                  <a:pt x="399245" y="244699"/>
                </a:cubicBezTo>
                <a:cubicBezTo>
                  <a:pt x="373487" y="261871"/>
                  <a:pt x="343862" y="274324"/>
                  <a:pt x="321972" y="296214"/>
                </a:cubicBezTo>
                <a:cubicBezTo>
                  <a:pt x="309093" y="309093"/>
                  <a:pt x="298490" y="324748"/>
                  <a:pt x="283335" y="334851"/>
                </a:cubicBezTo>
                <a:cubicBezTo>
                  <a:pt x="272039" y="342381"/>
                  <a:pt x="257176" y="342382"/>
                  <a:pt x="244698" y="347730"/>
                </a:cubicBezTo>
                <a:cubicBezTo>
                  <a:pt x="227052" y="355293"/>
                  <a:pt x="210355" y="364902"/>
                  <a:pt x="193183" y="373488"/>
                </a:cubicBezTo>
                <a:cubicBezTo>
                  <a:pt x="188890" y="386367"/>
                  <a:pt x="191351" y="404234"/>
                  <a:pt x="180304" y="412124"/>
                </a:cubicBezTo>
                <a:cubicBezTo>
                  <a:pt x="180303" y="412125"/>
                  <a:pt x="83713" y="444321"/>
                  <a:pt x="64394" y="450761"/>
                </a:cubicBezTo>
                <a:cubicBezTo>
                  <a:pt x="51515" y="455054"/>
                  <a:pt x="35357" y="454041"/>
                  <a:pt x="25758" y="463640"/>
                </a:cubicBezTo>
                <a:lnTo>
                  <a:pt x="0" y="489398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00392" y="6430544"/>
            <a:ext cx="720080" cy="382832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89793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81 Grupo"/>
          <p:cNvGrpSpPr/>
          <p:nvPr/>
        </p:nvGrpSpPr>
        <p:grpSpPr>
          <a:xfrm>
            <a:off x="299591" y="836712"/>
            <a:ext cx="3984377" cy="5544616"/>
            <a:chOff x="323529" y="526849"/>
            <a:chExt cx="2088231" cy="2398096"/>
          </a:xfrm>
        </p:grpSpPr>
        <p:sp>
          <p:nvSpPr>
            <p:cNvPr id="83" name="82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84" name="83 Rectángulo redondeado"/>
            <p:cNvSpPr/>
            <p:nvPr/>
          </p:nvSpPr>
          <p:spPr>
            <a:xfrm>
              <a:off x="416339" y="620689"/>
              <a:ext cx="1851406" cy="1916534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5" name="84 Cilindro"/>
          <p:cNvSpPr/>
          <p:nvPr/>
        </p:nvSpPr>
        <p:spPr>
          <a:xfrm>
            <a:off x="1804644" y="4293095"/>
            <a:ext cx="751132" cy="792088"/>
          </a:xfrm>
          <a:prstGeom prst="can">
            <a:avLst>
              <a:gd name="adj" fmla="val 40431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488456" y="571046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nose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 3"/>
          <p:cNvSpPr>
            <a:spLocks/>
          </p:cNvSpPr>
          <p:nvPr/>
        </p:nvSpPr>
        <p:spPr bwMode="auto">
          <a:xfrm rot="10576050">
            <a:off x="1219448" y="1636518"/>
            <a:ext cx="2126289" cy="3080803"/>
          </a:xfrm>
          <a:custGeom>
            <a:avLst/>
            <a:gdLst>
              <a:gd name="T0" fmla="*/ 2147483647 w 135"/>
              <a:gd name="T1" fmla="*/ 2147483647 h 173"/>
              <a:gd name="T2" fmla="*/ 2147483647 w 135"/>
              <a:gd name="T3" fmla="*/ 2147483647 h 173"/>
              <a:gd name="T4" fmla="*/ 2147483647 w 135"/>
              <a:gd name="T5" fmla="*/ 2147483647 h 173"/>
              <a:gd name="T6" fmla="*/ 2147483647 w 135"/>
              <a:gd name="T7" fmla="*/ 2147483647 h 173"/>
              <a:gd name="T8" fmla="*/ 2147483647 w 135"/>
              <a:gd name="T9" fmla="*/ 2147483647 h 173"/>
              <a:gd name="T10" fmla="*/ 2147483647 w 135"/>
              <a:gd name="T11" fmla="*/ 2147483647 h 173"/>
              <a:gd name="T12" fmla="*/ 2147483647 w 135"/>
              <a:gd name="T13" fmla="*/ 2147483647 h 173"/>
              <a:gd name="T14" fmla="*/ 2147483647 w 135"/>
              <a:gd name="T15" fmla="*/ 2147483647 h 173"/>
              <a:gd name="T16" fmla="*/ 0 w 135"/>
              <a:gd name="T17" fmla="*/ 2147483647 h 173"/>
              <a:gd name="T18" fmla="*/ 2147483647 w 135"/>
              <a:gd name="T19" fmla="*/ 2147483647 h 173"/>
              <a:gd name="T20" fmla="*/ 2147483647 w 135"/>
              <a:gd name="T21" fmla="*/ 2147483647 h 173"/>
              <a:gd name="T22" fmla="*/ 2147483647 w 135"/>
              <a:gd name="T23" fmla="*/ 2147483647 h 173"/>
              <a:gd name="T24" fmla="*/ 2147483647 w 135"/>
              <a:gd name="T25" fmla="*/ 2147483647 h 173"/>
              <a:gd name="T26" fmla="*/ 2147483647 w 135"/>
              <a:gd name="T27" fmla="*/ 2147483647 h 173"/>
              <a:gd name="T28" fmla="*/ 2147483647 w 135"/>
              <a:gd name="T29" fmla="*/ 2147483647 h 173"/>
              <a:gd name="T30" fmla="*/ 2147483647 w 135"/>
              <a:gd name="T31" fmla="*/ 2147483647 h 173"/>
              <a:gd name="T32" fmla="*/ 2147483647 w 135"/>
              <a:gd name="T33" fmla="*/ 0 h 173"/>
              <a:gd name="T34" fmla="*/ 2147483647 w 135"/>
              <a:gd name="T35" fmla="*/ 0 h 173"/>
              <a:gd name="T36" fmla="*/ 2147483647 w 135"/>
              <a:gd name="T37" fmla="*/ 0 h 173"/>
              <a:gd name="T38" fmla="*/ 2147483647 w 135"/>
              <a:gd name="T39" fmla="*/ 2147483647 h 173"/>
              <a:gd name="T40" fmla="*/ 2147483647 w 135"/>
              <a:gd name="T41" fmla="*/ 2147483647 h 173"/>
              <a:gd name="T42" fmla="*/ 2147483647 w 135"/>
              <a:gd name="T43" fmla="*/ 2147483647 h 173"/>
              <a:gd name="T44" fmla="*/ 2147483647 w 135"/>
              <a:gd name="T45" fmla="*/ 2147483647 h 173"/>
              <a:gd name="T46" fmla="*/ 2147483647 w 135"/>
              <a:gd name="T47" fmla="*/ 2147483647 h 173"/>
              <a:gd name="T48" fmla="*/ 2147483647 w 135"/>
              <a:gd name="T49" fmla="*/ 2147483647 h 173"/>
              <a:gd name="T50" fmla="*/ 2147483647 w 135"/>
              <a:gd name="T51" fmla="*/ 2147483647 h 173"/>
              <a:gd name="T52" fmla="*/ 2147483647 w 135"/>
              <a:gd name="T53" fmla="*/ 2147483647 h 173"/>
              <a:gd name="T54" fmla="*/ 2147483647 w 135"/>
              <a:gd name="T55" fmla="*/ 2147483647 h 173"/>
              <a:gd name="T56" fmla="*/ 2147483647 w 135"/>
              <a:gd name="T57" fmla="*/ 2147483647 h 173"/>
              <a:gd name="T58" fmla="*/ 2147483647 w 135"/>
              <a:gd name="T59" fmla="*/ 2147483647 h 173"/>
              <a:gd name="T60" fmla="*/ 2147483647 w 135"/>
              <a:gd name="T61" fmla="*/ 2147483647 h 173"/>
              <a:gd name="T62" fmla="*/ 2147483647 w 135"/>
              <a:gd name="T63" fmla="*/ 2147483647 h 173"/>
              <a:gd name="T64" fmla="*/ 2147483647 w 135"/>
              <a:gd name="T65" fmla="*/ 2147483647 h 173"/>
              <a:gd name="T66" fmla="*/ 2147483647 w 135"/>
              <a:gd name="T67" fmla="*/ 2147483647 h 173"/>
              <a:gd name="T68" fmla="*/ 2147483647 w 135"/>
              <a:gd name="T69" fmla="*/ 2147483647 h 1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5" h="173">
                <a:moveTo>
                  <a:pt x="68" y="173"/>
                </a:moveTo>
                <a:lnTo>
                  <a:pt x="54" y="172"/>
                </a:lnTo>
                <a:lnTo>
                  <a:pt x="41" y="167"/>
                </a:lnTo>
                <a:lnTo>
                  <a:pt x="30" y="160"/>
                </a:lnTo>
                <a:lnTo>
                  <a:pt x="19" y="150"/>
                </a:lnTo>
                <a:lnTo>
                  <a:pt x="12" y="138"/>
                </a:lnTo>
                <a:lnTo>
                  <a:pt x="5" y="125"/>
                </a:lnTo>
                <a:lnTo>
                  <a:pt x="1" y="111"/>
                </a:lnTo>
                <a:lnTo>
                  <a:pt x="0" y="95"/>
                </a:lnTo>
                <a:lnTo>
                  <a:pt x="2" y="78"/>
                </a:lnTo>
                <a:lnTo>
                  <a:pt x="7" y="62"/>
                </a:lnTo>
                <a:lnTo>
                  <a:pt x="15" y="46"/>
                </a:lnTo>
                <a:lnTo>
                  <a:pt x="25" y="31"/>
                </a:lnTo>
                <a:lnTo>
                  <a:pt x="38" y="19"/>
                </a:lnTo>
                <a:lnTo>
                  <a:pt x="51" y="9"/>
                </a:lnTo>
                <a:lnTo>
                  <a:pt x="65" y="3"/>
                </a:lnTo>
                <a:lnTo>
                  <a:pt x="71" y="0"/>
                </a:lnTo>
                <a:lnTo>
                  <a:pt x="79" y="0"/>
                </a:lnTo>
                <a:lnTo>
                  <a:pt x="85" y="0"/>
                </a:lnTo>
                <a:lnTo>
                  <a:pt x="92" y="3"/>
                </a:lnTo>
                <a:lnTo>
                  <a:pt x="102" y="9"/>
                </a:lnTo>
                <a:lnTo>
                  <a:pt x="112" y="19"/>
                </a:lnTo>
                <a:lnTo>
                  <a:pt x="121" y="31"/>
                </a:lnTo>
                <a:lnTo>
                  <a:pt x="127" y="46"/>
                </a:lnTo>
                <a:lnTo>
                  <a:pt x="132" y="62"/>
                </a:lnTo>
                <a:lnTo>
                  <a:pt x="134" y="78"/>
                </a:lnTo>
                <a:lnTo>
                  <a:pt x="135" y="95"/>
                </a:lnTo>
                <a:lnTo>
                  <a:pt x="134" y="111"/>
                </a:lnTo>
                <a:lnTo>
                  <a:pt x="129" y="125"/>
                </a:lnTo>
                <a:lnTo>
                  <a:pt x="123" y="138"/>
                </a:lnTo>
                <a:lnTo>
                  <a:pt x="115" y="150"/>
                </a:lnTo>
                <a:lnTo>
                  <a:pt x="105" y="160"/>
                </a:lnTo>
                <a:lnTo>
                  <a:pt x="94" y="167"/>
                </a:lnTo>
                <a:lnTo>
                  <a:pt x="81" y="172"/>
                </a:lnTo>
                <a:lnTo>
                  <a:pt x="68" y="173"/>
                </a:lnTo>
                <a:close/>
              </a:path>
            </a:pathLst>
          </a:custGeom>
          <a:solidFill>
            <a:srgbClr val="FFCC99"/>
          </a:solidFill>
          <a:ln w="38100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grpSp>
        <p:nvGrpSpPr>
          <p:cNvPr id="8" name="7 Grupo"/>
          <p:cNvGrpSpPr/>
          <p:nvPr/>
        </p:nvGrpSpPr>
        <p:grpSpPr>
          <a:xfrm>
            <a:off x="4479924" y="872716"/>
            <a:ext cx="4340547" cy="5508612"/>
            <a:chOff x="4283968" y="1124744"/>
            <a:chExt cx="2324323" cy="1728192"/>
          </a:xfrm>
        </p:grpSpPr>
        <p:sp>
          <p:nvSpPr>
            <p:cNvPr id="25" name="24 Rectángulo redondeado"/>
            <p:cNvSpPr/>
            <p:nvPr/>
          </p:nvSpPr>
          <p:spPr>
            <a:xfrm>
              <a:off x="4283968" y="1124744"/>
              <a:ext cx="2324323" cy="1728192"/>
            </a:xfrm>
            <a:prstGeom prst="roundRect">
              <a:avLst>
                <a:gd name="adj" fmla="val 8234"/>
              </a:avLst>
            </a:prstGeom>
            <a:solidFill>
              <a:srgbClr val="00CCFF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4391112" y="1411453"/>
              <a:ext cx="2101500" cy="1351120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4391113" y="1158630"/>
              <a:ext cx="2101499" cy="22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Black" pitchFamily="34" charset="0"/>
                </a:rPr>
                <a:t>NOSE</a:t>
              </a:r>
              <a:endParaRPr lang="es-E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endParaRPr>
            </a:p>
          </p:txBody>
        </p:sp>
      </p:grp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4" y="131910"/>
            <a:ext cx="5534711" cy="560786"/>
          </a:xfrm>
          <a:prstGeom prst="rect">
            <a:avLst/>
          </a:prstGeom>
        </p:spPr>
      </p:pic>
      <p:sp>
        <p:nvSpPr>
          <p:cNvPr id="81" name="Freeform 4"/>
          <p:cNvSpPr>
            <a:spLocks/>
          </p:cNvSpPr>
          <p:nvPr/>
        </p:nvSpPr>
        <p:spPr bwMode="auto">
          <a:xfrm>
            <a:off x="899592" y="1484784"/>
            <a:ext cx="2736303" cy="1509041"/>
          </a:xfrm>
          <a:custGeom>
            <a:avLst/>
            <a:gdLst>
              <a:gd name="T0" fmla="*/ 2147483647 w 187"/>
              <a:gd name="T1" fmla="*/ 2147483647 h 155"/>
              <a:gd name="T2" fmla="*/ 0 w 187"/>
              <a:gd name="T3" fmla="*/ 2147483647 h 155"/>
              <a:gd name="T4" fmla="*/ 2147483647 w 187"/>
              <a:gd name="T5" fmla="*/ 2147483647 h 155"/>
              <a:gd name="T6" fmla="*/ 2147483647 w 187"/>
              <a:gd name="T7" fmla="*/ 2147483647 h 155"/>
              <a:gd name="T8" fmla="*/ 2147483647 w 187"/>
              <a:gd name="T9" fmla="*/ 2147483647 h 155"/>
              <a:gd name="T10" fmla="*/ 2147483647 w 187"/>
              <a:gd name="T11" fmla="*/ 2147483647 h 155"/>
              <a:gd name="T12" fmla="*/ 2147483647 w 187"/>
              <a:gd name="T13" fmla="*/ 2147483647 h 155"/>
              <a:gd name="T14" fmla="*/ 2147483647 w 187"/>
              <a:gd name="T15" fmla="*/ 2147483647 h 155"/>
              <a:gd name="T16" fmla="*/ 2147483647 w 187"/>
              <a:gd name="T17" fmla="*/ 2147483647 h 155"/>
              <a:gd name="T18" fmla="*/ 2147483647 w 187"/>
              <a:gd name="T19" fmla="*/ 2147483647 h 155"/>
              <a:gd name="T20" fmla="*/ 2147483647 w 187"/>
              <a:gd name="T21" fmla="*/ 2147483647 h 155"/>
              <a:gd name="T22" fmla="*/ 2147483647 w 187"/>
              <a:gd name="T23" fmla="*/ 2147483647 h 155"/>
              <a:gd name="T24" fmla="*/ 2147483647 w 187"/>
              <a:gd name="T25" fmla="*/ 2147483647 h 155"/>
              <a:gd name="T26" fmla="*/ 2147483647 w 187"/>
              <a:gd name="T27" fmla="*/ 2147483647 h 155"/>
              <a:gd name="T28" fmla="*/ 2147483647 w 187"/>
              <a:gd name="T29" fmla="*/ 2147483647 h 155"/>
              <a:gd name="T30" fmla="*/ 2147483647 w 187"/>
              <a:gd name="T31" fmla="*/ 2147483647 h 155"/>
              <a:gd name="T32" fmla="*/ 2147483647 w 187"/>
              <a:gd name="T33" fmla="*/ 2147483647 h 155"/>
              <a:gd name="T34" fmla="*/ 2147483647 w 187"/>
              <a:gd name="T35" fmla="*/ 2147483647 h 155"/>
              <a:gd name="T36" fmla="*/ 2147483647 w 187"/>
              <a:gd name="T37" fmla="*/ 2147483647 h 155"/>
              <a:gd name="T38" fmla="*/ 2147483647 w 187"/>
              <a:gd name="T39" fmla="*/ 2147483647 h 155"/>
              <a:gd name="T40" fmla="*/ 2147483647 w 187"/>
              <a:gd name="T41" fmla="*/ 2147483647 h 155"/>
              <a:gd name="T42" fmla="*/ 2147483647 w 187"/>
              <a:gd name="T43" fmla="*/ 2147483647 h 155"/>
              <a:gd name="T44" fmla="*/ 2147483647 w 187"/>
              <a:gd name="T45" fmla="*/ 2147483647 h 155"/>
              <a:gd name="T46" fmla="*/ 2147483647 w 187"/>
              <a:gd name="T47" fmla="*/ 2147483647 h 155"/>
              <a:gd name="T48" fmla="*/ 2147483647 w 187"/>
              <a:gd name="T49" fmla="*/ 2147483647 h 155"/>
              <a:gd name="T50" fmla="*/ 2147483647 w 187"/>
              <a:gd name="T51" fmla="*/ 2147483647 h 155"/>
              <a:gd name="T52" fmla="*/ 2147483647 w 187"/>
              <a:gd name="T53" fmla="*/ 2147483647 h 155"/>
              <a:gd name="T54" fmla="*/ 2147483647 w 187"/>
              <a:gd name="T55" fmla="*/ 2147483647 h 155"/>
              <a:gd name="T56" fmla="*/ 2147483647 w 187"/>
              <a:gd name="T57" fmla="*/ 2147483647 h 155"/>
              <a:gd name="T58" fmla="*/ 2147483647 w 187"/>
              <a:gd name="T59" fmla="*/ 2147483647 h 155"/>
              <a:gd name="T60" fmla="*/ 2147483647 w 187"/>
              <a:gd name="T61" fmla="*/ 2147483647 h 155"/>
              <a:gd name="T62" fmla="*/ 2147483647 w 187"/>
              <a:gd name="T63" fmla="*/ 2147483647 h 155"/>
              <a:gd name="T64" fmla="*/ 2147483647 w 187"/>
              <a:gd name="T65" fmla="*/ 2147483647 h 155"/>
              <a:gd name="T66" fmla="*/ 2147483647 w 187"/>
              <a:gd name="T67" fmla="*/ 2147483647 h 155"/>
              <a:gd name="T68" fmla="*/ 2147483647 w 187"/>
              <a:gd name="T69" fmla="*/ 2147483647 h 155"/>
              <a:gd name="T70" fmla="*/ 2147483647 w 187"/>
              <a:gd name="T71" fmla="*/ 2147483647 h 155"/>
              <a:gd name="T72" fmla="*/ 2147483647 w 187"/>
              <a:gd name="T73" fmla="*/ 2147483647 h 155"/>
              <a:gd name="T74" fmla="*/ 2147483647 w 187"/>
              <a:gd name="T75" fmla="*/ 2147483647 h 155"/>
              <a:gd name="T76" fmla="*/ 2147483647 w 187"/>
              <a:gd name="T77" fmla="*/ 2147483647 h 155"/>
              <a:gd name="T78" fmla="*/ 2147483647 w 187"/>
              <a:gd name="T79" fmla="*/ 2147483647 h 155"/>
              <a:gd name="T80" fmla="*/ 2147483647 w 187"/>
              <a:gd name="T81" fmla="*/ 2147483647 h 155"/>
              <a:gd name="T82" fmla="*/ 2147483647 w 187"/>
              <a:gd name="T83" fmla="*/ 2147483647 h 155"/>
              <a:gd name="T84" fmla="*/ 2147483647 w 187"/>
              <a:gd name="T85" fmla="*/ 2147483647 h 155"/>
              <a:gd name="T86" fmla="*/ 2147483647 w 187"/>
              <a:gd name="T87" fmla="*/ 2147483647 h 155"/>
              <a:gd name="T88" fmla="*/ 2147483647 w 187"/>
              <a:gd name="T89" fmla="*/ 2147483647 h 155"/>
              <a:gd name="T90" fmla="*/ 2147483647 w 187"/>
              <a:gd name="T91" fmla="*/ 2147483647 h 155"/>
              <a:gd name="T92" fmla="*/ 2147483647 w 187"/>
              <a:gd name="T93" fmla="*/ 2147483647 h 155"/>
              <a:gd name="T94" fmla="*/ 2147483647 w 187"/>
              <a:gd name="T95" fmla="*/ 2147483647 h 155"/>
              <a:gd name="T96" fmla="*/ 2147483647 w 187"/>
              <a:gd name="T97" fmla="*/ 2147483647 h 155"/>
              <a:gd name="T98" fmla="*/ 2147483647 w 187"/>
              <a:gd name="T99" fmla="*/ 2147483647 h 155"/>
              <a:gd name="T100" fmla="*/ 2147483647 w 187"/>
              <a:gd name="T101" fmla="*/ 2147483647 h 155"/>
              <a:gd name="T102" fmla="*/ 2147483647 w 187"/>
              <a:gd name="T103" fmla="*/ 2147483647 h 155"/>
              <a:gd name="T104" fmla="*/ 2147483647 w 187"/>
              <a:gd name="T105" fmla="*/ 2147483647 h 155"/>
              <a:gd name="T106" fmla="*/ 2147483647 w 187"/>
              <a:gd name="T107" fmla="*/ 2147483647 h 155"/>
              <a:gd name="T108" fmla="*/ 2147483647 w 187"/>
              <a:gd name="T109" fmla="*/ 2147483647 h 155"/>
              <a:gd name="T110" fmla="*/ 2147483647 w 187"/>
              <a:gd name="T111" fmla="*/ 2147483647 h 155"/>
              <a:gd name="T112" fmla="*/ 2147483647 w 187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87" h="155">
                <a:moveTo>
                  <a:pt x="6" y="95"/>
                </a:moveTo>
                <a:lnTo>
                  <a:pt x="1" y="79"/>
                </a:lnTo>
                <a:lnTo>
                  <a:pt x="0" y="71"/>
                </a:lnTo>
                <a:lnTo>
                  <a:pt x="0" y="63"/>
                </a:lnTo>
                <a:lnTo>
                  <a:pt x="2" y="55"/>
                </a:lnTo>
                <a:lnTo>
                  <a:pt x="6" y="49"/>
                </a:lnTo>
                <a:lnTo>
                  <a:pt x="13" y="42"/>
                </a:lnTo>
                <a:lnTo>
                  <a:pt x="23" y="37"/>
                </a:lnTo>
                <a:lnTo>
                  <a:pt x="25" y="36"/>
                </a:lnTo>
                <a:lnTo>
                  <a:pt x="28" y="33"/>
                </a:lnTo>
                <a:lnTo>
                  <a:pt x="29" y="29"/>
                </a:lnTo>
                <a:lnTo>
                  <a:pt x="30" y="24"/>
                </a:lnTo>
                <a:lnTo>
                  <a:pt x="31" y="19"/>
                </a:lnTo>
                <a:lnTo>
                  <a:pt x="35" y="14"/>
                </a:lnTo>
                <a:lnTo>
                  <a:pt x="39" y="10"/>
                </a:lnTo>
                <a:lnTo>
                  <a:pt x="44" y="8"/>
                </a:lnTo>
                <a:lnTo>
                  <a:pt x="58" y="4"/>
                </a:lnTo>
                <a:lnTo>
                  <a:pt x="75" y="2"/>
                </a:lnTo>
                <a:lnTo>
                  <a:pt x="88" y="0"/>
                </a:lnTo>
                <a:lnTo>
                  <a:pt x="97" y="2"/>
                </a:lnTo>
                <a:lnTo>
                  <a:pt x="108" y="7"/>
                </a:lnTo>
                <a:lnTo>
                  <a:pt x="121" y="12"/>
                </a:lnTo>
                <a:lnTo>
                  <a:pt x="135" y="16"/>
                </a:lnTo>
                <a:lnTo>
                  <a:pt x="141" y="21"/>
                </a:lnTo>
                <a:lnTo>
                  <a:pt x="145" y="26"/>
                </a:lnTo>
                <a:lnTo>
                  <a:pt x="147" y="33"/>
                </a:lnTo>
                <a:lnTo>
                  <a:pt x="149" y="37"/>
                </a:lnTo>
                <a:lnTo>
                  <a:pt x="154" y="39"/>
                </a:lnTo>
                <a:lnTo>
                  <a:pt x="160" y="41"/>
                </a:lnTo>
                <a:lnTo>
                  <a:pt x="165" y="43"/>
                </a:lnTo>
                <a:lnTo>
                  <a:pt x="170" y="48"/>
                </a:lnTo>
                <a:lnTo>
                  <a:pt x="174" y="59"/>
                </a:lnTo>
                <a:lnTo>
                  <a:pt x="177" y="84"/>
                </a:lnTo>
                <a:lnTo>
                  <a:pt x="178" y="90"/>
                </a:lnTo>
                <a:lnTo>
                  <a:pt x="178" y="95"/>
                </a:lnTo>
                <a:lnTo>
                  <a:pt x="178" y="104"/>
                </a:lnTo>
                <a:lnTo>
                  <a:pt x="178" y="112"/>
                </a:lnTo>
                <a:lnTo>
                  <a:pt x="182" y="123"/>
                </a:lnTo>
                <a:lnTo>
                  <a:pt x="181" y="125"/>
                </a:lnTo>
                <a:lnTo>
                  <a:pt x="179" y="129"/>
                </a:lnTo>
                <a:lnTo>
                  <a:pt x="178" y="133"/>
                </a:lnTo>
                <a:lnTo>
                  <a:pt x="177" y="134"/>
                </a:lnTo>
                <a:lnTo>
                  <a:pt x="182" y="134"/>
                </a:lnTo>
                <a:lnTo>
                  <a:pt x="185" y="133"/>
                </a:lnTo>
                <a:lnTo>
                  <a:pt x="187" y="132"/>
                </a:lnTo>
                <a:lnTo>
                  <a:pt x="182" y="131"/>
                </a:lnTo>
                <a:lnTo>
                  <a:pt x="179" y="132"/>
                </a:lnTo>
                <a:lnTo>
                  <a:pt x="177" y="134"/>
                </a:lnTo>
                <a:lnTo>
                  <a:pt x="177" y="138"/>
                </a:lnTo>
                <a:lnTo>
                  <a:pt x="177" y="140"/>
                </a:lnTo>
                <a:lnTo>
                  <a:pt x="172" y="143"/>
                </a:lnTo>
                <a:lnTo>
                  <a:pt x="165" y="149"/>
                </a:lnTo>
                <a:lnTo>
                  <a:pt x="158" y="154"/>
                </a:lnTo>
                <a:lnTo>
                  <a:pt x="155" y="155"/>
                </a:lnTo>
                <a:lnTo>
                  <a:pt x="152" y="155"/>
                </a:lnTo>
                <a:lnTo>
                  <a:pt x="152" y="150"/>
                </a:lnTo>
                <a:lnTo>
                  <a:pt x="152" y="143"/>
                </a:lnTo>
                <a:lnTo>
                  <a:pt x="155" y="130"/>
                </a:lnTo>
                <a:lnTo>
                  <a:pt x="148" y="130"/>
                </a:lnTo>
                <a:lnTo>
                  <a:pt x="141" y="127"/>
                </a:lnTo>
                <a:lnTo>
                  <a:pt x="134" y="123"/>
                </a:lnTo>
                <a:lnTo>
                  <a:pt x="131" y="117"/>
                </a:lnTo>
                <a:lnTo>
                  <a:pt x="132" y="112"/>
                </a:lnTo>
                <a:lnTo>
                  <a:pt x="135" y="105"/>
                </a:lnTo>
                <a:lnTo>
                  <a:pt x="137" y="99"/>
                </a:lnTo>
                <a:lnTo>
                  <a:pt x="136" y="95"/>
                </a:lnTo>
                <a:lnTo>
                  <a:pt x="135" y="93"/>
                </a:lnTo>
                <a:lnTo>
                  <a:pt x="131" y="91"/>
                </a:lnTo>
                <a:lnTo>
                  <a:pt x="124" y="92"/>
                </a:lnTo>
                <a:lnTo>
                  <a:pt x="108" y="97"/>
                </a:lnTo>
                <a:lnTo>
                  <a:pt x="101" y="99"/>
                </a:lnTo>
                <a:lnTo>
                  <a:pt x="96" y="99"/>
                </a:lnTo>
                <a:lnTo>
                  <a:pt x="95" y="98"/>
                </a:lnTo>
                <a:lnTo>
                  <a:pt x="96" y="95"/>
                </a:lnTo>
                <a:lnTo>
                  <a:pt x="98" y="93"/>
                </a:lnTo>
                <a:lnTo>
                  <a:pt x="101" y="89"/>
                </a:lnTo>
                <a:lnTo>
                  <a:pt x="100" y="84"/>
                </a:lnTo>
                <a:lnTo>
                  <a:pt x="95" y="69"/>
                </a:lnTo>
                <a:lnTo>
                  <a:pt x="91" y="63"/>
                </a:lnTo>
                <a:lnTo>
                  <a:pt x="88" y="59"/>
                </a:lnTo>
                <a:lnTo>
                  <a:pt x="84" y="56"/>
                </a:lnTo>
                <a:lnTo>
                  <a:pt x="82" y="59"/>
                </a:lnTo>
                <a:lnTo>
                  <a:pt x="77" y="69"/>
                </a:lnTo>
                <a:lnTo>
                  <a:pt x="73" y="77"/>
                </a:lnTo>
                <a:lnTo>
                  <a:pt x="69" y="82"/>
                </a:lnTo>
                <a:lnTo>
                  <a:pt x="66" y="87"/>
                </a:lnTo>
                <a:lnTo>
                  <a:pt x="63" y="88"/>
                </a:lnTo>
                <a:lnTo>
                  <a:pt x="61" y="89"/>
                </a:lnTo>
                <a:lnTo>
                  <a:pt x="57" y="86"/>
                </a:lnTo>
                <a:lnTo>
                  <a:pt x="53" y="74"/>
                </a:lnTo>
                <a:lnTo>
                  <a:pt x="50" y="69"/>
                </a:lnTo>
                <a:lnTo>
                  <a:pt x="48" y="68"/>
                </a:lnTo>
                <a:lnTo>
                  <a:pt x="46" y="68"/>
                </a:lnTo>
                <a:lnTo>
                  <a:pt x="41" y="73"/>
                </a:lnTo>
                <a:lnTo>
                  <a:pt x="39" y="77"/>
                </a:lnTo>
                <a:lnTo>
                  <a:pt x="38" y="86"/>
                </a:lnTo>
                <a:lnTo>
                  <a:pt x="39" y="89"/>
                </a:lnTo>
                <a:lnTo>
                  <a:pt x="40" y="90"/>
                </a:lnTo>
                <a:lnTo>
                  <a:pt x="42" y="90"/>
                </a:lnTo>
                <a:lnTo>
                  <a:pt x="46" y="88"/>
                </a:lnTo>
                <a:lnTo>
                  <a:pt x="41" y="91"/>
                </a:lnTo>
                <a:lnTo>
                  <a:pt x="39" y="93"/>
                </a:lnTo>
                <a:lnTo>
                  <a:pt x="36" y="95"/>
                </a:lnTo>
                <a:lnTo>
                  <a:pt x="33" y="98"/>
                </a:lnTo>
                <a:lnTo>
                  <a:pt x="29" y="100"/>
                </a:lnTo>
                <a:lnTo>
                  <a:pt x="28" y="102"/>
                </a:lnTo>
                <a:lnTo>
                  <a:pt x="28" y="104"/>
                </a:lnTo>
                <a:lnTo>
                  <a:pt x="30" y="107"/>
                </a:lnTo>
                <a:lnTo>
                  <a:pt x="30" y="113"/>
                </a:lnTo>
                <a:lnTo>
                  <a:pt x="28" y="116"/>
                </a:lnTo>
                <a:lnTo>
                  <a:pt x="26" y="121"/>
                </a:lnTo>
                <a:lnTo>
                  <a:pt x="23" y="127"/>
                </a:lnTo>
                <a:lnTo>
                  <a:pt x="21" y="130"/>
                </a:lnTo>
                <a:lnTo>
                  <a:pt x="6" y="95"/>
                </a:lnTo>
                <a:close/>
              </a:path>
            </a:pathLst>
          </a:custGeom>
          <a:solidFill>
            <a:srgbClr val="993300"/>
          </a:solidFill>
          <a:ln w="381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30" name="29 Grupo"/>
          <p:cNvGrpSpPr/>
          <p:nvPr/>
        </p:nvGrpSpPr>
        <p:grpSpPr>
          <a:xfrm>
            <a:off x="1323418" y="2639496"/>
            <a:ext cx="1812903" cy="425547"/>
            <a:chOff x="4973050" y="2703355"/>
            <a:chExt cx="3539854" cy="614993"/>
          </a:xfrm>
          <a:solidFill>
            <a:srgbClr val="993300"/>
          </a:solidFill>
        </p:grpSpPr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4973050" y="2703355"/>
              <a:ext cx="1460266" cy="597951"/>
            </a:xfrm>
            <a:custGeom>
              <a:avLst/>
              <a:gdLst>
                <a:gd name="T0" fmla="*/ 2147483647 w 174"/>
                <a:gd name="T1" fmla="*/ 2147483647 h 89"/>
                <a:gd name="T2" fmla="*/ 2147483647 w 174"/>
                <a:gd name="T3" fmla="*/ 2147483647 h 89"/>
                <a:gd name="T4" fmla="*/ 2147483647 w 174"/>
                <a:gd name="T5" fmla="*/ 2147483647 h 89"/>
                <a:gd name="T6" fmla="*/ 2147483647 w 174"/>
                <a:gd name="T7" fmla="*/ 2147483647 h 89"/>
                <a:gd name="T8" fmla="*/ 2147483647 w 174"/>
                <a:gd name="T9" fmla="*/ 2147483647 h 89"/>
                <a:gd name="T10" fmla="*/ 2147483647 w 174"/>
                <a:gd name="T11" fmla="*/ 2147483647 h 89"/>
                <a:gd name="T12" fmla="*/ 2147483647 w 174"/>
                <a:gd name="T13" fmla="*/ 2147483647 h 89"/>
                <a:gd name="T14" fmla="*/ 2147483647 w 174"/>
                <a:gd name="T15" fmla="*/ 2147483647 h 89"/>
                <a:gd name="T16" fmla="*/ 2147483647 w 174"/>
                <a:gd name="T17" fmla="*/ 2147483647 h 89"/>
                <a:gd name="T18" fmla="*/ 2147483647 w 174"/>
                <a:gd name="T19" fmla="*/ 2147483647 h 89"/>
                <a:gd name="T20" fmla="*/ 2147483647 w 174"/>
                <a:gd name="T21" fmla="*/ 2147483647 h 89"/>
                <a:gd name="T22" fmla="*/ 2147483647 w 174"/>
                <a:gd name="T23" fmla="*/ 2147483647 h 89"/>
                <a:gd name="T24" fmla="*/ 2147483647 w 174"/>
                <a:gd name="T25" fmla="*/ 2147483647 h 89"/>
                <a:gd name="T26" fmla="*/ 2147483647 w 174"/>
                <a:gd name="T27" fmla="*/ 2147483647 h 89"/>
                <a:gd name="T28" fmla="*/ 2147483647 w 174"/>
                <a:gd name="T29" fmla="*/ 2147483647 h 89"/>
                <a:gd name="T30" fmla="*/ 2147483647 w 174"/>
                <a:gd name="T31" fmla="*/ 2147483647 h 89"/>
                <a:gd name="T32" fmla="*/ 2147483647 w 174"/>
                <a:gd name="T33" fmla="*/ 2147483647 h 89"/>
                <a:gd name="T34" fmla="*/ 2147483647 w 174"/>
                <a:gd name="T35" fmla="*/ 2147483647 h 89"/>
                <a:gd name="T36" fmla="*/ 2147483647 w 174"/>
                <a:gd name="T37" fmla="*/ 2147483647 h 89"/>
                <a:gd name="T38" fmla="*/ 2147483647 w 174"/>
                <a:gd name="T39" fmla="*/ 2147483647 h 89"/>
                <a:gd name="T40" fmla="*/ 2147483647 w 174"/>
                <a:gd name="T41" fmla="*/ 2147483647 h 89"/>
                <a:gd name="T42" fmla="*/ 2147483647 w 174"/>
                <a:gd name="T43" fmla="*/ 2147483647 h 89"/>
                <a:gd name="T44" fmla="*/ 2147483647 w 174"/>
                <a:gd name="T45" fmla="*/ 2147483647 h 89"/>
                <a:gd name="T46" fmla="*/ 2147483647 w 174"/>
                <a:gd name="T47" fmla="*/ 2147483647 h 89"/>
                <a:gd name="T48" fmla="*/ 2147483647 w 174"/>
                <a:gd name="T49" fmla="*/ 2147483647 h 89"/>
                <a:gd name="T50" fmla="*/ 2147483647 w 174"/>
                <a:gd name="T51" fmla="*/ 2147483647 h 89"/>
                <a:gd name="T52" fmla="*/ 2147483647 w 174"/>
                <a:gd name="T53" fmla="*/ 2147483647 h 89"/>
                <a:gd name="T54" fmla="*/ 2147483647 w 174"/>
                <a:gd name="T55" fmla="*/ 2147483647 h 89"/>
                <a:gd name="T56" fmla="*/ 2147483647 w 174"/>
                <a:gd name="T57" fmla="*/ 2147483647 h 89"/>
                <a:gd name="T58" fmla="*/ 2147483647 w 174"/>
                <a:gd name="T59" fmla="*/ 2147483647 h 89"/>
                <a:gd name="T60" fmla="*/ 2147483647 w 174"/>
                <a:gd name="T61" fmla="*/ 2147483647 h 89"/>
                <a:gd name="T62" fmla="*/ 2147483647 w 174"/>
                <a:gd name="T63" fmla="*/ 2147483647 h 89"/>
                <a:gd name="T64" fmla="*/ 2147483647 w 174"/>
                <a:gd name="T65" fmla="*/ 2147483647 h 89"/>
                <a:gd name="T66" fmla="*/ 2147483647 w 174"/>
                <a:gd name="T67" fmla="*/ 2147483647 h 89"/>
                <a:gd name="T68" fmla="*/ 2147483647 w 174"/>
                <a:gd name="T69" fmla="*/ 2147483647 h 89"/>
                <a:gd name="T70" fmla="*/ 2147483647 w 174"/>
                <a:gd name="T71" fmla="*/ 2147483647 h 89"/>
                <a:gd name="T72" fmla="*/ 2147483647 w 174"/>
                <a:gd name="T73" fmla="*/ 2147483647 h 89"/>
                <a:gd name="T74" fmla="*/ 2147483647 w 174"/>
                <a:gd name="T75" fmla="*/ 2147483647 h 89"/>
                <a:gd name="T76" fmla="*/ 2147483647 w 174"/>
                <a:gd name="T77" fmla="*/ 2147483647 h 89"/>
                <a:gd name="T78" fmla="*/ 2147483647 w 174"/>
                <a:gd name="T79" fmla="*/ 2147483647 h 89"/>
                <a:gd name="T80" fmla="*/ 2147483647 w 174"/>
                <a:gd name="T81" fmla="*/ 2147483647 h 89"/>
                <a:gd name="T82" fmla="*/ 2147483647 w 174"/>
                <a:gd name="T83" fmla="*/ 2147483647 h 89"/>
                <a:gd name="T84" fmla="*/ 2147483647 w 174"/>
                <a:gd name="T85" fmla="*/ 2147483647 h 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" h="89">
                  <a:moveTo>
                    <a:pt x="165" y="80"/>
                  </a:moveTo>
                  <a:lnTo>
                    <a:pt x="157" y="72"/>
                  </a:lnTo>
                  <a:lnTo>
                    <a:pt x="147" y="64"/>
                  </a:lnTo>
                  <a:lnTo>
                    <a:pt x="134" y="59"/>
                  </a:lnTo>
                  <a:lnTo>
                    <a:pt x="119" y="54"/>
                  </a:lnTo>
                  <a:lnTo>
                    <a:pt x="105" y="52"/>
                  </a:lnTo>
                  <a:lnTo>
                    <a:pt x="90" y="51"/>
                  </a:lnTo>
                  <a:lnTo>
                    <a:pt x="79" y="53"/>
                  </a:lnTo>
                  <a:lnTo>
                    <a:pt x="71" y="59"/>
                  </a:lnTo>
                  <a:lnTo>
                    <a:pt x="61" y="69"/>
                  </a:lnTo>
                  <a:lnTo>
                    <a:pt x="57" y="74"/>
                  </a:lnTo>
                  <a:lnTo>
                    <a:pt x="53" y="77"/>
                  </a:lnTo>
                  <a:lnTo>
                    <a:pt x="49" y="78"/>
                  </a:lnTo>
                  <a:lnTo>
                    <a:pt x="44" y="78"/>
                  </a:lnTo>
                  <a:lnTo>
                    <a:pt x="39" y="77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0" y="65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7" y="51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9" y="47"/>
                  </a:lnTo>
                  <a:lnTo>
                    <a:pt x="17" y="43"/>
                  </a:lnTo>
                  <a:lnTo>
                    <a:pt x="26" y="40"/>
                  </a:lnTo>
                  <a:lnTo>
                    <a:pt x="33" y="38"/>
                  </a:lnTo>
                  <a:lnTo>
                    <a:pt x="45" y="38"/>
                  </a:lnTo>
                  <a:lnTo>
                    <a:pt x="50" y="40"/>
                  </a:lnTo>
                  <a:lnTo>
                    <a:pt x="52" y="42"/>
                  </a:lnTo>
                  <a:lnTo>
                    <a:pt x="42" y="33"/>
                  </a:lnTo>
                  <a:lnTo>
                    <a:pt x="34" y="29"/>
                  </a:lnTo>
                  <a:lnTo>
                    <a:pt x="29" y="27"/>
                  </a:lnTo>
                  <a:lnTo>
                    <a:pt x="25" y="28"/>
                  </a:lnTo>
                  <a:lnTo>
                    <a:pt x="39" y="24"/>
                  </a:lnTo>
                  <a:lnTo>
                    <a:pt x="53" y="23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70" y="31"/>
                  </a:lnTo>
                  <a:lnTo>
                    <a:pt x="66" y="26"/>
                  </a:lnTo>
                  <a:lnTo>
                    <a:pt x="64" y="21"/>
                  </a:lnTo>
                  <a:lnTo>
                    <a:pt x="60" y="16"/>
                  </a:lnTo>
                  <a:lnTo>
                    <a:pt x="55" y="13"/>
                  </a:lnTo>
                  <a:lnTo>
                    <a:pt x="49" y="10"/>
                  </a:lnTo>
                  <a:lnTo>
                    <a:pt x="61" y="9"/>
                  </a:lnTo>
                  <a:lnTo>
                    <a:pt x="71" y="10"/>
                  </a:lnTo>
                  <a:lnTo>
                    <a:pt x="78" y="12"/>
                  </a:lnTo>
                  <a:lnTo>
                    <a:pt x="84" y="15"/>
                  </a:lnTo>
                  <a:lnTo>
                    <a:pt x="88" y="18"/>
                  </a:lnTo>
                  <a:lnTo>
                    <a:pt x="91" y="21"/>
                  </a:lnTo>
                  <a:lnTo>
                    <a:pt x="95" y="28"/>
                  </a:lnTo>
                  <a:lnTo>
                    <a:pt x="93" y="15"/>
                  </a:lnTo>
                  <a:lnTo>
                    <a:pt x="88" y="6"/>
                  </a:lnTo>
                  <a:lnTo>
                    <a:pt x="85" y="1"/>
                  </a:lnTo>
                  <a:lnTo>
                    <a:pt x="84" y="0"/>
                  </a:lnTo>
                  <a:lnTo>
                    <a:pt x="96" y="6"/>
                  </a:lnTo>
                  <a:lnTo>
                    <a:pt x="106" y="14"/>
                  </a:lnTo>
                  <a:lnTo>
                    <a:pt x="112" y="23"/>
                  </a:lnTo>
                  <a:lnTo>
                    <a:pt x="113" y="26"/>
                  </a:lnTo>
                  <a:lnTo>
                    <a:pt x="113" y="29"/>
                  </a:lnTo>
                  <a:lnTo>
                    <a:pt x="113" y="19"/>
                  </a:lnTo>
                  <a:lnTo>
                    <a:pt x="114" y="14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22" y="12"/>
                  </a:lnTo>
                  <a:lnTo>
                    <a:pt x="129" y="16"/>
                  </a:lnTo>
                  <a:lnTo>
                    <a:pt x="133" y="21"/>
                  </a:lnTo>
                  <a:lnTo>
                    <a:pt x="133" y="28"/>
                  </a:lnTo>
                  <a:lnTo>
                    <a:pt x="135" y="17"/>
                  </a:lnTo>
                  <a:lnTo>
                    <a:pt x="137" y="9"/>
                  </a:lnTo>
                  <a:lnTo>
                    <a:pt x="137" y="5"/>
                  </a:lnTo>
                  <a:lnTo>
                    <a:pt x="135" y="2"/>
                  </a:lnTo>
                  <a:lnTo>
                    <a:pt x="142" y="7"/>
                  </a:lnTo>
                  <a:lnTo>
                    <a:pt x="148" y="15"/>
                  </a:lnTo>
                  <a:lnTo>
                    <a:pt x="162" y="32"/>
                  </a:lnTo>
                  <a:lnTo>
                    <a:pt x="167" y="42"/>
                  </a:lnTo>
                  <a:lnTo>
                    <a:pt x="171" y="52"/>
                  </a:lnTo>
                  <a:lnTo>
                    <a:pt x="174" y="63"/>
                  </a:lnTo>
                  <a:lnTo>
                    <a:pt x="174" y="73"/>
                  </a:lnTo>
                  <a:lnTo>
                    <a:pt x="173" y="80"/>
                  </a:lnTo>
                  <a:lnTo>
                    <a:pt x="171" y="86"/>
                  </a:lnTo>
                  <a:lnTo>
                    <a:pt x="169" y="89"/>
                  </a:lnTo>
                  <a:lnTo>
                    <a:pt x="168" y="89"/>
                  </a:lnTo>
                  <a:lnTo>
                    <a:pt x="167" y="88"/>
                  </a:lnTo>
                  <a:lnTo>
                    <a:pt x="166" y="86"/>
                  </a:lnTo>
                  <a:lnTo>
                    <a:pt x="165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 rot="536911">
              <a:off x="6744753" y="2721755"/>
              <a:ext cx="1768151" cy="596593"/>
            </a:xfrm>
            <a:custGeom>
              <a:avLst/>
              <a:gdLst>
                <a:gd name="T0" fmla="*/ 2147483647 w 181"/>
                <a:gd name="T1" fmla="*/ 2147483647 h 90"/>
                <a:gd name="T2" fmla="*/ 2147483647 w 181"/>
                <a:gd name="T3" fmla="*/ 2147483647 h 90"/>
                <a:gd name="T4" fmla="*/ 2147483647 w 181"/>
                <a:gd name="T5" fmla="*/ 2147483647 h 90"/>
                <a:gd name="T6" fmla="*/ 2147483647 w 181"/>
                <a:gd name="T7" fmla="*/ 2147483647 h 90"/>
                <a:gd name="T8" fmla="*/ 2147483647 w 181"/>
                <a:gd name="T9" fmla="*/ 2147483647 h 90"/>
                <a:gd name="T10" fmla="*/ 2147483647 w 181"/>
                <a:gd name="T11" fmla="*/ 2147483647 h 90"/>
                <a:gd name="T12" fmla="*/ 2147483647 w 181"/>
                <a:gd name="T13" fmla="*/ 2147483647 h 90"/>
                <a:gd name="T14" fmla="*/ 2147483647 w 181"/>
                <a:gd name="T15" fmla="*/ 2147483647 h 90"/>
                <a:gd name="T16" fmla="*/ 2147483647 w 181"/>
                <a:gd name="T17" fmla="*/ 2147483647 h 90"/>
                <a:gd name="T18" fmla="*/ 2147483647 w 181"/>
                <a:gd name="T19" fmla="*/ 2147483647 h 90"/>
                <a:gd name="T20" fmla="*/ 2147483647 w 181"/>
                <a:gd name="T21" fmla="*/ 2147483647 h 90"/>
                <a:gd name="T22" fmla="*/ 2147483647 w 181"/>
                <a:gd name="T23" fmla="*/ 2147483647 h 90"/>
                <a:gd name="T24" fmla="*/ 2147483647 w 181"/>
                <a:gd name="T25" fmla="*/ 2147483647 h 90"/>
                <a:gd name="T26" fmla="*/ 2147483647 w 181"/>
                <a:gd name="T27" fmla="*/ 2147483647 h 90"/>
                <a:gd name="T28" fmla="*/ 2147483647 w 181"/>
                <a:gd name="T29" fmla="*/ 2147483647 h 90"/>
                <a:gd name="T30" fmla="*/ 2147483647 w 181"/>
                <a:gd name="T31" fmla="*/ 2147483647 h 90"/>
                <a:gd name="T32" fmla="*/ 2147483647 w 181"/>
                <a:gd name="T33" fmla="*/ 2147483647 h 90"/>
                <a:gd name="T34" fmla="*/ 2147483647 w 181"/>
                <a:gd name="T35" fmla="*/ 2147483647 h 90"/>
                <a:gd name="T36" fmla="*/ 2147483647 w 181"/>
                <a:gd name="T37" fmla="*/ 2147483647 h 90"/>
                <a:gd name="T38" fmla="*/ 2147483647 w 181"/>
                <a:gd name="T39" fmla="*/ 2147483647 h 90"/>
                <a:gd name="T40" fmla="*/ 2147483647 w 181"/>
                <a:gd name="T41" fmla="*/ 2147483647 h 90"/>
                <a:gd name="T42" fmla="*/ 2147483647 w 181"/>
                <a:gd name="T43" fmla="*/ 2147483647 h 90"/>
                <a:gd name="T44" fmla="*/ 2147483647 w 181"/>
                <a:gd name="T45" fmla="*/ 2147483647 h 90"/>
                <a:gd name="T46" fmla="*/ 2147483647 w 181"/>
                <a:gd name="T47" fmla="*/ 2147483647 h 90"/>
                <a:gd name="T48" fmla="*/ 2147483647 w 181"/>
                <a:gd name="T49" fmla="*/ 2147483647 h 90"/>
                <a:gd name="T50" fmla="*/ 2147483647 w 181"/>
                <a:gd name="T51" fmla="*/ 2147483647 h 90"/>
                <a:gd name="T52" fmla="*/ 2147483647 w 181"/>
                <a:gd name="T53" fmla="*/ 2147483647 h 90"/>
                <a:gd name="T54" fmla="*/ 2147483647 w 181"/>
                <a:gd name="T55" fmla="*/ 2147483647 h 90"/>
                <a:gd name="T56" fmla="*/ 2147483647 w 181"/>
                <a:gd name="T57" fmla="*/ 2147483647 h 90"/>
                <a:gd name="T58" fmla="*/ 2147483647 w 181"/>
                <a:gd name="T59" fmla="*/ 2147483647 h 90"/>
                <a:gd name="T60" fmla="*/ 2147483647 w 181"/>
                <a:gd name="T61" fmla="*/ 2147483647 h 90"/>
                <a:gd name="T62" fmla="*/ 2147483647 w 181"/>
                <a:gd name="T63" fmla="*/ 2147483647 h 90"/>
                <a:gd name="T64" fmla="*/ 2147483647 w 181"/>
                <a:gd name="T65" fmla="*/ 2147483647 h 90"/>
                <a:gd name="T66" fmla="*/ 2147483647 w 181"/>
                <a:gd name="T67" fmla="*/ 2147483647 h 90"/>
                <a:gd name="T68" fmla="*/ 2147483647 w 181"/>
                <a:gd name="T69" fmla="*/ 2147483647 h 90"/>
                <a:gd name="T70" fmla="*/ 2147483647 w 181"/>
                <a:gd name="T71" fmla="*/ 2147483647 h 90"/>
                <a:gd name="T72" fmla="*/ 2147483647 w 181"/>
                <a:gd name="T73" fmla="*/ 2147483647 h 90"/>
                <a:gd name="T74" fmla="*/ 2147483647 w 181"/>
                <a:gd name="T75" fmla="*/ 2147483647 h 90"/>
                <a:gd name="T76" fmla="*/ 2147483647 w 181"/>
                <a:gd name="T77" fmla="*/ 2147483647 h 90"/>
                <a:gd name="T78" fmla="*/ 0 w 181"/>
                <a:gd name="T79" fmla="*/ 2147483647 h 90"/>
                <a:gd name="T80" fmla="*/ 2147483647 w 181"/>
                <a:gd name="T81" fmla="*/ 2147483647 h 90"/>
                <a:gd name="T82" fmla="*/ 2147483647 w 181"/>
                <a:gd name="T83" fmla="*/ 2147483647 h 90"/>
                <a:gd name="T84" fmla="*/ 2147483647 w 181"/>
                <a:gd name="T85" fmla="*/ 2147483647 h 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1" h="90">
                  <a:moveTo>
                    <a:pt x="18" y="80"/>
                  </a:moveTo>
                  <a:lnTo>
                    <a:pt x="24" y="72"/>
                  </a:lnTo>
                  <a:lnTo>
                    <a:pt x="35" y="64"/>
                  </a:lnTo>
                  <a:lnTo>
                    <a:pt x="48" y="59"/>
                  </a:lnTo>
                  <a:lnTo>
                    <a:pt x="63" y="54"/>
                  </a:lnTo>
                  <a:lnTo>
                    <a:pt x="78" y="52"/>
                  </a:lnTo>
                  <a:lnTo>
                    <a:pt x="91" y="51"/>
                  </a:lnTo>
                  <a:lnTo>
                    <a:pt x="103" y="53"/>
                  </a:lnTo>
                  <a:lnTo>
                    <a:pt x="111" y="59"/>
                  </a:lnTo>
                  <a:lnTo>
                    <a:pt x="121" y="69"/>
                  </a:lnTo>
                  <a:lnTo>
                    <a:pt x="125" y="74"/>
                  </a:lnTo>
                  <a:lnTo>
                    <a:pt x="128" y="77"/>
                  </a:lnTo>
                  <a:lnTo>
                    <a:pt x="133" y="78"/>
                  </a:lnTo>
                  <a:lnTo>
                    <a:pt x="137" y="78"/>
                  </a:lnTo>
                  <a:lnTo>
                    <a:pt x="143" y="77"/>
                  </a:lnTo>
                  <a:lnTo>
                    <a:pt x="150" y="74"/>
                  </a:lnTo>
                  <a:lnTo>
                    <a:pt x="157" y="69"/>
                  </a:lnTo>
                  <a:lnTo>
                    <a:pt x="162" y="65"/>
                  </a:lnTo>
                  <a:lnTo>
                    <a:pt x="169" y="55"/>
                  </a:lnTo>
                  <a:lnTo>
                    <a:pt x="172" y="52"/>
                  </a:lnTo>
                  <a:lnTo>
                    <a:pt x="174" y="51"/>
                  </a:lnTo>
                  <a:lnTo>
                    <a:pt x="178" y="50"/>
                  </a:lnTo>
                  <a:lnTo>
                    <a:pt x="181" y="53"/>
                  </a:lnTo>
                  <a:lnTo>
                    <a:pt x="173" y="47"/>
                  </a:lnTo>
                  <a:lnTo>
                    <a:pt x="165" y="43"/>
                  </a:lnTo>
                  <a:lnTo>
                    <a:pt x="157" y="40"/>
                  </a:lnTo>
                  <a:lnTo>
                    <a:pt x="149" y="38"/>
                  </a:lnTo>
                  <a:lnTo>
                    <a:pt x="136" y="38"/>
                  </a:lnTo>
                  <a:lnTo>
                    <a:pt x="132" y="40"/>
                  </a:lnTo>
                  <a:lnTo>
                    <a:pt x="130" y="42"/>
                  </a:lnTo>
                  <a:lnTo>
                    <a:pt x="140" y="33"/>
                  </a:lnTo>
                  <a:lnTo>
                    <a:pt x="149" y="27"/>
                  </a:lnTo>
                  <a:lnTo>
                    <a:pt x="157" y="25"/>
                  </a:lnTo>
                  <a:lnTo>
                    <a:pt x="162" y="25"/>
                  </a:lnTo>
                  <a:lnTo>
                    <a:pt x="147" y="20"/>
                  </a:lnTo>
                  <a:lnTo>
                    <a:pt x="132" y="20"/>
                  </a:lnTo>
                  <a:lnTo>
                    <a:pt x="120" y="25"/>
                  </a:lnTo>
                  <a:lnTo>
                    <a:pt x="115" y="27"/>
                  </a:lnTo>
                  <a:lnTo>
                    <a:pt x="112" y="31"/>
                  </a:lnTo>
                  <a:lnTo>
                    <a:pt x="115" y="26"/>
                  </a:lnTo>
                  <a:lnTo>
                    <a:pt x="117" y="21"/>
                  </a:lnTo>
                  <a:lnTo>
                    <a:pt x="122" y="16"/>
                  </a:lnTo>
                  <a:lnTo>
                    <a:pt x="127" y="13"/>
                  </a:lnTo>
                  <a:lnTo>
                    <a:pt x="133" y="10"/>
                  </a:lnTo>
                  <a:lnTo>
                    <a:pt x="121" y="9"/>
                  </a:lnTo>
                  <a:lnTo>
                    <a:pt x="112" y="10"/>
                  </a:lnTo>
                  <a:lnTo>
                    <a:pt x="104" y="12"/>
                  </a:lnTo>
                  <a:lnTo>
                    <a:pt x="98" y="15"/>
                  </a:lnTo>
                  <a:lnTo>
                    <a:pt x="93" y="18"/>
                  </a:lnTo>
                  <a:lnTo>
                    <a:pt x="90" y="21"/>
                  </a:lnTo>
                  <a:lnTo>
                    <a:pt x="88" y="28"/>
                  </a:lnTo>
                  <a:lnTo>
                    <a:pt x="90" y="15"/>
                  </a:lnTo>
                  <a:lnTo>
                    <a:pt x="93" y="6"/>
                  </a:lnTo>
                  <a:lnTo>
                    <a:pt x="97" y="1"/>
                  </a:lnTo>
                  <a:lnTo>
                    <a:pt x="99" y="0"/>
                  </a:lnTo>
                  <a:lnTo>
                    <a:pt x="86" y="6"/>
                  </a:lnTo>
                  <a:lnTo>
                    <a:pt x="76" y="14"/>
                  </a:lnTo>
                  <a:lnTo>
                    <a:pt x="70" y="23"/>
                  </a:lnTo>
                  <a:lnTo>
                    <a:pt x="69" y="26"/>
                  </a:lnTo>
                  <a:lnTo>
                    <a:pt x="69" y="29"/>
                  </a:lnTo>
                  <a:lnTo>
                    <a:pt x="68" y="19"/>
                  </a:lnTo>
                  <a:lnTo>
                    <a:pt x="67" y="14"/>
                  </a:lnTo>
                  <a:lnTo>
                    <a:pt x="67" y="9"/>
                  </a:lnTo>
                  <a:lnTo>
                    <a:pt x="69" y="6"/>
                  </a:lnTo>
                  <a:lnTo>
                    <a:pt x="59" y="12"/>
                  </a:lnTo>
                  <a:lnTo>
                    <a:pt x="53" y="16"/>
                  </a:lnTo>
                  <a:lnTo>
                    <a:pt x="48" y="21"/>
                  </a:lnTo>
                  <a:lnTo>
                    <a:pt x="48" y="28"/>
                  </a:lnTo>
                  <a:lnTo>
                    <a:pt x="47" y="23"/>
                  </a:lnTo>
                  <a:lnTo>
                    <a:pt x="45" y="19"/>
                  </a:lnTo>
                  <a:lnTo>
                    <a:pt x="41" y="17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27" y="27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4" y="55"/>
                  </a:lnTo>
                  <a:lnTo>
                    <a:pt x="1" y="64"/>
                  </a:lnTo>
                  <a:lnTo>
                    <a:pt x="0" y="74"/>
                  </a:lnTo>
                  <a:lnTo>
                    <a:pt x="2" y="83"/>
                  </a:lnTo>
                  <a:lnTo>
                    <a:pt x="5" y="87"/>
                  </a:lnTo>
                  <a:lnTo>
                    <a:pt x="7" y="89"/>
                  </a:lnTo>
                  <a:lnTo>
                    <a:pt x="10" y="90"/>
                  </a:lnTo>
                  <a:lnTo>
                    <a:pt x="16" y="86"/>
                  </a:lnTo>
                  <a:lnTo>
                    <a:pt x="18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1471368" y="2959267"/>
            <a:ext cx="1376964" cy="397724"/>
            <a:chOff x="1327352" y="3175292"/>
            <a:chExt cx="1376964" cy="397724"/>
          </a:xfrm>
        </p:grpSpPr>
        <p:grpSp>
          <p:nvGrpSpPr>
            <p:cNvPr id="66" name="Group 29"/>
            <p:cNvGrpSpPr>
              <a:grpSpLocks/>
            </p:cNvGrpSpPr>
            <p:nvPr/>
          </p:nvGrpSpPr>
          <p:grpSpPr bwMode="auto">
            <a:xfrm>
              <a:off x="1327352" y="3181113"/>
              <a:ext cx="500593" cy="391903"/>
              <a:chOff x="4550" y="1812"/>
              <a:chExt cx="477" cy="303"/>
            </a:xfrm>
          </p:grpSpPr>
          <p:sp>
            <p:nvSpPr>
              <p:cNvPr id="72" name="Freeform 30"/>
              <p:cNvSpPr>
                <a:spLocks/>
              </p:cNvSpPr>
              <p:nvPr/>
            </p:nvSpPr>
            <p:spPr bwMode="auto">
              <a:xfrm rot="3269504">
                <a:off x="4637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" name="Freeform 31"/>
              <p:cNvSpPr>
                <a:spLocks/>
              </p:cNvSpPr>
              <p:nvPr/>
            </p:nvSpPr>
            <p:spPr bwMode="auto">
              <a:xfrm rot="3272032">
                <a:off x="4661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4" name="Freeform 32"/>
              <p:cNvSpPr>
                <a:spLocks/>
              </p:cNvSpPr>
              <p:nvPr/>
            </p:nvSpPr>
            <p:spPr bwMode="auto">
              <a:xfrm rot="3286120">
                <a:off x="4723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5" name="Freeform 33"/>
              <p:cNvSpPr>
                <a:spLocks/>
              </p:cNvSpPr>
              <p:nvPr/>
            </p:nvSpPr>
            <p:spPr bwMode="auto">
              <a:xfrm>
                <a:off x="4754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76" name="Group 29"/>
            <p:cNvGrpSpPr>
              <a:grpSpLocks/>
            </p:cNvGrpSpPr>
            <p:nvPr/>
          </p:nvGrpSpPr>
          <p:grpSpPr bwMode="auto">
            <a:xfrm flipH="1">
              <a:off x="2208644" y="3175292"/>
              <a:ext cx="495672" cy="391903"/>
              <a:chOff x="4537" y="1812"/>
              <a:chExt cx="477" cy="303"/>
            </a:xfrm>
          </p:grpSpPr>
          <p:sp>
            <p:nvSpPr>
              <p:cNvPr id="77" name="Freeform 30"/>
              <p:cNvSpPr>
                <a:spLocks/>
              </p:cNvSpPr>
              <p:nvPr/>
            </p:nvSpPr>
            <p:spPr bwMode="auto">
              <a:xfrm rot="3269504">
                <a:off x="4624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8" name="Freeform 31"/>
              <p:cNvSpPr>
                <a:spLocks/>
              </p:cNvSpPr>
              <p:nvPr/>
            </p:nvSpPr>
            <p:spPr bwMode="auto">
              <a:xfrm rot="3272032">
                <a:off x="4648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9" name="Freeform 32"/>
              <p:cNvSpPr>
                <a:spLocks/>
              </p:cNvSpPr>
              <p:nvPr/>
            </p:nvSpPr>
            <p:spPr bwMode="auto">
              <a:xfrm rot="3286120">
                <a:off x="4710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" name="Freeform 33"/>
              <p:cNvSpPr>
                <a:spLocks/>
              </p:cNvSpPr>
              <p:nvPr/>
            </p:nvSpPr>
            <p:spPr bwMode="auto">
              <a:xfrm>
                <a:off x="4741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67" name="Freeform 34"/>
          <p:cNvSpPr>
            <a:spLocks/>
          </p:cNvSpPr>
          <p:nvPr/>
        </p:nvSpPr>
        <p:spPr bwMode="auto">
          <a:xfrm>
            <a:off x="6380412" y="4509120"/>
            <a:ext cx="925948" cy="831626"/>
          </a:xfrm>
          <a:custGeom>
            <a:avLst/>
            <a:gdLst>
              <a:gd name="T0" fmla="*/ 2147483647 w 216"/>
              <a:gd name="T1" fmla="*/ 0 h 455"/>
              <a:gd name="T2" fmla="*/ 2147483647 w 216"/>
              <a:gd name="T3" fmla="*/ 2147483647 h 455"/>
              <a:gd name="T4" fmla="*/ 2147483647 w 216"/>
              <a:gd name="T5" fmla="*/ 2147483647 h 455"/>
              <a:gd name="T6" fmla="*/ 2147483647 w 216"/>
              <a:gd name="T7" fmla="*/ 2147483647 h 455"/>
              <a:gd name="T8" fmla="*/ 0 w 216"/>
              <a:gd name="T9" fmla="*/ 2147483647 h 455"/>
              <a:gd name="T10" fmla="*/ 2147483647 w 216"/>
              <a:gd name="T11" fmla="*/ 2147483647 h 455"/>
              <a:gd name="T12" fmla="*/ 2147483647 w 216"/>
              <a:gd name="T13" fmla="*/ 2147483647 h 455"/>
              <a:gd name="T14" fmla="*/ 2147483647 w 216"/>
              <a:gd name="T15" fmla="*/ 2147483647 h 455"/>
              <a:gd name="T16" fmla="*/ 2147483647 w 216"/>
              <a:gd name="T17" fmla="*/ 2147483647 h 455"/>
              <a:gd name="T18" fmla="*/ 2147483647 w 216"/>
              <a:gd name="T19" fmla="*/ 2147483647 h 4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6" h="455">
                <a:moveTo>
                  <a:pt x="64" y="0"/>
                </a:moveTo>
                <a:cubicBezTo>
                  <a:pt x="55" y="68"/>
                  <a:pt x="42" y="131"/>
                  <a:pt x="32" y="200"/>
                </a:cubicBezTo>
                <a:cubicBezTo>
                  <a:pt x="27" y="237"/>
                  <a:pt x="30" y="275"/>
                  <a:pt x="24" y="312"/>
                </a:cubicBezTo>
                <a:cubicBezTo>
                  <a:pt x="21" y="329"/>
                  <a:pt x="13" y="344"/>
                  <a:pt x="8" y="360"/>
                </a:cubicBezTo>
                <a:cubicBezTo>
                  <a:pt x="5" y="368"/>
                  <a:pt x="0" y="384"/>
                  <a:pt x="0" y="384"/>
                </a:cubicBezTo>
                <a:cubicBezTo>
                  <a:pt x="12" y="455"/>
                  <a:pt x="9" y="452"/>
                  <a:pt x="80" y="440"/>
                </a:cubicBezTo>
                <a:cubicBezTo>
                  <a:pt x="88" y="435"/>
                  <a:pt x="94" y="424"/>
                  <a:pt x="104" y="424"/>
                </a:cubicBezTo>
                <a:cubicBezTo>
                  <a:pt x="121" y="424"/>
                  <a:pt x="152" y="440"/>
                  <a:pt x="152" y="440"/>
                </a:cubicBezTo>
                <a:cubicBezTo>
                  <a:pt x="187" y="428"/>
                  <a:pt x="216" y="395"/>
                  <a:pt x="184" y="352"/>
                </a:cubicBezTo>
                <a:cubicBezTo>
                  <a:pt x="178" y="343"/>
                  <a:pt x="150" y="344"/>
                  <a:pt x="136" y="344"/>
                </a:cubicBezTo>
              </a:path>
            </a:pathLst>
          </a:custGeom>
          <a:solidFill>
            <a:srgbClr val="FFCC99"/>
          </a:solidFill>
          <a:ln w="3810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3" name="12 Forma libre"/>
          <p:cNvSpPr/>
          <p:nvPr/>
        </p:nvSpPr>
        <p:spPr>
          <a:xfrm>
            <a:off x="5751855" y="2229857"/>
            <a:ext cx="1587500" cy="1665082"/>
          </a:xfrm>
          <a:custGeom>
            <a:avLst/>
            <a:gdLst>
              <a:gd name="connsiteX0" fmla="*/ 647700 w 1587500"/>
              <a:gd name="connsiteY0" fmla="*/ 0 h 1665082"/>
              <a:gd name="connsiteX1" fmla="*/ 635000 w 1587500"/>
              <a:gd name="connsiteY1" fmla="*/ 63500 h 1665082"/>
              <a:gd name="connsiteX2" fmla="*/ 609600 w 1587500"/>
              <a:gd name="connsiteY2" fmla="*/ 101600 h 1665082"/>
              <a:gd name="connsiteX3" fmla="*/ 584200 w 1587500"/>
              <a:gd name="connsiteY3" fmla="*/ 355600 h 1665082"/>
              <a:gd name="connsiteX4" fmla="*/ 571500 w 1587500"/>
              <a:gd name="connsiteY4" fmla="*/ 406400 h 1665082"/>
              <a:gd name="connsiteX5" fmla="*/ 546100 w 1587500"/>
              <a:gd name="connsiteY5" fmla="*/ 482600 h 1665082"/>
              <a:gd name="connsiteX6" fmla="*/ 520700 w 1587500"/>
              <a:gd name="connsiteY6" fmla="*/ 584200 h 1665082"/>
              <a:gd name="connsiteX7" fmla="*/ 482600 w 1587500"/>
              <a:gd name="connsiteY7" fmla="*/ 660400 h 1665082"/>
              <a:gd name="connsiteX8" fmla="*/ 279400 w 1587500"/>
              <a:gd name="connsiteY8" fmla="*/ 673100 h 1665082"/>
              <a:gd name="connsiteX9" fmla="*/ 152400 w 1587500"/>
              <a:gd name="connsiteY9" fmla="*/ 711200 h 1665082"/>
              <a:gd name="connsiteX10" fmla="*/ 114300 w 1587500"/>
              <a:gd name="connsiteY10" fmla="*/ 723900 h 1665082"/>
              <a:gd name="connsiteX11" fmla="*/ 63500 w 1587500"/>
              <a:gd name="connsiteY11" fmla="*/ 762000 h 1665082"/>
              <a:gd name="connsiteX12" fmla="*/ 25400 w 1587500"/>
              <a:gd name="connsiteY12" fmla="*/ 787400 h 1665082"/>
              <a:gd name="connsiteX13" fmla="*/ 0 w 1587500"/>
              <a:gd name="connsiteY13" fmla="*/ 863600 h 1665082"/>
              <a:gd name="connsiteX14" fmla="*/ 12700 w 1587500"/>
              <a:gd name="connsiteY14" fmla="*/ 990600 h 1665082"/>
              <a:gd name="connsiteX15" fmla="*/ 76200 w 1587500"/>
              <a:gd name="connsiteY15" fmla="*/ 1054100 h 1665082"/>
              <a:gd name="connsiteX16" fmla="*/ 190500 w 1587500"/>
              <a:gd name="connsiteY16" fmla="*/ 1155700 h 1665082"/>
              <a:gd name="connsiteX17" fmla="*/ 228600 w 1587500"/>
              <a:gd name="connsiteY17" fmla="*/ 1168400 h 1665082"/>
              <a:gd name="connsiteX18" fmla="*/ 419100 w 1587500"/>
              <a:gd name="connsiteY18" fmla="*/ 1257300 h 1665082"/>
              <a:gd name="connsiteX19" fmla="*/ 457200 w 1587500"/>
              <a:gd name="connsiteY19" fmla="*/ 1270000 h 1665082"/>
              <a:gd name="connsiteX20" fmla="*/ 482600 w 1587500"/>
              <a:gd name="connsiteY20" fmla="*/ 1320800 h 1665082"/>
              <a:gd name="connsiteX21" fmla="*/ 508000 w 1587500"/>
              <a:gd name="connsiteY21" fmla="*/ 1397000 h 1665082"/>
              <a:gd name="connsiteX22" fmla="*/ 533400 w 1587500"/>
              <a:gd name="connsiteY22" fmla="*/ 1435100 h 1665082"/>
              <a:gd name="connsiteX23" fmla="*/ 558800 w 1587500"/>
              <a:gd name="connsiteY23" fmla="*/ 1485900 h 1665082"/>
              <a:gd name="connsiteX24" fmla="*/ 647700 w 1587500"/>
              <a:gd name="connsiteY24" fmla="*/ 1574800 h 1665082"/>
              <a:gd name="connsiteX25" fmla="*/ 685800 w 1587500"/>
              <a:gd name="connsiteY25" fmla="*/ 1587500 h 1665082"/>
              <a:gd name="connsiteX26" fmla="*/ 711200 w 1587500"/>
              <a:gd name="connsiteY26" fmla="*/ 1625600 h 1665082"/>
              <a:gd name="connsiteX27" fmla="*/ 1028700 w 1587500"/>
              <a:gd name="connsiteY27" fmla="*/ 1638300 h 1665082"/>
              <a:gd name="connsiteX28" fmla="*/ 1079500 w 1587500"/>
              <a:gd name="connsiteY28" fmla="*/ 1562100 h 1665082"/>
              <a:gd name="connsiteX29" fmla="*/ 1104900 w 1587500"/>
              <a:gd name="connsiteY29" fmla="*/ 1473200 h 1665082"/>
              <a:gd name="connsiteX30" fmla="*/ 1168400 w 1587500"/>
              <a:gd name="connsiteY30" fmla="*/ 1371600 h 1665082"/>
              <a:gd name="connsiteX31" fmla="*/ 1206500 w 1587500"/>
              <a:gd name="connsiteY31" fmla="*/ 1358900 h 1665082"/>
              <a:gd name="connsiteX32" fmla="*/ 1435100 w 1587500"/>
              <a:gd name="connsiteY32" fmla="*/ 1346200 h 1665082"/>
              <a:gd name="connsiteX33" fmla="*/ 1473200 w 1587500"/>
              <a:gd name="connsiteY33" fmla="*/ 1333500 h 1665082"/>
              <a:gd name="connsiteX34" fmla="*/ 1549400 w 1587500"/>
              <a:gd name="connsiteY34" fmla="*/ 1282700 h 1665082"/>
              <a:gd name="connsiteX35" fmla="*/ 1574800 w 1587500"/>
              <a:gd name="connsiteY35" fmla="*/ 1206500 h 1665082"/>
              <a:gd name="connsiteX36" fmla="*/ 1587500 w 1587500"/>
              <a:gd name="connsiteY36" fmla="*/ 1168400 h 1665082"/>
              <a:gd name="connsiteX37" fmla="*/ 1574800 w 1587500"/>
              <a:gd name="connsiteY37" fmla="*/ 889000 h 1665082"/>
              <a:gd name="connsiteX38" fmla="*/ 1524000 w 1587500"/>
              <a:gd name="connsiteY38" fmla="*/ 812800 h 1665082"/>
              <a:gd name="connsiteX39" fmla="*/ 1473200 w 1587500"/>
              <a:gd name="connsiteY39" fmla="*/ 774700 h 1665082"/>
              <a:gd name="connsiteX40" fmla="*/ 1422400 w 1587500"/>
              <a:gd name="connsiteY40" fmla="*/ 762000 h 1665082"/>
              <a:gd name="connsiteX41" fmla="*/ 1270000 w 1587500"/>
              <a:gd name="connsiteY41" fmla="*/ 736600 h 1665082"/>
              <a:gd name="connsiteX42" fmla="*/ 1206500 w 1587500"/>
              <a:gd name="connsiteY42" fmla="*/ 723900 h 1665082"/>
              <a:gd name="connsiteX43" fmla="*/ 1181100 w 1587500"/>
              <a:gd name="connsiteY43" fmla="*/ 381000 h 1665082"/>
              <a:gd name="connsiteX44" fmla="*/ 1168400 w 1587500"/>
              <a:gd name="connsiteY44" fmla="*/ 292100 h 1665082"/>
              <a:gd name="connsiteX45" fmla="*/ 1155700 w 1587500"/>
              <a:gd name="connsiteY45" fmla="*/ 241300 h 1665082"/>
              <a:gd name="connsiteX46" fmla="*/ 1155700 w 1587500"/>
              <a:gd name="connsiteY46" fmla="*/ 38100 h 166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87500" h="1665082">
                <a:moveTo>
                  <a:pt x="647700" y="0"/>
                </a:moveTo>
                <a:cubicBezTo>
                  <a:pt x="643467" y="21167"/>
                  <a:pt x="642579" y="43289"/>
                  <a:pt x="635000" y="63500"/>
                </a:cubicBezTo>
                <a:cubicBezTo>
                  <a:pt x="629641" y="77792"/>
                  <a:pt x="612215" y="86562"/>
                  <a:pt x="609600" y="101600"/>
                </a:cubicBezTo>
                <a:cubicBezTo>
                  <a:pt x="595021" y="185431"/>
                  <a:pt x="604837" y="273052"/>
                  <a:pt x="584200" y="355600"/>
                </a:cubicBezTo>
                <a:cubicBezTo>
                  <a:pt x="579967" y="372533"/>
                  <a:pt x="576516" y="389682"/>
                  <a:pt x="571500" y="406400"/>
                </a:cubicBezTo>
                <a:cubicBezTo>
                  <a:pt x="563807" y="432045"/>
                  <a:pt x="552594" y="456625"/>
                  <a:pt x="546100" y="482600"/>
                </a:cubicBezTo>
                <a:cubicBezTo>
                  <a:pt x="537633" y="516467"/>
                  <a:pt x="531739" y="551082"/>
                  <a:pt x="520700" y="584200"/>
                </a:cubicBezTo>
                <a:cubicBezTo>
                  <a:pt x="516417" y="597050"/>
                  <a:pt x="500326" y="656461"/>
                  <a:pt x="482600" y="660400"/>
                </a:cubicBezTo>
                <a:cubicBezTo>
                  <a:pt x="416351" y="675122"/>
                  <a:pt x="347133" y="668867"/>
                  <a:pt x="279400" y="673100"/>
                </a:cubicBezTo>
                <a:cubicBezTo>
                  <a:pt x="202625" y="692294"/>
                  <a:pt x="245159" y="680280"/>
                  <a:pt x="152400" y="711200"/>
                </a:cubicBezTo>
                <a:lnTo>
                  <a:pt x="114300" y="723900"/>
                </a:lnTo>
                <a:cubicBezTo>
                  <a:pt x="97367" y="736600"/>
                  <a:pt x="80724" y="749697"/>
                  <a:pt x="63500" y="762000"/>
                </a:cubicBezTo>
                <a:cubicBezTo>
                  <a:pt x="51080" y="770872"/>
                  <a:pt x="33490" y="774457"/>
                  <a:pt x="25400" y="787400"/>
                </a:cubicBezTo>
                <a:cubicBezTo>
                  <a:pt x="11210" y="810104"/>
                  <a:pt x="0" y="863600"/>
                  <a:pt x="0" y="863600"/>
                </a:cubicBezTo>
                <a:cubicBezTo>
                  <a:pt x="4233" y="905933"/>
                  <a:pt x="3133" y="949145"/>
                  <a:pt x="12700" y="990600"/>
                </a:cubicBezTo>
                <a:cubicBezTo>
                  <a:pt x="21986" y="1030839"/>
                  <a:pt x="49981" y="1030794"/>
                  <a:pt x="76200" y="1054100"/>
                </a:cubicBezTo>
                <a:cubicBezTo>
                  <a:pt x="119475" y="1092567"/>
                  <a:pt x="141088" y="1130994"/>
                  <a:pt x="190500" y="1155700"/>
                </a:cubicBezTo>
                <a:cubicBezTo>
                  <a:pt x="202474" y="1161687"/>
                  <a:pt x="216898" y="1161899"/>
                  <a:pt x="228600" y="1168400"/>
                </a:cubicBezTo>
                <a:cubicBezTo>
                  <a:pt x="393024" y="1259747"/>
                  <a:pt x="203735" y="1185512"/>
                  <a:pt x="419100" y="1257300"/>
                </a:cubicBezTo>
                <a:lnTo>
                  <a:pt x="457200" y="1270000"/>
                </a:lnTo>
                <a:cubicBezTo>
                  <a:pt x="465667" y="1286933"/>
                  <a:pt x="475569" y="1303222"/>
                  <a:pt x="482600" y="1320800"/>
                </a:cubicBezTo>
                <a:cubicBezTo>
                  <a:pt x="492544" y="1345659"/>
                  <a:pt x="493148" y="1374723"/>
                  <a:pt x="508000" y="1397000"/>
                </a:cubicBezTo>
                <a:cubicBezTo>
                  <a:pt x="516467" y="1409700"/>
                  <a:pt x="525827" y="1421848"/>
                  <a:pt x="533400" y="1435100"/>
                </a:cubicBezTo>
                <a:cubicBezTo>
                  <a:pt x="542793" y="1451538"/>
                  <a:pt x="546812" y="1471247"/>
                  <a:pt x="558800" y="1485900"/>
                </a:cubicBezTo>
                <a:cubicBezTo>
                  <a:pt x="585338" y="1518335"/>
                  <a:pt x="607943" y="1561548"/>
                  <a:pt x="647700" y="1574800"/>
                </a:cubicBezTo>
                <a:lnTo>
                  <a:pt x="685800" y="1587500"/>
                </a:lnTo>
                <a:cubicBezTo>
                  <a:pt x="694267" y="1600200"/>
                  <a:pt x="700407" y="1614807"/>
                  <a:pt x="711200" y="1625600"/>
                </a:cubicBezTo>
                <a:cubicBezTo>
                  <a:pt x="789991" y="1704391"/>
                  <a:pt x="959320" y="1641454"/>
                  <a:pt x="1028700" y="1638300"/>
                </a:cubicBezTo>
                <a:cubicBezTo>
                  <a:pt x="1045633" y="1612900"/>
                  <a:pt x="1069847" y="1591060"/>
                  <a:pt x="1079500" y="1562100"/>
                </a:cubicBezTo>
                <a:cubicBezTo>
                  <a:pt x="1122181" y="1434057"/>
                  <a:pt x="1057060" y="1632668"/>
                  <a:pt x="1104900" y="1473200"/>
                </a:cubicBezTo>
                <a:cubicBezTo>
                  <a:pt x="1125341" y="1405064"/>
                  <a:pt x="1113602" y="1398999"/>
                  <a:pt x="1168400" y="1371600"/>
                </a:cubicBezTo>
                <a:cubicBezTo>
                  <a:pt x="1180374" y="1365613"/>
                  <a:pt x="1193173" y="1360169"/>
                  <a:pt x="1206500" y="1358900"/>
                </a:cubicBezTo>
                <a:cubicBezTo>
                  <a:pt x="1282474" y="1351664"/>
                  <a:pt x="1358900" y="1350433"/>
                  <a:pt x="1435100" y="1346200"/>
                </a:cubicBezTo>
                <a:cubicBezTo>
                  <a:pt x="1447800" y="1341967"/>
                  <a:pt x="1461498" y="1340001"/>
                  <a:pt x="1473200" y="1333500"/>
                </a:cubicBezTo>
                <a:cubicBezTo>
                  <a:pt x="1499885" y="1318675"/>
                  <a:pt x="1549400" y="1282700"/>
                  <a:pt x="1549400" y="1282700"/>
                </a:cubicBezTo>
                <a:lnTo>
                  <a:pt x="1574800" y="1206500"/>
                </a:lnTo>
                <a:lnTo>
                  <a:pt x="1587500" y="1168400"/>
                </a:lnTo>
                <a:cubicBezTo>
                  <a:pt x="1583267" y="1075267"/>
                  <a:pt x="1582235" y="981933"/>
                  <a:pt x="1574800" y="889000"/>
                </a:cubicBezTo>
                <a:cubicBezTo>
                  <a:pt x="1571852" y="852153"/>
                  <a:pt x="1550862" y="835825"/>
                  <a:pt x="1524000" y="812800"/>
                </a:cubicBezTo>
                <a:cubicBezTo>
                  <a:pt x="1507929" y="799025"/>
                  <a:pt x="1492132" y="784166"/>
                  <a:pt x="1473200" y="774700"/>
                </a:cubicBezTo>
                <a:cubicBezTo>
                  <a:pt x="1457588" y="766894"/>
                  <a:pt x="1439439" y="765786"/>
                  <a:pt x="1422400" y="762000"/>
                </a:cubicBezTo>
                <a:cubicBezTo>
                  <a:pt x="1332610" y="742047"/>
                  <a:pt x="1376021" y="754270"/>
                  <a:pt x="1270000" y="736600"/>
                </a:cubicBezTo>
                <a:cubicBezTo>
                  <a:pt x="1248708" y="733051"/>
                  <a:pt x="1227667" y="728133"/>
                  <a:pt x="1206500" y="723900"/>
                </a:cubicBezTo>
                <a:cubicBezTo>
                  <a:pt x="1197244" y="566554"/>
                  <a:pt x="1197466" y="520113"/>
                  <a:pt x="1181100" y="381000"/>
                </a:cubicBezTo>
                <a:cubicBezTo>
                  <a:pt x="1177602" y="351271"/>
                  <a:pt x="1173755" y="321551"/>
                  <a:pt x="1168400" y="292100"/>
                </a:cubicBezTo>
                <a:cubicBezTo>
                  <a:pt x="1165278" y="274927"/>
                  <a:pt x="1156572" y="258733"/>
                  <a:pt x="1155700" y="241300"/>
                </a:cubicBezTo>
                <a:cubicBezTo>
                  <a:pt x="1152318" y="173651"/>
                  <a:pt x="1155700" y="105833"/>
                  <a:pt x="1155700" y="3810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Forma libre"/>
          <p:cNvSpPr/>
          <p:nvPr/>
        </p:nvSpPr>
        <p:spPr>
          <a:xfrm>
            <a:off x="1735975" y="3115770"/>
            <a:ext cx="737377" cy="777836"/>
          </a:xfrm>
          <a:custGeom>
            <a:avLst/>
            <a:gdLst>
              <a:gd name="connsiteX0" fmla="*/ 647700 w 1587500"/>
              <a:gd name="connsiteY0" fmla="*/ 0 h 1665082"/>
              <a:gd name="connsiteX1" fmla="*/ 635000 w 1587500"/>
              <a:gd name="connsiteY1" fmla="*/ 63500 h 1665082"/>
              <a:gd name="connsiteX2" fmla="*/ 609600 w 1587500"/>
              <a:gd name="connsiteY2" fmla="*/ 101600 h 1665082"/>
              <a:gd name="connsiteX3" fmla="*/ 584200 w 1587500"/>
              <a:gd name="connsiteY3" fmla="*/ 355600 h 1665082"/>
              <a:gd name="connsiteX4" fmla="*/ 571500 w 1587500"/>
              <a:gd name="connsiteY4" fmla="*/ 406400 h 1665082"/>
              <a:gd name="connsiteX5" fmla="*/ 546100 w 1587500"/>
              <a:gd name="connsiteY5" fmla="*/ 482600 h 1665082"/>
              <a:gd name="connsiteX6" fmla="*/ 520700 w 1587500"/>
              <a:gd name="connsiteY6" fmla="*/ 584200 h 1665082"/>
              <a:gd name="connsiteX7" fmla="*/ 482600 w 1587500"/>
              <a:gd name="connsiteY7" fmla="*/ 660400 h 1665082"/>
              <a:gd name="connsiteX8" fmla="*/ 279400 w 1587500"/>
              <a:gd name="connsiteY8" fmla="*/ 673100 h 1665082"/>
              <a:gd name="connsiteX9" fmla="*/ 152400 w 1587500"/>
              <a:gd name="connsiteY9" fmla="*/ 711200 h 1665082"/>
              <a:gd name="connsiteX10" fmla="*/ 114300 w 1587500"/>
              <a:gd name="connsiteY10" fmla="*/ 723900 h 1665082"/>
              <a:gd name="connsiteX11" fmla="*/ 63500 w 1587500"/>
              <a:gd name="connsiteY11" fmla="*/ 762000 h 1665082"/>
              <a:gd name="connsiteX12" fmla="*/ 25400 w 1587500"/>
              <a:gd name="connsiteY12" fmla="*/ 787400 h 1665082"/>
              <a:gd name="connsiteX13" fmla="*/ 0 w 1587500"/>
              <a:gd name="connsiteY13" fmla="*/ 863600 h 1665082"/>
              <a:gd name="connsiteX14" fmla="*/ 12700 w 1587500"/>
              <a:gd name="connsiteY14" fmla="*/ 990600 h 1665082"/>
              <a:gd name="connsiteX15" fmla="*/ 76200 w 1587500"/>
              <a:gd name="connsiteY15" fmla="*/ 1054100 h 1665082"/>
              <a:gd name="connsiteX16" fmla="*/ 190500 w 1587500"/>
              <a:gd name="connsiteY16" fmla="*/ 1155700 h 1665082"/>
              <a:gd name="connsiteX17" fmla="*/ 228600 w 1587500"/>
              <a:gd name="connsiteY17" fmla="*/ 1168400 h 1665082"/>
              <a:gd name="connsiteX18" fmla="*/ 419100 w 1587500"/>
              <a:gd name="connsiteY18" fmla="*/ 1257300 h 1665082"/>
              <a:gd name="connsiteX19" fmla="*/ 457200 w 1587500"/>
              <a:gd name="connsiteY19" fmla="*/ 1270000 h 1665082"/>
              <a:gd name="connsiteX20" fmla="*/ 482600 w 1587500"/>
              <a:gd name="connsiteY20" fmla="*/ 1320800 h 1665082"/>
              <a:gd name="connsiteX21" fmla="*/ 508000 w 1587500"/>
              <a:gd name="connsiteY21" fmla="*/ 1397000 h 1665082"/>
              <a:gd name="connsiteX22" fmla="*/ 533400 w 1587500"/>
              <a:gd name="connsiteY22" fmla="*/ 1435100 h 1665082"/>
              <a:gd name="connsiteX23" fmla="*/ 558800 w 1587500"/>
              <a:gd name="connsiteY23" fmla="*/ 1485900 h 1665082"/>
              <a:gd name="connsiteX24" fmla="*/ 647700 w 1587500"/>
              <a:gd name="connsiteY24" fmla="*/ 1574800 h 1665082"/>
              <a:gd name="connsiteX25" fmla="*/ 685800 w 1587500"/>
              <a:gd name="connsiteY25" fmla="*/ 1587500 h 1665082"/>
              <a:gd name="connsiteX26" fmla="*/ 711200 w 1587500"/>
              <a:gd name="connsiteY26" fmla="*/ 1625600 h 1665082"/>
              <a:gd name="connsiteX27" fmla="*/ 1028700 w 1587500"/>
              <a:gd name="connsiteY27" fmla="*/ 1638300 h 1665082"/>
              <a:gd name="connsiteX28" fmla="*/ 1079500 w 1587500"/>
              <a:gd name="connsiteY28" fmla="*/ 1562100 h 1665082"/>
              <a:gd name="connsiteX29" fmla="*/ 1104900 w 1587500"/>
              <a:gd name="connsiteY29" fmla="*/ 1473200 h 1665082"/>
              <a:gd name="connsiteX30" fmla="*/ 1168400 w 1587500"/>
              <a:gd name="connsiteY30" fmla="*/ 1371600 h 1665082"/>
              <a:gd name="connsiteX31" fmla="*/ 1206500 w 1587500"/>
              <a:gd name="connsiteY31" fmla="*/ 1358900 h 1665082"/>
              <a:gd name="connsiteX32" fmla="*/ 1435100 w 1587500"/>
              <a:gd name="connsiteY32" fmla="*/ 1346200 h 1665082"/>
              <a:gd name="connsiteX33" fmla="*/ 1473200 w 1587500"/>
              <a:gd name="connsiteY33" fmla="*/ 1333500 h 1665082"/>
              <a:gd name="connsiteX34" fmla="*/ 1549400 w 1587500"/>
              <a:gd name="connsiteY34" fmla="*/ 1282700 h 1665082"/>
              <a:gd name="connsiteX35" fmla="*/ 1574800 w 1587500"/>
              <a:gd name="connsiteY35" fmla="*/ 1206500 h 1665082"/>
              <a:gd name="connsiteX36" fmla="*/ 1587500 w 1587500"/>
              <a:gd name="connsiteY36" fmla="*/ 1168400 h 1665082"/>
              <a:gd name="connsiteX37" fmla="*/ 1574800 w 1587500"/>
              <a:gd name="connsiteY37" fmla="*/ 889000 h 1665082"/>
              <a:gd name="connsiteX38" fmla="*/ 1524000 w 1587500"/>
              <a:gd name="connsiteY38" fmla="*/ 812800 h 1665082"/>
              <a:gd name="connsiteX39" fmla="*/ 1473200 w 1587500"/>
              <a:gd name="connsiteY39" fmla="*/ 774700 h 1665082"/>
              <a:gd name="connsiteX40" fmla="*/ 1422400 w 1587500"/>
              <a:gd name="connsiteY40" fmla="*/ 762000 h 1665082"/>
              <a:gd name="connsiteX41" fmla="*/ 1270000 w 1587500"/>
              <a:gd name="connsiteY41" fmla="*/ 736600 h 1665082"/>
              <a:gd name="connsiteX42" fmla="*/ 1206500 w 1587500"/>
              <a:gd name="connsiteY42" fmla="*/ 723900 h 1665082"/>
              <a:gd name="connsiteX43" fmla="*/ 1181100 w 1587500"/>
              <a:gd name="connsiteY43" fmla="*/ 381000 h 1665082"/>
              <a:gd name="connsiteX44" fmla="*/ 1168400 w 1587500"/>
              <a:gd name="connsiteY44" fmla="*/ 292100 h 1665082"/>
              <a:gd name="connsiteX45" fmla="*/ 1155700 w 1587500"/>
              <a:gd name="connsiteY45" fmla="*/ 241300 h 1665082"/>
              <a:gd name="connsiteX46" fmla="*/ 1155700 w 1587500"/>
              <a:gd name="connsiteY46" fmla="*/ 38100 h 166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87500" h="1665082">
                <a:moveTo>
                  <a:pt x="647700" y="0"/>
                </a:moveTo>
                <a:cubicBezTo>
                  <a:pt x="643467" y="21167"/>
                  <a:pt x="642579" y="43289"/>
                  <a:pt x="635000" y="63500"/>
                </a:cubicBezTo>
                <a:cubicBezTo>
                  <a:pt x="629641" y="77792"/>
                  <a:pt x="612215" y="86562"/>
                  <a:pt x="609600" y="101600"/>
                </a:cubicBezTo>
                <a:cubicBezTo>
                  <a:pt x="595021" y="185431"/>
                  <a:pt x="604837" y="273052"/>
                  <a:pt x="584200" y="355600"/>
                </a:cubicBezTo>
                <a:cubicBezTo>
                  <a:pt x="579967" y="372533"/>
                  <a:pt x="576516" y="389682"/>
                  <a:pt x="571500" y="406400"/>
                </a:cubicBezTo>
                <a:cubicBezTo>
                  <a:pt x="563807" y="432045"/>
                  <a:pt x="552594" y="456625"/>
                  <a:pt x="546100" y="482600"/>
                </a:cubicBezTo>
                <a:cubicBezTo>
                  <a:pt x="537633" y="516467"/>
                  <a:pt x="531739" y="551082"/>
                  <a:pt x="520700" y="584200"/>
                </a:cubicBezTo>
                <a:cubicBezTo>
                  <a:pt x="516417" y="597050"/>
                  <a:pt x="500326" y="656461"/>
                  <a:pt x="482600" y="660400"/>
                </a:cubicBezTo>
                <a:cubicBezTo>
                  <a:pt x="416351" y="675122"/>
                  <a:pt x="347133" y="668867"/>
                  <a:pt x="279400" y="673100"/>
                </a:cubicBezTo>
                <a:cubicBezTo>
                  <a:pt x="202625" y="692294"/>
                  <a:pt x="245159" y="680280"/>
                  <a:pt x="152400" y="711200"/>
                </a:cubicBezTo>
                <a:lnTo>
                  <a:pt x="114300" y="723900"/>
                </a:lnTo>
                <a:cubicBezTo>
                  <a:pt x="97367" y="736600"/>
                  <a:pt x="80724" y="749697"/>
                  <a:pt x="63500" y="762000"/>
                </a:cubicBezTo>
                <a:cubicBezTo>
                  <a:pt x="51080" y="770872"/>
                  <a:pt x="33490" y="774457"/>
                  <a:pt x="25400" y="787400"/>
                </a:cubicBezTo>
                <a:cubicBezTo>
                  <a:pt x="11210" y="810104"/>
                  <a:pt x="0" y="863600"/>
                  <a:pt x="0" y="863600"/>
                </a:cubicBezTo>
                <a:cubicBezTo>
                  <a:pt x="4233" y="905933"/>
                  <a:pt x="3133" y="949145"/>
                  <a:pt x="12700" y="990600"/>
                </a:cubicBezTo>
                <a:cubicBezTo>
                  <a:pt x="21986" y="1030839"/>
                  <a:pt x="49981" y="1030794"/>
                  <a:pt x="76200" y="1054100"/>
                </a:cubicBezTo>
                <a:cubicBezTo>
                  <a:pt x="119475" y="1092567"/>
                  <a:pt x="141088" y="1130994"/>
                  <a:pt x="190500" y="1155700"/>
                </a:cubicBezTo>
                <a:cubicBezTo>
                  <a:pt x="202474" y="1161687"/>
                  <a:pt x="216898" y="1161899"/>
                  <a:pt x="228600" y="1168400"/>
                </a:cubicBezTo>
                <a:cubicBezTo>
                  <a:pt x="393024" y="1259747"/>
                  <a:pt x="203735" y="1185512"/>
                  <a:pt x="419100" y="1257300"/>
                </a:cubicBezTo>
                <a:lnTo>
                  <a:pt x="457200" y="1270000"/>
                </a:lnTo>
                <a:cubicBezTo>
                  <a:pt x="465667" y="1286933"/>
                  <a:pt x="475569" y="1303222"/>
                  <a:pt x="482600" y="1320800"/>
                </a:cubicBezTo>
                <a:cubicBezTo>
                  <a:pt x="492544" y="1345659"/>
                  <a:pt x="493148" y="1374723"/>
                  <a:pt x="508000" y="1397000"/>
                </a:cubicBezTo>
                <a:cubicBezTo>
                  <a:pt x="516467" y="1409700"/>
                  <a:pt x="525827" y="1421848"/>
                  <a:pt x="533400" y="1435100"/>
                </a:cubicBezTo>
                <a:cubicBezTo>
                  <a:pt x="542793" y="1451538"/>
                  <a:pt x="546812" y="1471247"/>
                  <a:pt x="558800" y="1485900"/>
                </a:cubicBezTo>
                <a:cubicBezTo>
                  <a:pt x="585338" y="1518335"/>
                  <a:pt x="607943" y="1561548"/>
                  <a:pt x="647700" y="1574800"/>
                </a:cubicBezTo>
                <a:lnTo>
                  <a:pt x="685800" y="1587500"/>
                </a:lnTo>
                <a:cubicBezTo>
                  <a:pt x="694267" y="1600200"/>
                  <a:pt x="700407" y="1614807"/>
                  <a:pt x="711200" y="1625600"/>
                </a:cubicBezTo>
                <a:cubicBezTo>
                  <a:pt x="789991" y="1704391"/>
                  <a:pt x="959320" y="1641454"/>
                  <a:pt x="1028700" y="1638300"/>
                </a:cubicBezTo>
                <a:cubicBezTo>
                  <a:pt x="1045633" y="1612900"/>
                  <a:pt x="1069847" y="1591060"/>
                  <a:pt x="1079500" y="1562100"/>
                </a:cubicBezTo>
                <a:cubicBezTo>
                  <a:pt x="1122181" y="1434057"/>
                  <a:pt x="1057060" y="1632668"/>
                  <a:pt x="1104900" y="1473200"/>
                </a:cubicBezTo>
                <a:cubicBezTo>
                  <a:pt x="1125341" y="1405064"/>
                  <a:pt x="1113602" y="1398999"/>
                  <a:pt x="1168400" y="1371600"/>
                </a:cubicBezTo>
                <a:cubicBezTo>
                  <a:pt x="1180374" y="1365613"/>
                  <a:pt x="1193173" y="1360169"/>
                  <a:pt x="1206500" y="1358900"/>
                </a:cubicBezTo>
                <a:cubicBezTo>
                  <a:pt x="1282474" y="1351664"/>
                  <a:pt x="1358900" y="1350433"/>
                  <a:pt x="1435100" y="1346200"/>
                </a:cubicBezTo>
                <a:cubicBezTo>
                  <a:pt x="1447800" y="1341967"/>
                  <a:pt x="1461498" y="1340001"/>
                  <a:pt x="1473200" y="1333500"/>
                </a:cubicBezTo>
                <a:cubicBezTo>
                  <a:pt x="1499885" y="1318675"/>
                  <a:pt x="1549400" y="1282700"/>
                  <a:pt x="1549400" y="1282700"/>
                </a:cubicBezTo>
                <a:lnTo>
                  <a:pt x="1574800" y="1206500"/>
                </a:lnTo>
                <a:lnTo>
                  <a:pt x="1587500" y="1168400"/>
                </a:lnTo>
                <a:cubicBezTo>
                  <a:pt x="1583267" y="1075267"/>
                  <a:pt x="1582235" y="981933"/>
                  <a:pt x="1574800" y="889000"/>
                </a:cubicBezTo>
                <a:cubicBezTo>
                  <a:pt x="1571852" y="852153"/>
                  <a:pt x="1550862" y="835825"/>
                  <a:pt x="1524000" y="812800"/>
                </a:cubicBezTo>
                <a:cubicBezTo>
                  <a:pt x="1507929" y="799025"/>
                  <a:pt x="1492132" y="784166"/>
                  <a:pt x="1473200" y="774700"/>
                </a:cubicBezTo>
                <a:cubicBezTo>
                  <a:pt x="1457588" y="766894"/>
                  <a:pt x="1439439" y="765786"/>
                  <a:pt x="1422400" y="762000"/>
                </a:cubicBezTo>
                <a:cubicBezTo>
                  <a:pt x="1332610" y="742047"/>
                  <a:pt x="1376021" y="754270"/>
                  <a:pt x="1270000" y="736600"/>
                </a:cubicBezTo>
                <a:cubicBezTo>
                  <a:pt x="1248708" y="733051"/>
                  <a:pt x="1227667" y="728133"/>
                  <a:pt x="1206500" y="723900"/>
                </a:cubicBezTo>
                <a:cubicBezTo>
                  <a:pt x="1197244" y="566554"/>
                  <a:pt x="1197466" y="520113"/>
                  <a:pt x="1181100" y="381000"/>
                </a:cubicBezTo>
                <a:cubicBezTo>
                  <a:pt x="1177602" y="351271"/>
                  <a:pt x="1173755" y="321551"/>
                  <a:pt x="1168400" y="292100"/>
                </a:cubicBezTo>
                <a:cubicBezTo>
                  <a:pt x="1165278" y="274927"/>
                  <a:pt x="1156572" y="258733"/>
                  <a:pt x="1155700" y="241300"/>
                </a:cubicBezTo>
                <a:cubicBezTo>
                  <a:pt x="1152318" y="173651"/>
                  <a:pt x="1155700" y="105833"/>
                  <a:pt x="1155700" y="3810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70 Forma libre"/>
          <p:cNvSpPr/>
          <p:nvPr/>
        </p:nvSpPr>
        <p:spPr>
          <a:xfrm>
            <a:off x="2333440" y="1883230"/>
            <a:ext cx="656808" cy="537657"/>
          </a:xfrm>
          <a:custGeom>
            <a:avLst/>
            <a:gdLst>
              <a:gd name="connsiteX0" fmla="*/ 592428 w 592428"/>
              <a:gd name="connsiteY0" fmla="*/ 0 h 489398"/>
              <a:gd name="connsiteX1" fmla="*/ 553791 w 592428"/>
              <a:gd name="connsiteY1" fmla="*/ 64395 h 489398"/>
              <a:gd name="connsiteX2" fmla="*/ 515155 w 592428"/>
              <a:gd name="connsiteY2" fmla="*/ 90152 h 489398"/>
              <a:gd name="connsiteX3" fmla="*/ 476518 w 592428"/>
              <a:gd name="connsiteY3" fmla="*/ 128789 h 489398"/>
              <a:gd name="connsiteX4" fmla="*/ 425003 w 592428"/>
              <a:gd name="connsiteY4" fmla="*/ 206062 h 489398"/>
              <a:gd name="connsiteX5" fmla="*/ 399245 w 592428"/>
              <a:gd name="connsiteY5" fmla="*/ 244699 h 489398"/>
              <a:gd name="connsiteX6" fmla="*/ 321972 w 592428"/>
              <a:gd name="connsiteY6" fmla="*/ 296214 h 489398"/>
              <a:gd name="connsiteX7" fmla="*/ 283335 w 592428"/>
              <a:gd name="connsiteY7" fmla="*/ 334851 h 489398"/>
              <a:gd name="connsiteX8" fmla="*/ 244698 w 592428"/>
              <a:gd name="connsiteY8" fmla="*/ 347730 h 489398"/>
              <a:gd name="connsiteX9" fmla="*/ 193183 w 592428"/>
              <a:gd name="connsiteY9" fmla="*/ 373488 h 489398"/>
              <a:gd name="connsiteX10" fmla="*/ 180304 w 592428"/>
              <a:gd name="connsiteY10" fmla="*/ 412124 h 489398"/>
              <a:gd name="connsiteX11" fmla="*/ 64394 w 592428"/>
              <a:gd name="connsiteY11" fmla="*/ 450761 h 489398"/>
              <a:gd name="connsiteX12" fmla="*/ 25758 w 592428"/>
              <a:gd name="connsiteY12" fmla="*/ 463640 h 489398"/>
              <a:gd name="connsiteX13" fmla="*/ 0 w 592428"/>
              <a:gd name="connsiteY13" fmla="*/ 489398 h 48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2428" h="489398">
                <a:moveTo>
                  <a:pt x="592428" y="0"/>
                </a:moveTo>
                <a:cubicBezTo>
                  <a:pt x="579549" y="21465"/>
                  <a:pt x="570082" y="45389"/>
                  <a:pt x="553791" y="64395"/>
                </a:cubicBezTo>
                <a:cubicBezTo>
                  <a:pt x="543718" y="76147"/>
                  <a:pt x="527046" y="80243"/>
                  <a:pt x="515155" y="90152"/>
                </a:cubicBezTo>
                <a:cubicBezTo>
                  <a:pt x="501163" y="101812"/>
                  <a:pt x="487700" y="114412"/>
                  <a:pt x="476518" y="128789"/>
                </a:cubicBezTo>
                <a:cubicBezTo>
                  <a:pt x="457512" y="153225"/>
                  <a:pt x="442175" y="180304"/>
                  <a:pt x="425003" y="206062"/>
                </a:cubicBezTo>
                <a:cubicBezTo>
                  <a:pt x="416417" y="218941"/>
                  <a:pt x="412124" y="236113"/>
                  <a:pt x="399245" y="244699"/>
                </a:cubicBezTo>
                <a:cubicBezTo>
                  <a:pt x="373487" y="261871"/>
                  <a:pt x="343862" y="274324"/>
                  <a:pt x="321972" y="296214"/>
                </a:cubicBezTo>
                <a:cubicBezTo>
                  <a:pt x="309093" y="309093"/>
                  <a:pt x="298490" y="324748"/>
                  <a:pt x="283335" y="334851"/>
                </a:cubicBezTo>
                <a:cubicBezTo>
                  <a:pt x="272039" y="342381"/>
                  <a:pt x="257176" y="342382"/>
                  <a:pt x="244698" y="347730"/>
                </a:cubicBezTo>
                <a:cubicBezTo>
                  <a:pt x="227052" y="355293"/>
                  <a:pt x="210355" y="364902"/>
                  <a:pt x="193183" y="373488"/>
                </a:cubicBezTo>
                <a:cubicBezTo>
                  <a:pt x="188890" y="386367"/>
                  <a:pt x="191351" y="404234"/>
                  <a:pt x="180304" y="412124"/>
                </a:cubicBezTo>
                <a:cubicBezTo>
                  <a:pt x="180303" y="412125"/>
                  <a:pt x="83713" y="444321"/>
                  <a:pt x="64394" y="450761"/>
                </a:cubicBezTo>
                <a:cubicBezTo>
                  <a:pt x="51515" y="455054"/>
                  <a:pt x="35357" y="454041"/>
                  <a:pt x="25758" y="463640"/>
                </a:cubicBezTo>
                <a:lnTo>
                  <a:pt x="0" y="489398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00392" y="6430544"/>
            <a:ext cx="720080" cy="382832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9699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67" grpId="0" animBg="1"/>
      <p:bldP spid="13" grpId="0" animBg="1"/>
      <p:bldP spid="70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45 Grupo"/>
          <p:cNvGrpSpPr/>
          <p:nvPr/>
        </p:nvGrpSpPr>
        <p:grpSpPr>
          <a:xfrm>
            <a:off x="299591" y="836712"/>
            <a:ext cx="3984377" cy="5544616"/>
            <a:chOff x="323529" y="526849"/>
            <a:chExt cx="2088231" cy="2398096"/>
          </a:xfrm>
        </p:grpSpPr>
        <p:sp>
          <p:nvSpPr>
            <p:cNvPr id="47" name="4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8" name="47 Rectángulo redondeado"/>
            <p:cNvSpPr/>
            <p:nvPr/>
          </p:nvSpPr>
          <p:spPr>
            <a:xfrm>
              <a:off x="416339" y="620689"/>
              <a:ext cx="1851406" cy="1916534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9" name="48 Cilindro"/>
          <p:cNvSpPr/>
          <p:nvPr/>
        </p:nvSpPr>
        <p:spPr>
          <a:xfrm>
            <a:off x="1804644" y="4293095"/>
            <a:ext cx="751132" cy="792088"/>
          </a:xfrm>
          <a:prstGeom prst="can">
            <a:avLst>
              <a:gd name="adj" fmla="val 40431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488456" y="5517232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mouth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thick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lips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 3"/>
          <p:cNvSpPr>
            <a:spLocks/>
          </p:cNvSpPr>
          <p:nvPr/>
        </p:nvSpPr>
        <p:spPr bwMode="auto">
          <a:xfrm rot="10576050">
            <a:off x="1219590" y="1636513"/>
            <a:ext cx="2126289" cy="3085201"/>
          </a:xfrm>
          <a:custGeom>
            <a:avLst/>
            <a:gdLst>
              <a:gd name="T0" fmla="*/ 2147483647 w 135"/>
              <a:gd name="T1" fmla="*/ 2147483647 h 173"/>
              <a:gd name="T2" fmla="*/ 2147483647 w 135"/>
              <a:gd name="T3" fmla="*/ 2147483647 h 173"/>
              <a:gd name="T4" fmla="*/ 2147483647 w 135"/>
              <a:gd name="T5" fmla="*/ 2147483647 h 173"/>
              <a:gd name="T6" fmla="*/ 2147483647 w 135"/>
              <a:gd name="T7" fmla="*/ 2147483647 h 173"/>
              <a:gd name="T8" fmla="*/ 2147483647 w 135"/>
              <a:gd name="T9" fmla="*/ 2147483647 h 173"/>
              <a:gd name="T10" fmla="*/ 2147483647 w 135"/>
              <a:gd name="T11" fmla="*/ 2147483647 h 173"/>
              <a:gd name="T12" fmla="*/ 2147483647 w 135"/>
              <a:gd name="T13" fmla="*/ 2147483647 h 173"/>
              <a:gd name="T14" fmla="*/ 2147483647 w 135"/>
              <a:gd name="T15" fmla="*/ 2147483647 h 173"/>
              <a:gd name="T16" fmla="*/ 0 w 135"/>
              <a:gd name="T17" fmla="*/ 2147483647 h 173"/>
              <a:gd name="T18" fmla="*/ 2147483647 w 135"/>
              <a:gd name="T19" fmla="*/ 2147483647 h 173"/>
              <a:gd name="T20" fmla="*/ 2147483647 w 135"/>
              <a:gd name="T21" fmla="*/ 2147483647 h 173"/>
              <a:gd name="T22" fmla="*/ 2147483647 w 135"/>
              <a:gd name="T23" fmla="*/ 2147483647 h 173"/>
              <a:gd name="T24" fmla="*/ 2147483647 w 135"/>
              <a:gd name="T25" fmla="*/ 2147483647 h 173"/>
              <a:gd name="T26" fmla="*/ 2147483647 w 135"/>
              <a:gd name="T27" fmla="*/ 2147483647 h 173"/>
              <a:gd name="T28" fmla="*/ 2147483647 w 135"/>
              <a:gd name="T29" fmla="*/ 2147483647 h 173"/>
              <a:gd name="T30" fmla="*/ 2147483647 w 135"/>
              <a:gd name="T31" fmla="*/ 2147483647 h 173"/>
              <a:gd name="T32" fmla="*/ 2147483647 w 135"/>
              <a:gd name="T33" fmla="*/ 0 h 173"/>
              <a:gd name="T34" fmla="*/ 2147483647 w 135"/>
              <a:gd name="T35" fmla="*/ 0 h 173"/>
              <a:gd name="T36" fmla="*/ 2147483647 w 135"/>
              <a:gd name="T37" fmla="*/ 0 h 173"/>
              <a:gd name="T38" fmla="*/ 2147483647 w 135"/>
              <a:gd name="T39" fmla="*/ 2147483647 h 173"/>
              <a:gd name="T40" fmla="*/ 2147483647 w 135"/>
              <a:gd name="T41" fmla="*/ 2147483647 h 173"/>
              <a:gd name="T42" fmla="*/ 2147483647 w 135"/>
              <a:gd name="T43" fmla="*/ 2147483647 h 173"/>
              <a:gd name="T44" fmla="*/ 2147483647 w 135"/>
              <a:gd name="T45" fmla="*/ 2147483647 h 173"/>
              <a:gd name="T46" fmla="*/ 2147483647 w 135"/>
              <a:gd name="T47" fmla="*/ 2147483647 h 173"/>
              <a:gd name="T48" fmla="*/ 2147483647 w 135"/>
              <a:gd name="T49" fmla="*/ 2147483647 h 173"/>
              <a:gd name="T50" fmla="*/ 2147483647 w 135"/>
              <a:gd name="T51" fmla="*/ 2147483647 h 173"/>
              <a:gd name="T52" fmla="*/ 2147483647 w 135"/>
              <a:gd name="T53" fmla="*/ 2147483647 h 173"/>
              <a:gd name="T54" fmla="*/ 2147483647 w 135"/>
              <a:gd name="T55" fmla="*/ 2147483647 h 173"/>
              <a:gd name="T56" fmla="*/ 2147483647 w 135"/>
              <a:gd name="T57" fmla="*/ 2147483647 h 173"/>
              <a:gd name="T58" fmla="*/ 2147483647 w 135"/>
              <a:gd name="T59" fmla="*/ 2147483647 h 173"/>
              <a:gd name="T60" fmla="*/ 2147483647 w 135"/>
              <a:gd name="T61" fmla="*/ 2147483647 h 173"/>
              <a:gd name="T62" fmla="*/ 2147483647 w 135"/>
              <a:gd name="T63" fmla="*/ 2147483647 h 173"/>
              <a:gd name="T64" fmla="*/ 2147483647 w 135"/>
              <a:gd name="T65" fmla="*/ 2147483647 h 173"/>
              <a:gd name="T66" fmla="*/ 2147483647 w 135"/>
              <a:gd name="T67" fmla="*/ 2147483647 h 173"/>
              <a:gd name="T68" fmla="*/ 2147483647 w 135"/>
              <a:gd name="T69" fmla="*/ 2147483647 h 1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5" h="173">
                <a:moveTo>
                  <a:pt x="68" y="173"/>
                </a:moveTo>
                <a:lnTo>
                  <a:pt x="54" y="172"/>
                </a:lnTo>
                <a:lnTo>
                  <a:pt x="41" y="167"/>
                </a:lnTo>
                <a:lnTo>
                  <a:pt x="30" y="160"/>
                </a:lnTo>
                <a:lnTo>
                  <a:pt x="19" y="150"/>
                </a:lnTo>
                <a:lnTo>
                  <a:pt x="12" y="138"/>
                </a:lnTo>
                <a:lnTo>
                  <a:pt x="5" y="125"/>
                </a:lnTo>
                <a:lnTo>
                  <a:pt x="1" y="111"/>
                </a:lnTo>
                <a:lnTo>
                  <a:pt x="0" y="95"/>
                </a:lnTo>
                <a:lnTo>
                  <a:pt x="2" y="78"/>
                </a:lnTo>
                <a:lnTo>
                  <a:pt x="7" y="62"/>
                </a:lnTo>
                <a:lnTo>
                  <a:pt x="15" y="46"/>
                </a:lnTo>
                <a:lnTo>
                  <a:pt x="25" y="31"/>
                </a:lnTo>
                <a:lnTo>
                  <a:pt x="38" y="19"/>
                </a:lnTo>
                <a:lnTo>
                  <a:pt x="51" y="9"/>
                </a:lnTo>
                <a:lnTo>
                  <a:pt x="65" y="3"/>
                </a:lnTo>
                <a:lnTo>
                  <a:pt x="71" y="0"/>
                </a:lnTo>
                <a:lnTo>
                  <a:pt x="79" y="0"/>
                </a:lnTo>
                <a:lnTo>
                  <a:pt x="85" y="0"/>
                </a:lnTo>
                <a:lnTo>
                  <a:pt x="92" y="3"/>
                </a:lnTo>
                <a:lnTo>
                  <a:pt x="102" y="9"/>
                </a:lnTo>
                <a:lnTo>
                  <a:pt x="112" y="19"/>
                </a:lnTo>
                <a:lnTo>
                  <a:pt x="121" y="31"/>
                </a:lnTo>
                <a:lnTo>
                  <a:pt x="127" y="46"/>
                </a:lnTo>
                <a:lnTo>
                  <a:pt x="132" y="62"/>
                </a:lnTo>
                <a:lnTo>
                  <a:pt x="134" y="78"/>
                </a:lnTo>
                <a:lnTo>
                  <a:pt x="135" y="95"/>
                </a:lnTo>
                <a:lnTo>
                  <a:pt x="134" y="111"/>
                </a:lnTo>
                <a:lnTo>
                  <a:pt x="129" y="125"/>
                </a:lnTo>
                <a:lnTo>
                  <a:pt x="123" y="138"/>
                </a:lnTo>
                <a:lnTo>
                  <a:pt x="115" y="150"/>
                </a:lnTo>
                <a:lnTo>
                  <a:pt x="105" y="160"/>
                </a:lnTo>
                <a:lnTo>
                  <a:pt x="94" y="167"/>
                </a:lnTo>
                <a:lnTo>
                  <a:pt x="81" y="172"/>
                </a:lnTo>
                <a:lnTo>
                  <a:pt x="68" y="173"/>
                </a:lnTo>
                <a:close/>
              </a:path>
            </a:pathLst>
          </a:custGeom>
          <a:solidFill>
            <a:srgbClr val="FFCC99"/>
          </a:solidFill>
          <a:ln w="38100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grpSp>
        <p:nvGrpSpPr>
          <p:cNvPr id="8" name="7 Grupo"/>
          <p:cNvGrpSpPr/>
          <p:nvPr/>
        </p:nvGrpSpPr>
        <p:grpSpPr>
          <a:xfrm>
            <a:off x="4479924" y="872716"/>
            <a:ext cx="4340547" cy="5508612"/>
            <a:chOff x="4283968" y="1124744"/>
            <a:chExt cx="2324323" cy="1728192"/>
          </a:xfrm>
        </p:grpSpPr>
        <p:sp>
          <p:nvSpPr>
            <p:cNvPr id="25" name="24 Rectángulo redondeado"/>
            <p:cNvSpPr/>
            <p:nvPr/>
          </p:nvSpPr>
          <p:spPr>
            <a:xfrm>
              <a:off x="4283968" y="1124744"/>
              <a:ext cx="2324323" cy="1728192"/>
            </a:xfrm>
            <a:prstGeom prst="roundRect">
              <a:avLst>
                <a:gd name="adj" fmla="val 8234"/>
              </a:avLst>
            </a:prstGeom>
            <a:solidFill>
              <a:srgbClr val="00CCFF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4391112" y="1411453"/>
              <a:ext cx="2101500" cy="1351120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4391113" y="1158630"/>
              <a:ext cx="2101499" cy="22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Black" pitchFamily="34" charset="0"/>
                </a:rPr>
                <a:t>MOUTH/LIPS</a:t>
              </a:r>
              <a:endParaRPr lang="es-E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endParaRPr>
            </a:p>
          </p:txBody>
        </p:sp>
      </p:grp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4" y="131910"/>
            <a:ext cx="5534711" cy="560786"/>
          </a:xfrm>
          <a:prstGeom prst="rect">
            <a:avLst/>
          </a:prstGeom>
        </p:spPr>
      </p:pic>
      <p:sp>
        <p:nvSpPr>
          <p:cNvPr id="81" name="Freeform 4"/>
          <p:cNvSpPr>
            <a:spLocks/>
          </p:cNvSpPr>
          <p:nvPr/>
        </p:nvSpPr>
        <p:spPr bwMode="auto">
          <a:xfrm>
            <a:off x="899592" y="1484784"/>
            <a:ext cx="2736303" cy="1509041"/>
          </a:xfrm>
          <a:custGeom>
            <a:avLst/>
            <a:gdLst>
              <a:gd name="T0" fmla="*/ 2147483647 w 187"/>
              <a:gd name="T1" fmla="*/ 2147483647 h 155"/>
              <a:gd name="T2" fmla="*/ 0 w 187"/>
              <a:gd name="T3" fmla="*/ 2147483647 h 155"/>
              <a:gd name="T4" fmla="*/ 2147483647 w 187"/>
              <a:gd name="T5" fmla="*/ 2147483647 h 155"/>
              <a:gd name="T6" fmla="*/ 2147483647 w 187"/>
              <a:gd name="T7" fmla="*/ 2147483647 h 155"/>
              <a:gd name="T8" fmla="*/ 2147483647 w 187"/>
              <a:gd name="T9" fmla="*/ 2147483647 h 155"/>
              <a:gd name="T10" fmla="*/ 2147483647 w 187"/>
              <a:gd name="T11" fmla="*/ 2147483647 h 155"/>
              <a:gd name="T12" fmla="*/ 2147483647 w 187"/>
              <a:gd name="T13" fmla="*/ 2147483647 h 155"/>
              <a:gd name="T14" fmla="*/ 2147483647 w 187"/>
              <a:gd name="T15" fmla="*/ 2147483647 h 155"/>
              <a:gd name="T16" fmla="*/ 2147483647 w 187"/>
              <a:gd name="T17" fmla="*/ 2147483647 h 155"/>
              <a:gd name="T18" fmla="*/ 2147483647 w 187"/>
              <a:gd name="T19" fmla="*/ 2147483647 h 155"/>
              <a:gd name="T20" fmla="*/ 2147483647 w 187"/>
              <a:gd name="T21" fmla="*/ 2147483647 h 155"/>
              <a:gd name="T22" fmla="*/ 2147483647 w 187"/>
              <a:gd name="T23" fmla="*/ 2147483647 h 155"/>
              <a:gd name="T24" fmla="*/ 2147483647 w 187"/>
              <a:gd name="T25" fmla="*/ 2147483647 h 155"/>
              <a:gd name="T26" fmla="*/ 2147483647 w 187"/>
              <a:gd name="T27" fmla="*/ 2147483647 h 155"/>
              <a:gd name="T28" fmla="*/ 2147483647 w 187"/>
              <a:gd name="T29" fmla="*/ 2147483647 h 155"/>
              <a:gd name="T30" fmla="*/ 2147483647 w 187"/>
              <a:gd name="T31" fmla="*/ 2147483647 h 155"/>
              <a:gd name="T32" fmla="*/ 2147483647 w 187"/>
              <a:gd name="T33" fmla="*/ 2147483647 h 155"/>
              <a:gd name="T34" fmla="*/ 2147483647 w 187"/>
              <a:gd name="T35" fmla="*/ 2147483647 h 155"/>
              <a:gd name="T36" fmla="*/ 2147483647 w 187"/>
              <a:gd name="T37" fmla="*/ 2147483647 h 155"/>
              <a:gd name="T38" fmla="*/ 2147483647 w 187"/>
              <a:gd name="T39" fmla="*/ 2147483647 h 155"/>
              <a:gd name="T40" fmla="*/ 2147483647 w 187"/>
              <a:gd name="T41" fmla="*/ 2147483647 h 155"/>
              <a:gd name="T42" fmla="*/ 2147483647 w 187"/>
              <a:gd name="T43" fmla="*/ 2147483647 h 155"/>
              <a:gd name="T44" fmla="*/ 2147483647 w 187"/>
              <a:gd name="T45" fmla="*/ 2147483647 h 155"/>
              <a:gd name="T46" fmla="*/ 2147483647 w 187"/>
              <a:gd name="T47" fmla="*/ 2147483647 h 155"/>
              <a:gd name="T48" fmla="*/ 2147483647 w 187"/>
              <a:gd name="T49" fmla="*/ 2147483647 h 155"/>
              <a:gd name="T50" fmla="*/ 2147483647 w 187"/>
              <a:gd name="T51" fmla="*/ 2147483647 h 155"/>
              <a:gd name="T52" fmla="*/ 2147483647 w 187"/>
              <a:gd name="T53" fmla="*/ 2147483647 h 155"/>
              <a:gd name="T54" fmla="*/ 2147483647 w 187"/>
              <a:gd name="T55" fmla="*/ 2147483647 h 155"/>
              <a:gd name="T56" fmla="*/ 2147483647 w 187"/>
              <a:gd name="T57" fmla="*/ 2147483647 h 155"/>
              <a:gd name="T58" fmla="*/ 2147483647 w 187"/>
              <a:gd name="T59" fmla="*/ 2147483647 h 155"/>
              <a:gd name="T60" fmla="*/ 2147483647 w 187"/>
              <a:gd name="T61" fmla="*/ 2147483647 h 155"/>
              <a:gd name="T62" fmla="*/ 2147483647 w 187"/>
              <a:gd name="T63" fmla="*/ 2147483647 h 155"/>
              <a:gd name="T64" fmla="*/ 2147483647 w 187"/>
              <a:gd name="T65" fmla="*/ 2147483647 h 155"/>
              <a:gd name="T66" fmla="*/ 2147483647 w 187"/>
              <a:gd name="T67" fmla="*/ 2147483647 h 155"/>
              <a:gd name="T68" fmla="*/ 2147483647 w 187"/>
              <a:gd name="T69" fmla="*/ 2147483647 h 155"/>
              <a:gd name="T70" fmla="*/ 2147483647 w 187"/>
              <a:gd name="T71" fmla="*/ 2147483647 h 155"/>
              <a:gd name="T72" fmla="*/ 2147483647 w 187"/>
              <a:gd name="T73" fmla="*/ 2147483647 h 155"/>
              <a:gd name="T74" fmla="*/ 2147483647 w 187"/>
              <a:gd name="T75" fmla="*/ 2147483647 h 155"/>
              <a:gd name="T76" fmla="*/ 2147483647 w 187"/>
              <a:gd name="T77" fmla="*/ 2147483647 h 155"/>
              <a:gd name="T78" fmla="*/ 2147483647 w 187"/>
              <a:gd name="T79" fmla="*/ 2147483647 h 155"/>
              <a:gd name="T80" fmla="*/ 2147483647 w 187"/>
              <a:gd name="T81" fmla="*/ 2147483647 h 155"/>
              <a:gd name="T82" fmla="*/ 2147483647 w 187"/>
              <a:gd name="T83" fmla="*/ 2147483647 h 155"/>
              <a:gd name="T84" fmla="*/ 2147483647 w 187"/>
              <a:gd name="T85" fmla="*/ 2147483647 h 155"/>
              <a:gd name="T86" fmla="*/ 2147483647 w 187"/>
              <a:gd name="T87" fmla="*/ 2147483647 h 155"/>
              <a:gd name="T88" fmla="*/ 2147483647 w 187"/>
              <a:gd name="T89" fmla="*/ 2147483647 h 155"/>
              <a:gd name="T90" fmla="*/ 2147483647 w 187"/>
              <a:gd name="T91" fmla="*/ 2147483647 h 155"/>
              <a:gd name="T92" fmla="*/ 2147483647 w 187"/>
              <a:gd name="T93" fmla="*/ 2147483647 h 155"/>
              <a:gd name="T94" fmla="*/ 2147483647 w 187"/>
              <a:gd name="T95" fmla="*/ 2147483647 h 155"/>
              <a:gd name="T96" fmla="*/ 2147483647 w 187"/>
              <a:gd name="T97" fmla="*/ 2147483647 h 155"/>
              <a:gd name="T98" fmla="*/ 2147483647 w 187"/>
              <a:gd name="T99" fmla="*/ 2147483647 h 155"/>
              <a:gd name="T100" fmla="*/ 2147483647 w 187"/>
              <a:gd name="T101" fmla="*/ 2147483647 h 155"/>
              <a:gd name="T102" fmla="*/ 2147483647 w 187"/>
              <a:gd name="T103" fmla="*/ 2147483647 h 155"/>
              <a:gd name="T104" fmla="*/ 2147483647 w 187"/>
              <a:gd name="T105" fmla="*/ 2147483647 h 155"/>
              <a:gd name="T106" fmla="*/ 2147483647 w 187"/>
              <a:gd name="T107" fmla="*/ 2147483647 h 155"/>
              <a:gd name="T108" fmla="*/ 2147483647 w 187"/>
              <a:gd name="T109" fmla="*/ 2147483647 h 155"/>
              <a:gd name="T110" fmla="*/ 2147483647 w 187"/>
              <a:gd name="T111" fmla="*/ 2147483647 h 155"/>
              <a:gd name="T112" fmla="*/ 2147483647 w 187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87" h="155">
                <a:moveTo>
                  <a:pt x="6" y="95"/>
                </a:moveTo>
                <a:lnTo>
                  <a:pt x="1" y="79"/>
                </a:lnTo>
                <a:lnTo>
                  <a:pt x="0" y="71"/>
                </a:lnTo>
                <a:lnTo>
                  <a:pt x="0" y="63"/>
                </a:lnTo>
                <a:lnTo>
                  <a:pt x="2" y="55"/>
                </a:lnTo>
                <a:lnTo>
                  <a:pt x="6" y="49"/>
                </a:lnTo>
                <a:lnTo>
                  <a:pt x="13" y="42"/>
                </a:lnTo>
                <a:lnTo>
                  <a:pt x="23" y="37"/>
                </a:lnTo>
                <a:lnTo>
                  <a:pt x="25" y="36"/>
                </a:lnTo>
                <a:lnTo>
                  <a:pt x="28" y="33"/>
                </a:lnTo>
                <a:lnTo>
                  <a:pt x="29" y="29"/>
                </a:lnTo>
                <a:lnTo>
                  <a:pt x="30" y="24"/>
                </a:lnTo>
                <a:lnTo>
                  <a:pt x="31" y="19"/>
                </a:lnTo>
                <a:lnTo>
                  <a:pt x="35" y="14"/>
                </a:lnTo>
                <a:lnTo>
                  <a:pt x="39" y="10"/>
                </a:lnTo>
                <a:lnTo>
                  <a:pt x="44" y="8"/>
                </a:lnTo>
                <a:lnTo>
                  <a:pt x="58" y="4"/>
                </a:lnTo>
                <a:lnTo>
                  <a:pt x="75" y="2"/>
                </a:lnTo>
                <a:lnTo>
                  <a:pt x="88" y="0"/>
                </a:lnTo>
                <a:lnTo>
                  <a:pt x="97" y="2"/>
                </a:lnTo>
                <a:lnTo>
                  <a:pt x="108" y="7"/>
                </a:lnTo>
                <a:lnTo>
                  <a:pt x="121" y="12"/>
                </a:lnTo>
                <a:lnTo>
                  <a:pt x="135" y="16"/>
                </a:lnTo>
                <a:lnTo>
                  <a:pt x="141" y="21"/>
                </a:lnTo>
                <a:lnTo>
                  <a:pt x="145" y="26"/>
                </a:lnTo>
                <a:lnTo>
                  <a:pt x="147" y="33"/>
                </a:lnTo>
                <a:lnTo>
                  <a:pt x="149" y="37"/>
                </a:lnTo>
                <a:lnTo>
                  <a:pt x="154" y="39"/>
                </a:lnTo>
                <a:lnTo>
                  <a:pt x="160" y="41"/>
                </a:lnTo>
                <a:lnTo>
                  <a:pt x="165" y="43"/>
                </a:lnTo>
                <a:lnTo>
                  <a:pt x="170" y="48"/>
                </a:lnTo>
                <a:lnTo>
                  <a:pt x="174" y="59"/>
                </a:lnTo>
                <a:lnTo>
                  <a:pt x="177" y="84"/>
                </a:lnTo>
                <a:lnTo>
                  <a:pt x="178" y="90"/>
                </a:lnTo>
                <a:lnTo>
                  <a:pt x="178" y="95"/>
                </a:lnTo>
                <a:lnTo>
                  <a:pt x="178" y="104"/>
                </a:lnTo>
                <a:lnTo>
                  <a:pt x="178" y="112"/>
                </a:lnTo>
                <a:lnTo>
                  <a:pt x="182" y="123"/>
                </a:lnTo>
                <a:lnTo>
                  <a:pt x="181" y="125"/>
                </a:lnTo>
                <a:lnTo>
                  <a:pt x="179" y="129"/>
                </a:lnTo>
                <a:lnTo>
                  <a:pt x="178" y="133"/>
                </a:lnTo>
                <a:lnTo>
                  <a:pt x="177" y="134"/>
                </a:lnTo>
                <a:lnTo>
                  <a:pt x="182" y="134"/>
                </a:lnTo>
                <a:lnTo>
                  <a:pt x="185" y="133"/>
                </a:lnTo>
                <a:lnTo>
                  <a:pt x="187" y="132"/>
                </a:lnTo>
                <a:lnTo>
                  <a:pt x="182" y="131"/>
                </a:lnTo>
                <a:lnTo>
                  <a:pt x="179" y="132"/>
                </a:lnTo>
                <a:lnTo>
                  <a:pt x="177" y="134"/>
                </a:lnTo>
                <a:lnTo>
                  <a:pt x="177" y="138"/>
                </a:lnTo>
                <a:lnTo>
                  <a:pt x="177" y="140"/>
                </a:lnTo>
                <a:lnTo>
                  <a:pt x="172" y="143"/>
                </a:lnTo>
                <a:lnTo>
                  <a:pt x="165" y="149"/>
                </a:lnTo>
                <a:lnTo>
                  <a:pt x="158" y="154"/>
                </a:lnTo>
                <a:lnTo>
                  <a:pt x="155" y="155"/>
                </a:lnTo>
                <a:lnTo>
                  <a:pt x="152" y="155"/>
                </a:lnTo>
                <a:lnTo>
                  <a:pt x="152" y="150"/>
                </a:lnTo>
                <a:lnTo>
                  <a:pt x="152" y="143"/>
                </a:lnTo>
                <a:lnTo>
                  <a:pt x="155" y="130"/>
                </a:lnTo>
                <a:lnTo>
                  <a:pt x="148" y="130"/>
                </a:lnTo>
                <a:lnTo>
                  <a:pt x="141" y="127"/>
                </a:lnTo>
                <a:lnTo>
                  <a:pt x="134" y="123"/>
                </a:lnTo>
                <a:lnTo>
                  <a:pt x="131" y="117"/>
                </a:lnTo>
                <a:lnTo>
                  <a:pt x="132" y="112"/>
                </a:lnTo>
                <a:lnTo>
                  <a:pt x="135" y="105"/>
                </a:lnTo>
                <a:lnTo>
                  <a:pt x="137" y="99"/>
                </a:lnTo>
                <a:lnTo>
                  <a:pt x="136" y="95"/>
                </a:lnTo>
                <a:lnTo>
                  <a:pt x="135" y="93"/>
                </a:lnTo>
                <a:lnTo>
                  <a:pt x="131" y="91"/>
                </a:lnTo>
                <a:lnTo>
                  <a:pt x="124" y="92"/>
                </a:lnTo>
                <a:lnTo>
                  <a:pt x="108" y="97"/>
                </a:lnTo>
                <a:lnTo>
                  <a:pt x="101" y="99"/>
                </a:lnTo>
                <a:lnTo>
                  <a:pt x="96" y="99"/>
                </a:lnTo>
                <a:lnTo>
                  <a:pt x="95" y="98"/>
                </a:lnTo>
                <a:lnTo>
                  <a:pt x="96" y="95"/>
                </a:lnTo>
                <a:lnTo>
                  <a:pt x="98" y="93"/>
                </a:lnTo>
                <a:lnTo>
                  <a:pt x="101" y="89"/>
                </a:lnTo>
                <a:lnTo>
                  <a:pt x="100" y="84"/>
                </a:lnTo>
                <a:lnTo>
                  <a:pt x="95" y="69"/>
                </a:lnTo>
                <a:lnTo>
                  <a:pt x="91" y="63"/>
                </a:lnTo>
                <a:lnTo>
                  <a:pt x="88" y="59"/>
                </a:lnTo>
                <a:lnTo>
                  <a:pt x="84" y="56"/>
                </a:lnTo>
                <a:lnTo>
                  <a:pt x="82" y="59"/>
                </a:lnTo>
                <a:lnTo>
                  <a:pt x="77" y="69"/>
                </a:lnTo>
                <a:lnTo>
                  <a:pt x="73" y="77"/>
                </a:lnTo>
                <a:lnTo>
                  <a:pt x="69" y="82"/>
                </a:lnTo>
                <a:lnTo>
                  <a:pt x="66" y="87"/>
                </a:lnTo>
                <a:lnTo>
                  <a:pt x="63" y="88"/>
                </a:lnTo>
                <a:lnTo>
                  <a:pt x="61" y="89"/>
                </a:lnTo>
                <a:lnTo>
                  <a:pt x="57" y="86"/>
                </a:lnTo>
                <a:lnTo>
                  <a:pt x="53" y="74"/>
                </a:lnTo>
                <a:lnTo>
                  <a:pt x="50" y="69"/>
                </a:lnTo>
                <a:lnTo>
                  <a:pt x="48" y="68"/>
                </a:lnTo>
                <a:lnTo>
                  <a:pt x="46" y="68"/>
                </a:lnTo>
                <a:lnTo>
                  <a:pt x="41" y="73"/>
                </a:lnTo>
                <a:lnTo>
                  <a:pt x="39" y="77"/>
                </a:lnTo>
                <a:lnTo>
                  <a:pt x="38" y="86"/>
                </a:lnTo>
                <a:lnTo>
                  <a:pt x="39" y="89"/>
                </a:lnTo>
                <a:lnTo>
                  <a:pt x="40" y="90"/>
                </a:lnTo>
                <a:lnTo>
                  <a:pt x="42" y="90"/>
                </a:lnTo>
                <a:lnTo>
                  <a:pt x="46" y="88"/>
                </a:lnTo>
                <a:lnTo>
                  <a:pt x="41" y="91"/>
                </a:lnTo>
                <a:lnTo>
                  <a:pt x="39" y="93"/>
                </a:lnTo>
                <a:lnTo>
                  <a:pt x="36" y="95"/>
                </a:lnTo>
                <a:lnTo>
                  <a:pt x="33" y="98"/>
                </a:lnTo>
                <a:lnTo>
                  <a:pt x="29" y="100"/>
                </a:lnTo>
                <a:lnTo>
                  <a:pt x="28" y="102"/>
                </a:lnTo>
                <a:lnTo>
                  <a:pt x="28" y="104"/>
                </a:lnTo>
                <a:lnTo>
                  <a:pt x="30" y="107"/>
                </a:lnTo>
                <a:lnTo>
                  <a:pt x="30" y="113"/>
                </a:lnTo>
                <a:lnTo>
                  <a:pt x="28" y="116"/>
                </a:lnTo>
                <a:lnTo>
                  <a:pt x="26" y="121"/>
                </a:lnTo>
                <a:lnTo>
                  <a:pt x="23" y="127"/>
                </a:lnTo>
                <a:lnTo>
                  <a:pt x="21" y="130"/>
                </a:lnTo>
                <a:lnTo>
                  <a:pt x="6" y="95"/>
                </a:lnTo>
                <a:close/>
              </a:path>
            </a:pathLst>
          </a:custGeom>
          <a:solidFill>
            <a:srgbClr val="993300"/>
          </a:solidFill>
          <a:ln w="381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30" name="29 Grupo"/>
          <p:cNvGrpSpPr/>
          <p:nvPr/>
        </p:nvGrpSpPr>
        <p:grpSpPr>
          <a:xfrm>
            <a:off x="1323418" y="2639496"/>
            <a:ext cx="1812903" cy="425547"/>
            <a:chOff x="4973050" y="2703355"/>
            <a:chExt cx="3539854" cy="614993"/>
          </a:xfrm>
          <a:solidFill>
            <a:srgbClr val="993300"/>
          </a:solidFill>
        </p:grpSpPr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4973050" y="2703355"/>
              <a:ext cx="1460266" cy="597951"/>
            </a:xfrm>
            <a:custGeom>
              <a:avLst/>
              <a:gdLst>
                <a:gd name="T0" fmla="*/ 2147483647 w 174"/>
                <a:gd name="T1" fmla="*/ 2147483647 h 89"/>
                <a:gd name="T2" fmla="*/ 2147483647 w 174"/>
                <a:gd name="T3" fmla="*/ 2147483647 h 89"/>
                <a:gd name="T4" fmla="*/ 2147483647 w 174"/>
                <a:gd name="T5" fmla="*/ 2147483647 h 89"/>
                <a:gd name="T6" fmla="*/ 2147483647 w 174"/>
                <a:gd name="T7" fmla="*/ 2147483647 h 89"/>
                <a:gd name="T8" fmla="*/ 2147483647 w 174"/>
                <a:gd name="T9" fmla="*/ 2147483647 h 89"/>
                <a:gd name="T10" fmla="*/ 2147483647 w 174"/>
                <a:gd name="T11" fmla="*/ 2147483647 h 89"/>
                <a:gd name="T12" fmla="*/ 2147483647 w 174"/>
                <a:gd name="T13" fmla="*/ 2147483647 h 89"/>
                <a:gd name="T14" fmla="*/ 2147483647 w 174"/>
                <a:gd name="T15" fmla="*/ 2147483647 h 89"/>
                <a:gd name="T16" fmla="*/ 2147483647 w 174"/>
                <a:gd name="T17" fmla="*/ 2147483647 h 89"/>
                <a:gd name="T18" fmla="*/ 2147483647 w 174"/>
                <a:gd name="T19" fmla="*/ 2147483647 h 89"/>
                <a:gd name="T20" fmla="*/ 2147483647 w 174"/>
                <a:gd name="T21" fmla="*/ 2147483647 h 89"/>
                <a:gd name="T22" fmla="*/ 2147483647 w 174"/>
                <a:gd name="T23" fmla="*/ 2147483647 h 89"/>
                <a:gd name="T24" fmla="*/ 2147483647 w 174"/>
                <a:gd name="T25" fmla="*/ 2147483647 h 89"/>
                <a:gd name="T26" fmla="*/ 2147483647 w 174"/>
                <a:gd name="T27" fmla="*/ 2147483647 h 89"/>
                <a:gd name="T28" fmla="*/ 2147483647 w 174"/>
                <a:gd name="T29" fmla="*/ 2147483647 h 89"/>
                <a:gd name="T30" fmla="*/ 2147483647 w 174"/>
                <a:gd name="T31" fmla="*/ 2147483647 h 89"/>
                <a:gd name="T32" fmla="*/ 2147483647 w 174"/>
                <a:gd name="T33" fmla="*/ 2147483647 h 89"/>
                <a:gd name="T34" fmla="*/ 2147483647 w 174"/>
                <a:gd name="T35" fmla="*/ 2147483647 h 89"/>
                <a:gd name="T36" fmla="*/ 2147483647 w 174"/>
                <a:gd name="T37" fmla="*/ 2147483647 h 89"/>
                <a:gd name="T38" fmla="*/ 2147483647 w 174"/>
                <a:gd name="T39" fmla="*/ 2147483647 h 89"/>
                <a:gd name="T40" fmla="*/ 2147483647 w 174"/>
                <a:gd name="T41" fmla="*/ 2147483647 h 89"/>
                <a:gd name="T42" fmla="*/ 2147483647 w 174"/>
                <a:gd name="T43" fmla="*/ 2147483647 h 89"/>
                <a:gd name="T44" fmla="*/ 2147483647 w 174"/>
                <a:gd name="T45" fmla="*/ 2147483647 h 89"/>
                <a:gd name="T46" fmla="*/ 2147483647 w 174"/>
                <a:gd name="T47" fmla="*/ 2147483647 h 89"/>
                <a:gd name="T48" fmla="*/ 2147483647 w 174"/>
                <a:gd name="T49" fmla="*/ 2147483647 h 89"/>
                <a:gd name="T50" fmla="*/ 2147483647 w 174"/>
                <a:gd name="T51" fmla="*/ 2147483647 h 89"/>
                <a:gd name="T52" fmla="*/ 2147483647 w 174"/>
                <a:gd name="T53" fmla="*/ 2147483647 h 89"/>
                <a:gd name="T54" fmla="*/ 2147483647 w 174"/>
                <a:gd name="T55" fmla="*/ 2147483647 h 89"/>
                <a:gd name="T56" fmla="*/ 2147483647 w 174"/>
                <a:gd name="T57" fmla="*/ 2147483647 h 89"/>
                <a:gd name="T58" fmla="*/ 2147483647 w 174"/>
                <a:gd name="T59" fmla="*/ 2147483647 h 89"/>
                <a:gd name="T60" fmla="*/ 2147483647 w 174"/>
                <a:gd name="T61" fmla="*/ 2147483647 h 89"/>
                <a:gd name="T62" fmla="*/ 2147483647 w 174"/>
                <a:gd name="T63" fmla="*/ 2147483647 h 89"/>
                <a:gd name="T64" fmla="*/ 2147483647 w 174"/>
                <a:gd name="T65" fmla="*/ 2147483647 h 89"/>
                <a:gd name="T66" fmla="*/ 2147483647 w 174"/>
                <a:gd name="T67" fmla="*/ 2147483647 h 89"/>
                <a:gd name="T68" fmla="*/ 2147483647 w 174"/>
                <a:gd name="T69" fmla="*/ 2147483647 h 89"/>
                <a:gd name="T70" fmla="*/ 2147483647 w 174"/>
                <a:gd name="T71" fmla="*/ 2147483647 h 89"/>
                <a:gd name="T72" fmla="*/ 2147483647 w 174"/>
                <a:gd name="T73" fmla="*/ 2147483647 h 89"/>
                <a:gd name="T74" fmla="*/ 2147483647 w 174"/>
                <a:gd name="T75" fmla="*/ 2147483647 h 89"/>
                <a:gd name="T76" fmla="*/ 2147483647 w 174"/>
                <a:gd name="T77" fmla="*/ 2147483647 h 89"/>
                <a:gd name="T78" fmla="*/ 2147483647 w 174"/>
                <a:gd name="T79" fmla="*/ 2147483647 h 89"/>
                <a:gd name="T80" fmla="*/ 2147483647 w 174"/>
                <a:gd name="T81" fmla="*/ 2147483647 h 89"/>
                <a:gd name="T82" fmla="*/ 2147483647 w 174"/>
                <a:gd name="T83" fmla="*/ 2147483647 h 89"/>
                <a:gd name="T84" fmla="*/ 2147483647 w 174"/>
                <a:gd name="T85" fmla="*/ 2147483647 h 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" h="89">
                  <a:moveTo>
                    <a:pt x="165" y="80"/>
                  </a:moveTo>
                  <a:lnTo>
                    <a:pt x="157" y="72"/>
                  </a:lnTo>
                  <a:lnTo>
                    <a:pt x="147" y="64"/>
                  </a:lnTo>
                  <a:lnTo>
                    <a:pt x="134" y="59"/>
                  </a:lnTo>
                  <a:lnTo>
                    <a:pt x="119" y="54"/>
                  </a:lnTo>
                  <a:lnTo>
                    <a:pt x="105" y="52"/>
                  </a:lnTo>
                  <a:lnTo>
                    <a:pt x="90" y="51"/>
                  </a:lnTo>
                  <a:lnTo>
                    <a:pt x="79" y="53"/>
                  </a:lnTo>
                  <a:lnTo>
                    <a:pt x="71" y="59"/>
                  </a:lnTo>
                  <a:lnTo>
                    <a:pt x="61" y="69"/>
                  </a:lnTo>
                  <a:lnTo>
                    <a:pt x="57" y="74"/>
                  </a:lnTo>
                  <a:lnTo>
                    <a:pt x="53" y="77"/>
                  </a:lnTo>
                  <a:lnTo>
                    <a:pt x="49" y="78"/>
                  </a:lnTo>
                  <a:lnTo>
                    <a:pt x="44" y="78"/>
                  </a:lnTo>
                  <a:lnTo>
                    <a:pt x="39" y="77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0" y="65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7" y="51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9" y="47"/>
                  </a:lnTo>
                  <a:lnTo>
                    <a:pt x="17" y="43"/>
                  </a:lnTo>
                  <a:lnTo>
                    <a:pt x="26" y="40"/>
                  </a:lnTo>
                  <a:lnTo>
                    <a:pt x="33" y="38"/>
                  </a:lnTo>
                  <a:lnTo>
                    <a:pt x="45" y="38"/>
                  </a:lnTo>
                  <a:lnTo>
                    <a:pt x="50" y="40"/>
                  </a:lnTo>
                  <a:lnTo>
                    <a:pt x="52" y="42"/>
                  </a:lnTo>
                  <a:lnTo>
                    <a:pt x="42" y="33"/>
                  </a:lnTo>
                  <a:lnTo>
                    <a:pt x="34" y="29"/>
                  </a:lnTo>
                  <a:lnTo>
                    <a:pt x="29" y="27"/>
                  </a:lnTo>
                  <a:lnTo>
                    <a:pt x="25" y="28"/>
                  </a:lnTo>
                  <a:lnTo>
                    <a:pt x="39" y="24"/>
                  </a:lnTo>
                  <a:lnTo>
                    <a:pt x="53" y="23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70" y="31"/>
                  </a:lnTo>
                  <a:lnTo>
                    <a:pt x="66" y="26"/>
                  </a:lnTo>
                  <a:lnTo>
                    <a:pt x="64" y="21"/>
                  </a:lnTo>
                  <a:lnTo>
                    <a:pt x="60" y="16"/>
                  </a:lnTo>
                  <a:lnTo>
                    <a:pt x="55" y="13"/>
                  </a:lnTo>
                  <a:lnTo>
                    <a:pt x="49" y="10"/>
                  </a:lnTo>
                  <a:lnTo>
                    <a:pt x="61" y="9"/>
                  </a:lnTo>
                  <a:lnTo>
                    <a:pt x="71" y="10"/>
                  </a:lnTo>
                  <a:lnTo>
                    <a:pt x="78" y="12"/>
                  </a:lnTo>
                  <a:lnTo>
                    <a:pt x="84" y="15"/>
                  </a:lnTo>
                  <a:lnTo>
                    <a:pt x="88" y="18"/>
                  </a:lnTo>
                  <a:lnTo>
                    <a:pt x="91" y="21"/>
                  </a:lnTo>
                  <a:lnTo>
                    <a:pt x="95" y="28"/>
                  </a:lnTo>
                  <a:lnTo>
                    <a:pt x="93" y="15"/>
                  </a:lnTo>
                  <a:lnTo>
                    <a:pt x="88" y="6"/>
                  </a:lnTo>
                  <a:lnTo>
                    <a:pt x="85" y="1"/>
                  </a:lnTo>
                  <a:lnTo>
                    <a:pt x="84" y="0"/>
                  </a:lnTo>
                  <a:lnTo>
                    <a:pt x="96" y="6"/>
                  </a:lnTo>
                  <a:lnTo>
                    <a:pt x="106" y="14"/>
                  </a:lnTo>
                  <a:lnTo>
                    <a:pt x="112" y="23"/>
                  </a:lnTo>
                  <a:lnTo>
                    <a:pt x="113" y="26"/>
                  </a:lnTo>
                  <a:lnTo>
                    <a:pt x="113" y="29"/>
                  </a:lnTo>
                  <a:lnTo>
                    <a:pt x="113" y="19"/>
                  </a:lnTo>
                  <a:lnTo>
                    <a:pt x="114" y="14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22" y="12"/>
                  </a:lnTo>
                  <a:lnTo>
                    <a:pt x="129" y="16"/>
                  </a:lnTo>
                  <a:lnTo>
                    <a:pt x="133" y="21"/>
                  </a:lnTo>
                  <a:lnTo>
                    <a:pt x="133" y="28"/>
                  </a:lnTo>
                  <a:lnTo>
                    <a:pt x="135" y="17"/>
                  </a:lnTo>
                  <a:lnTo>
                    <a:pt x="137" y="9"/>
                  </a:lnTo>
                  <a:lnTo>
                    <a:pt x="137" y="5"/>
                  </a:lnTo>
                  <a:lnTo>
                    <a:pt x="135" y="2"/>
                  </a:lnTo>
                  <a:lnTo>
                    <a:pt x="142" y="7"/>
                  </a:lnTo>
                  <a:lnTo>
                    <a:pt x="148" y="15"/>
                  </a:lnTo>
                  <a:lnTo>
                    <a:pt x="162" y="32"/>
                  </a:lnTo>
                  <a:lnTo>
                    <a:pt x="167" y="42"/>
                  </a:lnTo>
                  <a:lnTo>
                    <a:pt x="171" y="52"/>
                  </a:lnTo>
                  <a:lnTo>
                    <a:pt x="174" y="63"/>
                  </a:lnTo>
                  <a:lnTo>
                    <a:pt x="174" y="73"/>
                  </a:lnTo>
                  <a:lnTo>
                    <a:pt x="173" y="80"/>
                  </a:lnTo>
                  <a:lnTo>
                    <a:pt x="171" y="86"/>
                  </a:lnTo>
                  <a:lnTo>
                    <a:pt x="169" y="89"/>
                  </a:lnTo>
                  <a:lnTo>
                    <a:pt x="168" y="89"/>
                  </a:lnTo>
                  <a:lnTo>
                    <a:pt x="167" y="88"/>
                  </a:lnTo>
                  <a:lnTo>
                    <a:pt x="166" y="86"/>
                  </a:lnTo>
                  <a:lnTo>
                    <a:pt x="165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 rot="536911">
              <a:off x="6744753" y="2721755"/>
              <a:ext cx="1768151" cy="596593"/>
            </a:xfrm>
            <a:custGeom>
              <a:avLst/>
              <a:gdLst>
                <a:gd name="T0" fmla="*/ 2147483647 w 181"/>
                <a:gd name="T1" fmla="*/ 2147483647 h 90"/>
                <a:gd name="T2" fmla="*/ 2147483647 w 181"/>
                <a:gd name="T3" fmla="*/ 2147483647 h 90"/>
                <a:gd name="T4" fmla="*/ 2147483647 w 181"/>
                <a:gd name="T5" fmla="*/ 2147483647 h 90"/>
                <a:gd name="T6" fmla="*/ 2147483647 w 181"/>
                <a:gd name="T7" fmla="*/ 2147483647 h 90"/>
                <a:gd name="T8" fmla="*/ 2147483647 w 181"/>
                <a:gd name="T9" fmla="*/ 2147483647 h 90"/>
                <a:gd name="T10" fmla="*/ 2147483647 w 181"/>
                <a:gd name="T11" fmla="*/ 2147483647 h 90"/>
                <a:gd name="T12" fmla="*/ 2147483647 w 181"/>
                <a:gd name="T13" fmla="*/ 2147483647 h 90"/>
                <a:gd name="T14" fmla="*/ 2147483647 w 181"/>
                <a:gd name="T15" fmla="*/ 2147483647 h 90"/>
                <a:gd name="T16" fmla="*/ 2147483647 w 181"/>
                <a:gd name="T17" fmla="*/ 2147483647 h 90"/>
                <a:gd name="T18" fmla="*/ 2147483647 w 181"/>
                <a:gd name="T19" fmla="*/ 2147483647 h 90"/>
                <a:gd name="T20" fmla="*/ 2147483647 w 181"/>
                <a:gd name="T21" fmla="*/ 2147483647 h 90"/>
                <a:gd name="T22" fmla="*/ 2147483647 w 181"/>
                <a:gd name="T23" fmla="*/ 2147483647 h 90"/>
                <a:gd name="T24" fmla="*/ 2147483647 w 181"/>
                <a:gd name="T25" fmla="*/ 2147483647 h 90"/>
                <a:gd name="T26" fmla="*/ 2147483647 w 181"/>
                <a:gd name="T27" fmla="*/ 2147483647 h 90"/>
                <a:gd name="T28" fmla="*/ 2147483647 w 181"/>
                <a:gd name="T29" fmla="*/ 2147483647 h 90"/>
                <a:gd name="T30" fmla="*/ 2147483647 w 181"/>
                <a:gd name="T31" fmla="*/ 2147483647 h 90"/>
                <a:gd name="T32" fmla="*/ 2147483647 w 181"/>
                <a:gd name="T33" fmla="*/ 2147483647 h 90"/>
                <a:gd name="T34" fmla="*/ 2147483647 w 181"/>
                <a:gd name="T35" fmla="*/ 2147483647 h 90"/>
                <a:gd name="T36" fmla="*/ 2147483647 w 181"/>
                <a:gd name="T37" fmla="*/ 2147483647 h 90"/>
                <a:gd name="T38" fmla="*/ 2147483647 w 181"/>
                <a:gd name="T39" fmla="*/ 2147483647 h 90"/>
                <a:gd name="T40" fmla="*/ 2147483647 w 181"/>
                <a:gd name="T41" fmla="*/ 2147483647 h 90"/>
                <a:gd name="T42" fmla="*/ 2147483647 w 181"/>
                <a:gd name="T43" fmla="*/ 2147483647 h 90"/>
                <a:gd name="T44" fmla="*/ 2147483647 w 181"/>
                <a:gd name="T45" fmla="*/ 2147483647 h 90"/>
                <a:gd name="T46" fmla="*/ 2147483647 w 181"/>
                <a:gd name="T47" fmla="*/ 2147483647 h 90"/>
                <a:gd name="T48" fmla="*/ 2147483647 w 181"/>
                <a:gd name="T49" fmla="*/ 2147483647 h 90"/>
                <a:gd name="T50" fmla="*/ 2147483647 w 181"/>
                <a:gd name="T51" fmla="*/ 2147483647 h 90"/>
                <a:gd name="T52" fmla="*/ 2147483647 w 181"/>
                <a:gd name="T53" fmla="*/ 2147483647 h 90"/>
                <a:gd name="T54" fmla="*/ 2147483647 w 181"/>
                <a:gd name="T55" fmla="*/ 2147483647 h 90"/>
                <a:gd name="T56" fmla="*/ 2147483647 w 181"/>
                <a:gd name="T57" fmla="*/ 2147483647 h 90"/>
                <a:gd name="T58" fmla="*/ 2147483647 w 181"/>
                <a:gd name="T59" fmla="*/ 2147483647 h 90"/>
                <a:gd name="T60" fmla="*/ 2147483647 w 181"/>
                <a:gd name="T61" fmla="*/ 2147483647 h 90"/>
                <a:gd name="T62" fmla="*/ 2147483647 w 181"/>
                <a:gd name="T63" fmla="*/ 2147483647 h 90"/>
                <a:gd name="T64" fmla="*/ 2147483647 w 181"/>
                <a:gd name="T65" fmla="*/ 2147483647 h 90"/>
                <a:gd name="T66" fmla="*/ 2147483647 w 181"/>
                <a:gd name="T67" fmla="*/ 2147483647 h 90"/>
                <a:gd name="T68" fmla="*/ 2147483647 w 181"/>
                <a:gd name="T69" fmla="*/ 2147483647 h 90"/>
                <a:gd name="T70" fmla="*/ 2147483647 w 181"/>
                <a:gd name="T71" fmla="*/ 2147483647 h 90"/>
                <a:gd name="T72" fmla="*/ 2147483647 w 181"/>
                <a:gd name="T73" fmla="*/ 2147483647 h 90"/>
                <a:gd name="T74" fmla="*/ 2147483647 w 181"/>
                <a:gd name="T75" fmla="*/ 2147483647 h 90"/>
                <a:gd name="T76" fmla="*/ 2147483647 w 181"/>
                <a:gd name="T77" fmla="*/ 2147483647 h 90"/>
                <a:gd name="T78" fmla="*/ 0 w 181"/>
                <a:gd name="T79" fmla="*/ 2147483647 h 90"/>
                <a:gd name="T80" fmla="*/ 2147483647 w 181"/>
                <a:gd name="T81" fmla="*/ 2147483647 h 90"/>
                <a:gd name="T82" fmla="*/ 2147483647 w 181"/>
                <a:gd name="T83" fmla="*/ 2147483647 h 90"/>
                <a:gd name="T84" fmla="*/ 2147483647 w 181"/>
                <a:gd name="T85" fmla="*/ 2147483647 h 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1" h="90">
                  <a:moveTo>
                    <a:pt x="18" y="80"/>
                  </a:moveTo>
                  <a:lnTo>
                    <a:pt x="24" y="72"/>
                  </a:lnTo>
                  <a:lnTo>
                    <a:pt x="35" y="64"/>
                  </a:lnTo>
                  <a:lnTo>
                    <a:pt x="48" y="59"/>
                  </a:lnTo>
                  <a:lnTo>
                    <a:pt x="63" y="54"/>
                  </a:lnTo>
                  <a:lnTo>
                    <a:pt x="78" y="52"/>
                  </a:lnTo>
                  <a:lnTo>
                    <a:pt x="91" y="51"/>
                  </a:lnTo>
                  <a:lnTo>
                    <a:pt x="103" y="53"/>
                  </a:lnTo>
                  <a:lnTo>
                    <a:pt x="111" y="59"/>
                  </a:lnTo>
                  <a:lnTo>
                    <a:pt x="121" y="69"/>
                  </a:lnTo>
                  <a:lnTo>
                    <a:pt x="125" y="74"/>
                  </a:lnTo>
                  <a:lnTo>
                    <a:pt x="128" y="77"/>
                  </a:lnTo>
                  <a:lnTo>
                    <a:pt x="133" y="78"/>
                  </a:lnTo>
                  <a:lnTo>
                    <a:pt x="137" y="78"/>
                  </a:lnTo>
                  <a:lnTo>
                    <a:pt x="143" y="77"/>
                  </a:lnTo>
                  <a:lnTo>
                    <a:pt x="150" y="74"/>
                  </a:lnTo>
                  <a:lnTo>
                    <a:pt x="157" y="69"/>
                  </a:lnTo>
                  <a:lnTo>
                    <a:pt x="162" y="65"/>
                  </a:lnTo>
                  <a:lnTo>
                    <a:pt x="169" y="55"/>
                  </a:lnTo>
                  <a:lnTo>
                    <a:pt x="172" y="52"/>
                  </a:lnTo>
                  <a:lnTo>
                    <a:pt x="174" y="51"/>
                  </a:lnTo>
                  <a:lnTo>
                    <a:pt x="178" y="50"/>
                  </a:lnTo>
                  <a:lnTo>
                    <a:pt x="181" y="53"/>
                  </a:lnTo>
                  <a:lnTo>
                    <a:pt x="173" y="47"/>
                  </a:lnTo>
                  <a:lnTo>
                    <a:pt x="165" y="43"/>
                  </a:lnTo>
                  <a:lnTo>
                    <a:pt x="157" y="40"/>
                  </a:lnTo>
                  <a:lnTo>
                    <a:pt x="149" y="38"/>
                  </a:lnTo>
                  <a:lnTo>
                    <a:pt x="136" y="38"/>
                  </a:lnTo>
                  <a:lnTo>
                    <a:pt x="132" y="40"/>
                  </a:lnTo>
                  <a:lnTo>
                    <a:pt x="130" y="42"/>
                  </a:lnTo>
                  <a:lnTo>
                    <a:pt x="140" y="33"/>
                  </a:lnTo>
                  <a:lnTo>
                    <a:pt x="149" y="27"/>
                  </a:lnTo>
                  <a:lnTo>
                    <a:pt x="157" y="25"/>
                  </a:lnTo>
                  <a:lnTo>
                    <a:pt x="162" y="25"/>
                  </a:lnTo>
                  <a:lnTo>
                    <a:pt x="147" y="20"/>
                  </a:lnTo>
                  <a:lnTo>
                    <a:pt x="132" y="20"/>
                  </a:lnTo>
                  <a:lnTo>
                    <a:pt x="120" y="25"/>
                  </a:lnTo>
                  <a:lnTo>
                    <a:pt x="115" y="27"/>
                  </a:lnTo>
                  <a:lnTo>
                    <a:pt x="112" y="31"/>
                  </a:lnTo>
                  <a:lnTo>
                    <a:pt x="115" y="26"/>
                  </a:lnTo>
                  <a:lnTo>
                    <a:pt x="117" y="21"/>
                  </a:lnTo>
                  <a:lnTo>
                    <a:pt x="122" y="16"/>
                  </a:lnTo>
                  <a:lnTo>
                    <a:pt x="127" y="13"/>
                  </a:lnTo>
                  <a:lnTo>
                    <a:pt x="133" y="10"/>
                  </a:lnTo>
                  <a:lnTo>
                    <a:pt x="121" y="9"/>
                  </a:lnTo>
                  <a:lnTo>
                    <a:pt x="112" y="10"/>
                  </a:lnTo>
                  <a:lnTo>
                    <a:pt x="104" y="12"/>
                  </a:lnTo>
                  <a:lnTo>
                    <a:pt x="98" y="15"/>
                  </a:lnTo>
                  <a:lnTo>
                    <a:pt x="93" y="18"/>
                  </a:lnTo>
                  <a:lnTo>
                    <a:pt x="90" y="21"/>
                  </a:lnTo>
                  <a:lnTo>
                    <a:pt x="88" y="28"/>
                  </a:lnTo>
                  <a:lnTo>
                    <a:pt x="90" y="15"/>
                  </a:lnTo>
                  <a:lnTo>
                    <a:pt x="93" y="6"/>
                  </a:lnTo>
                  <a:lnTo>
                    <a:pt x="97" y="1"/>
                  </a:lnTo>
                  <a:lnTo>
                    <a:pt x="99" y="0"/>
                  </a:lnTo>
                  <a:lnTo>
                    <a:pt x="86" y="6"/>
                  </a:lnTo>
                  <a:lnTo>
                    <a:pt x="76" y="14"/>
                  </a:lnTo>
                  <a:lnTo>
                    <a:pt x="70" y="23"/>
                  </a:lnTo>
                  <a:lnTo>
                    <a:pt x="69" y="26"/>
                  </a:lnTo>
                  <a:lnTo>
                    <a:pt x="69" y="29"/>
                  </a:lnTo>
                  <a:lnTo>
                    <a:pt x="68" y="19"/>
                  </a:lnTo>
                  <a:lnTo>
                    <a:pt x="67" y="14"/>
                  </a:lnTo>
                  <a:lnTo>
                    <a:pt x="67" y="9"/>
                  </a:lnTo>
                  <a:lnTo>
                    <a:pt x="69" y="6"/>
                  </a:lnTo>
                  <a:lnTo>
                    <a:pt x="59" y="12"/>
                  </a:lnTo>
                  <a:lnTo>
                    <a:pt x="53" y="16"/>
                  </a:lnTo>
                  <a:lnTo>
                    <a:pt x="48" y="21"/>
                  </a:lnTo>
                  <a:lnTo>
                    <a:pt x="48" y="28"/>
                  </a:lnTo>
                  <a:lnTo>
                    <a:pt x="47" y="23"/>
                  </a:lnTo>
                  <a:lnTo>
                    <a:pt x="45" y="19"/>
                  </a:lnTo>
                  <a:lnTo>
                    <a:pt x="41" y="17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27" y="27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4" y="55"/>
                  </a:lnTo>
                  <a:lnTo>
                    <a:pt x="1" y="64"/>
                  </a:lnTo>
                  <a:lnTo>
                    <a:pt x="0" y="74"/>
                  </a:lnTo>
                  <a:lnTo>
                    <a:pt x="2" y="83"/>
                  </a:lnTo>
                  <a:lnTo>
                    <a:pt x="5" y="87"/>
                  </a:lnTo>
                  <a:lnTo>
                    <a:pt x="7" y="89"/>
                  </a:lnTo>
                  <a:lnTo>
                    <a:pt x="10" y="90"/>
                  </a:lnTo>
                  <a:lnTo>
                    <a:pt x="16" y="86"/>
                  </a:lnTo>
                  <a:lnTo>
                    <a:pt x="18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1471368" y="2959267"/>
            <a:ext cx="1376964" cy="397724"/>
            <a:chOff x="1327352" y="3175292"/>
            <a:chExt cx="1376964" cy="397724"/>
          </a:xfrm>
        </p:grpSpPr>
        <p:grpSp>
          <p:nvGrpSpPr>
            <p:cNvPr id="66" name="Group 29"/>
            <p:cNvGrpSpPr>
              <a:grpSpLocks/>
            </p:cNvGrpSpPr>
            <p:nvPr/>
          </p:nvGrpSpPr>
          <p:grpSpPr bwMode="auto">
            <a:xfrm>
              <a:off x="1327352" y="3181113"/>
              <a:ext cx="500593" cy="391903"/>
              <a:chOff x="4550" y="1812"/>
              <a:chExt cx="477" cy="303"/>
            </a:xfrm>
          </p:grpSpPr>
          <p:sp>
            <p:nvSpPr>
              <p:cNvPr id="72" name="Freeform 30"/>
              <p:cNvSpPr>
                <a:spLocks/>
              </p:cNvSpPr>
              <p:nvPr/>
            </p:nvSpPr>
            <p:spPr bwMode="auto">
              <a:xfrm rot="3269504">
                <a:off x="4637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" name="Freeform 31"/>
              <p:cNvSpPr>
                <a:spLocks/>
              </p:cNvSpPr>
              <p:nvPr/>
            </p:nvSpPr>
            <p:spPr bwMode="auto">
              <a:xfrm rot="3272032">
                <a:off x="4661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4" name="Freeform 32"/>
              <p:cNvSpPr>
                <a:spLocks/>
              </p:cNvSpPr>
              <p:nvPr/>
            </p:nvSpPr>
            <p:spPr bwMode="auto">
              <a:xfrm rot="3286120">
                <a:off x="4723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5" name="Freeform 33"/>
              <p:cNvSpPr>
                <a:spLocks/>
              </p:cNvSpPr>
              <p:nvPr/>
            </p:nvSpPr>
            <p:spPr bwMode="auto">
              <a:xfrm>
                <a:off x="4754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76" name="Group 29"/>
            <p:cNvGrpSpPr>
              <a:grpSpLocks/>
            </p:cNvGrpSpPr>
            <p:nvPr/>
          </p:nvGrpSpPr>
          <p:grpSpPr bwMode="auto">
            <a:xfrm flipH="1">
              <a:off x="2208644" y="3175292"/>
              <a:ext cx="495672" cy="391903"/>
              <a:chOff x="4537" y="1812"/>
              <a:chExt cx="477" cy="303"/>
            </a:xfrm>
          </p:grpSpPr>
          <p:sp>
            <p:nvSpPr>
              <p:cNvPr id="77" name="Freeform 30"/>
              <p:cNvSpPr>
                <a:spLocks/>
              </p:cNvSpPr>
              <p:nvPr/>
            </p:nvSpPr>
            <p:spPr bwMode="auto">
              <a:xfrm rot="3269504">
                <a:off x="4624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8" name="Freeform 31"/>
              <p:cNvSpPr>
                <a:spLocks/>
              </p:cNvSpPr>
              <p:nvPr/>
            </p:nvSpPr>
            <p:spPr bwMode="auto">
              <a:xfrm rot="3272032">
                <a:off x="4648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9" name="Freeform 32"/>
              <p:cNvSpPr>
                <a:spLocks/>
              </p:cNvSpPr>
              <p:nvPr/>
            </p:nvSpPr>
            <p:spPr bwMode="auto">
              <a:xfrm rot="3286120">
                <a:off x="4710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" name="Freeform 33"/>
              <p:cNvSpPr>
                <a:spLocks/>
              </p:cNvSpPr>
              <p:nvPr/>
            </p:nvSpPr>
            <p:spPr bwMode="auto">
              <a:xfrm>
                <a:off x="4741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70" name="69 Forma libre"/>
          <p:cNvSpPr/>
          <p:nvPr/>
        </p:nvSpPr>
        <p:spPr>
          <a:xfrm>
            <a:off x="1735975" y="3115770"/>
            <a:ext cx="737377" cy="777836"/>
          </a:xfrm>
          <a:custGeom>
            <a:avLst/>
            <a:gdLst>
              <a:gd name="connsiteX0" fmla="*/ 647700 w 1587500"/>
              <a:gd name="connsiteY0" fmla="*/ 0 h 1665082"/>
              <a:gd name="connsiteX1" fmla="*/ 635000 w 1587500"/>
              <a:gd name="connsiteY1" fmla="*/ 63500 h 1665082"/>
              <a:gd name="connsiteX2" fmla="*/ 609600 w 1587500"/>
              <a:gd name="connsiteY2" fmla="*/ 101600 h 1665082"/>
              <a:gd name="connsiteX3" fmla="*/ 584200 w 1587500"/>
              <a:gd name="connsiteY3" fmla="*/ 355600 h 1665082"/>
              <a:gd name="connsiteX4" fmla="*/ 571500 w 1587500"/>
              <a:gd name="connsiteY4" fmla="*/ 406400 h 1665082"/>
              <a:gd name="connsiteX5" fmla="*/ 546100 w 1587500"/>
              <a:gd name="connsiteY5" fmla="*/ 482600 h 1665082"/>
              <a:gd name="connsiteX6" fmla="*/ 520700 w 1587500"/>
              <a:gd name="connsiteY6" fmla="*/ 584200 h 1665082"/>
              <a:gd name="connsiteX7" fmla="*/ 482600 w 1587500"/>
              <a:gd name="connsiteY7" fmla="*/ 660400 h 1665082"/>
              <a:gd name="connsiteX8" fmla="*/ 279400 w 1587500"/>
              <a:gd name="connsiteY8" fmla="*/ 673100 h 1665082"/>
              <a:gd name="connsiteX9" fmla="*/ 152400 w 1587500"/>
              <a:gd name="connsiteY9" fmla="*/ 711200 h 1665082"/>
              <a:gd name="connsiteX10" fmla="*/ 114300 w 1587500"/>
              <a:gd name="connsiteY10" fmla="*/ 723900 h 1665082"/>
              <a:gd name="connsiteX11" fmla="*/ 63500 w 1587500"/>
              <a:gd name="connsiteY11" fmla="*/ 762000 h 1665082"/>
              <a:gd name="connsiteX12" fmla="*/ 25400 w 1587500"/>
              <a:gd name="connsiteY12" fmla="*/ 787400 h 1665082"/>
              <a:gd name="connsiteX13" fmla="*/ 0 w 1587500"/>
              <a:gd name="connsiteY13" fmla="*/ 863600 h 1665082"/>
              <a:gd name="connsiteX14" fmla="*/ 12700 w 1587500"/>
              <a:gd name="connsiteY14" fmla="*/ 990600 h 1665082"/>
              <a:gd name="connsiteX15" fmla="*/ 76200 w 1587500"/>
              <a:gd name="connsiteY15" fmla="*/ 1054100 h 1665082"/>
              <a:gd name="connsiteX16" fmla="*/ 190500 w 1587500"/>
              <a:gd name="connsiteY16" fmla="*/ 1155700 h 1665082"/>
              <a:gd name="connsiteX17" fmla="*/ 228600 w 1587500"/>
              <a:gd name="connsiteY17" fmla="*/ 1168400 h 1665082"/>
              <a:gd name="connsiteX18" fmla="*/ 419100 w 1587500"/>
              <a:gd name="connsiteY18" fmla="*/ 1257300 h 1665082"/>
              <a:gd name="connsiteX19" fmla="*/ 457200 w 1587500"/>
              <a:gd name="connsiteY19" fmla="*/ 1270000 h 1665082"/>
              <a:gd name="connsiteX20" fmla="*/ 482600 w 1587500"/>
              <a:gd name="connsiteY20" fmla="*/ 1320800 h 1665082"/>
              <a:gd name="connsiteX21" fmla="*/ 508000 w 1587500"/>
              <a:gd name="connsiteY21" fmla="*/ 1397000 h 1665082"/>
              <a:gd name="connsiteX22" fmla="*/ 533400 w 1587500"/>
              <a:gd name="connsiteY22" fmla="*/ 1435100 h 1665082"/>
              <a:gd name="connsiteX23" fmla="*/ 558800 w 1587500"/>
              <a:gd name="connsiteY23" fmla="*/ 1485900 h 1665082"/>
              <a:gd name="connsiteX24" fmla="*/ 647700 w 1587500"/>
              <a:gd name="connsiteY24" fmla="*/ 1574800 h 1665082"/>
              <a:gd name="connsiteX25" fmla="*/ 685800 w 1587500"/>
              <a:gd name="connsiteY25" fmla="*/ 1587500 h 1665082"/>
              <a:gd name="connsiteX26" fmla="*/ 711200 w 1587500"/>
              <a:gd name="connsiteY26" fmla="*/ 1625600 h 1665082"/>
              <a:gd name="connsiteX27" fmla="*/ 1028700 w 1587500"/>
              <a:gd name="connsiteY27" fmla="*/ 1638300 h 1665082"/>
              <a:gd name="connsiteX28" fmla="*/ 1079500 w 1587500"/>
              <a:gd name="connsiteY28" fmla="*/ 1562100 h 1665082"/>
              <a:gd name="connsiteX29" fmla="*/ 1104900 w 1587500"/>
              <a:gd name="connsiteY29" fmla="*/ 1473200 h 1665082"/>
              <a:gd name="connsiteX30" fmla="*/ 1168400 w 1587500"/>
              <a:gd name="connsiteY30" fmla="*/ 1371600 h 1665082"/>
              <a:gd name="connsiteX31" fmla="*/ 1206500 w 1587500"/>
              <a:gd name="connsiteY31" fmla="*/ 1358900 h 1665082"/>
              <a:gd name="connsiteX32" fmla="*/ 1435100 w 1587500"/>
              <a:gd name="connsiteY32" fmla="*/ 1346200 h 1665082"/>
              <a:gd name="connsiteX33" fmla="*/ 1473200 w 1587500"/>
              <a:gd name="connsiteY33" fmla="*/ 1333500 h 1665082"/>
              <a:gd name="connsiteX34" fmla="*/ 1549400 w 1587500"/>
              <a:gd name="connsiteY34" fmla="*/ 1282700 h 1665082"/>
              <a:gd name="connsiteX35" fmla="*/ 1574800 w 1587500"/>
              <a:gd name="connsiteY35" fmla="*/ 1206500 h 1665082"/>
              <a:gd name="connsiteX36" fmla="*/ 1587500 w 1587500"/>
              <a:gd name="connsiteY36" fmla="*/ 1168400 h 1665082"/>
              <a:gd name="connsiteX37" fmla="*/ 1574800 w 1587500"/>
              <a:gd name="connsiteY37" fmla="*/ 889000 h 1665082"/>
              <a:gd name="connsiteX38" fmla="*/ 1524000 w 1587500"/>
              <a:gd name="connsiteY38" fmla="*/ 812800 h 1665082"/>
              <a:gd name="connsiteX39" fmla="*/ 1473200 w 1587500"/>
              <a:gd name="connsiteY39" fmla="*/ 774700 h 1665082"/>
              <a:gd name="connsiteX40" fmla="*/ 1422400 w 1587500"/>
              <a:gd name="connsiteY40" fmla="*/ 762000 h 1665082"/>
              <a:gd name="connsiteX41" fmla="*/ 1270000 w 1587500"/>
              <a:gd name="connsiteY41" fmla="*/ 736600 h 1665082"/>
              <a:gd name="connsiteX42" fmla="*/ 1206500 w 1587500"/>
              <a:gd name="connsiteY42" fmla="*/ 723900 h 1665082"/>
              <a:gd name="connsiteX43" fmla="*/ 1181100 w 1587500"/>
              <a:gd name="connsiteY43" fmla="*/ 381000 h 1665082"/>
              <a:gd name="connsiteX44" fmla="*/ 1168400 w 1587500"/>
              <a:gd name="connsiteY44" fmla="*/ 292100 h 1665082"/>
              <a:gd name="connsiteX45" fmla="*/ 1155700 w 1587500"/>
              <a:gd name="connsiteY45" fmla="*/ 241300 h 1665082"/>
              <a:gd name="connsiteX46" fmla="*/ 1155700 w 1587500"/>
              <a:gd name="connsiteY46" fmla="*/ 38100 h 166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87500" h="1665082">
                <a:moveTo>
                  <a:pt x="647700" y="0"/>
                </a:moveTo>
                <a:cubicBezTo>
                  <a:pt x="643467" y="21167"/>
                  <a:pt x="642579" y="43289"/>
                  <a:pt x="635000" y="63500"/>
                </a:cubicBezTo>
                <a:cubicBezTo>
                  <a:pt x="629641" y="77792"/>
                  <a:pt x="612215" y="86562"/>
                  <a:pt x="609600" y="101600"/>
                </a:cubicBezTo>
                <a:cubicBezTo>
                  <a:pt x="595021" y="185431"/>
                  <a:pt x="604837" y="273052"/>
                  <a:pt x="584200" y="355600"/>
                </a:cubicBezTo>
                <a:cubicBezTo>
                  <a:pt x="579967" y="372533"/>
                  <a:pt x="576516" y="389682"/>
                  <a:pt x="571500" y="406400"/>
                </a:cubicBezTo>
                <a:cubicBezTo>
                  <a:pt x="563807" y="432045"/>
                  <a:pt x="552594" y="456625"/>
                  <a:pt x="546100" y="482600"/>
                </a:cubicBezTo>
                <a:cubicBezTo>
                  <a:pt x="537633" y="516467"/>
                  <a:pt x="531739" y="551082"/>
                  <a:pt x="520700" y="584200"/>
                </a:cubicBezTo>
                <a:cubicBezTo>
                  <a:pt x="516417" y="597050"/>
                  <a:pt x="500326" y="656461"/>
                  <a:pt x="482600" y="660400"/>
                </a:cubicBezTo>
                <a:cubicBezTo>
                  <a:pt x="416351" y="675122"/>
                  <a:pt x="347133" y="668867"/>
                  <a:pt x="279400" y="673100"/>
                </a:cubicBezTo>
                <a:cubicBezTo>
                  <a:pt x="202625" y="692294"/>
                  <a:pt x="245159" y="680280"/>
                  <a:pt x="152400" y="711200"/>
                </a:cubicBezTo>
                <a:lnTo>
                  <a:pt x="114300" y="723900"/>
                </a:lnTo>
                <a:cubicBezTo>
                  <a:pt x="97367" y="736600"/>
                  <a:pt x="80724" y="749697"/>
                  <a:pt x="63500" y="762000"/>
                </a:cubicBezTo>
                <a:cubicBezTo>
                  <a:pt x="51080" y="770872"/>
                  <a:pt x="33490" y="774457"/>
                  <a:pt x="25400" y="787400"/>
                </a:cubicBezTo>
                <a:cubicBezTo>
                  <a:pt x="11210" y="810104"/>
                  <a:pt x="0" y="863600"/>
                  <a:pt x="0" y="863600"/>
                </a:cubicBezTo>
                <a:cubicBezTo>
                  <a:pt x="4233" y="905933"/>
                  <a:pt x="3133" y="949145"/>
                  <a:pt x="12700" y="990600"/>
                </a:cubicBezTo>
                <a:cubicBezTo>
                  <a:pt x="21986" y="1030839"/>
                  <a:pt x="49981" y="1030794"/>
                  <a:pt x="76200" y="1054100"/>
                </a:cubicBezTo>
                <a:cubicBezTo>
                  <a:pt x="119475" y="1092567"/>
                  <a:pt x="141088" y="1130994"/>
                  <a:pt x="190500" y="1155700"/>
                </a:cubicBezTo>
                <a:cubicBezTo>
                  <a:pt x="202474" y="1161687"/>
                  <a:pt x="216898" y="1161899"/>
                  <a:pt x="228600" y="1168400"/>
                </a:cubicBezTo>
                <a:cubicBezTo>
                  <a:pt x="393024" y="1259747"/>
                  <a:pt x="203735" y="1185512"/>
                  <a:pt x="419100" y="1257300"/>
                </a:cubicBezTo>
                <a:lnTo>
                  <a:pt x="457200" y="1270000"/>
                </a:lnTo>
                <a:cubicBezTo>
                  <a:pt x="465667" y="1286933"/>
                  <a:pt x="475569" y="1303222"/>
                  <a:pt x="482600" y="1320800"/>
                </a:cubicBezTo>
                <a:cubicBezTo>
                  <a:pt x="492544" y="1345659"/>
                  <a:pt x="493148" y="1374723"/>
                  <a:pt x="508000" y="1397000"/>
                </a:cubicBezTo>
                <a:cubicBezTo>
                  <a:pt x="516467" y="1409700"/>
                  <a:pt x="525827" y="1421848"/>
                  <a:pt x="533400" y="1435100"/>
                </a:cubicBezTo>
                <a:cubicBezTo>
                  <a:pt x="542793" y="1451538"/>
                  <a:pt x="546812" y="1471247"/>
                  <a:pt x="558800" y="1485900"/>
                </a:cubicBezTo>
                <a:cubicBezTo>
                  <a:pt x="585338" y="1518335"/>
                  <a:pt x="607943" y="1561548"/>
                  <a:pt x="647700" y="1574800"/>
                </a:cubicBezTo>
                <a:lnTo>
                  <a:pt x="685800" y="1587500"/>
                </a:lnTo>
                <a:cubicBezTo>
                  <a:pt x="694267" y="1600200"/>
                  <a:pt x="700407" y="1614807"/>
                  <a:pt x="711200" y="1625600"/>
                </a:cubicBezTo>
                <a:cubicBezTo>
                  <a:pt x="789991" y="1704391"/>
                  <a:pt x="959320" y="1641454"/>
                  <a:pt x="1028700" y="1638300"/>
                </a:cubicBezTo>
                <a:cubicBezTo>
                  <a:pt x="1045633" y="1612900"/>
                  <a:pt x="1069847" y="1591060"/>
                  <a:pt x="1079500" y="1562100"/>
                </a:cubicBezTo>
                <a:cubicBezTo>
                  <a:pt x="1122181" y="1434057"/>
                  <a:pt x="1057060" y="1632668"/>
                  <a:pt x="1104900" y="1473200"/>
                </a:cubicBezTo>
                <a:cubicBezTo>
                  <a:pt x="1125341" y="1405064"/>
                  <a:pt x="1113602" y="1398999"/>
                  <a:pt x="1168400" y="1371600"/>
                </a:cubicBezTo>
                <a:cubicBezTo>
                  <a:pt x="1180374" y="1365613"/>
                  <a:pt x="1193173" y="1360169"/>
                  <a:pt x="1206500" y="1358900"/>
                </a:cubicBezTo>
                <a:cubicBezTo>
                  <a:pt x="1282474" y="1351664"/>
                  <a:pt x="1358900" y="1350433"/>
                  <a:pt x="1435100" y="1346200"/>
                </a:cubicBezTo>
                <a:cubicBezTo>
                  <a:pt x="1447800" y="1341967"/>
                  <a:pt x="1461498" y="1340001"/>
                  <a:pt x="1473200" y="1333500"/>
                </a:cubicBezTo>
                <a:cubicBezTo>
                  <a:pt x="1499885" y="1318675"/>
                  <a:pt x="1549400" y="1282700"/>
                  <a:pt x="1549400" y="1282700"/>
                </a:cubicBezTo>
                <a:lnTo>
                  <a:pt x="1574800" y="1206500"/>
                </a:lnTo>
                <a:lnTo>
                  <a:pt x="1587500" y="1168400"/>
                </a:lnTo>
                <a:cubicBezTo>
                  <a:pt x="1583267" y="1075267"/>
                  <a:pt x="1582235" y="981933"/>
                  <a:pt x="1574800" y="889000"/>
                </a:cubicBezTo>
                <a:cubicBezTo>
                  <a:pt x="1571852" y="852153"/>
                  <a:pt x="1550862" y="835825"/>
                  <a:pt x="1524000" y="812800"/>
                </a:cubicBezTo>
                <a:cubicBezTo>
                  <a:pt x="1507929" y="799025"/>
                  <a:pt x="1492132" y="784166"/>
                  <a:pt x="1473200" y="774700"/>
                </a:cubicBezTo>
                <a:cubicBezTo>
                  <a:pt x="1457588" y="766894"/>
                  <a:pt x="1439439" y="765786"/>
                  <a:pt x="1422400" y="762000"/>
                </a:cubicBezTo>
                <a:cubicBezTo>
                  <a:pt x="1332610" y="742047"/>
                  <a:pt x="1376021" y="754270"/>
                  <a:pt x="1270000" y="736600"/>
                </a:cubicBezTo>
                <a:cubicBezTo>
                  <a:pt x="1248708" y="733051"/>
                  <a:pt x="1227667" y="728133"/>
                  <a:pt x="1206500" y="723900"/>
                </a:cubicBezTo>
                <a:cubicBezTo>
                  <a:pt x="1197244" y="566554"/>
                  <a:pt x="1197466" y="520113"/>
                  <a:pt x="1181100" y="381000"/>
                </a:cubicBezTo>
                <a:cubicBezTo>
                  <a:pt x="1177602" y="351271"/>
                  <a:pt x="1173755" y="321551"/>
                  <a:pt x="1168400" y="292100"/>
                </a:cubicBezTo>
                <a:cubicBezTo>
                  <a:pt x="1165278" y="274927"/>
                  <a:pt x="1156572" y="258733"/>
                  <a:pt x="1155700" y="241300"/>
                </a:cubicBezTo>
                <a:cubicBezTo>
                  <a:pt x="1152318" y="173651"/>
                  <a:pt x="1155700" y="105833"/>
                  <a:pt x="1155700" y="3810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Picture 49" descr="http://mlblogssfdiamondgirl.files.wordpress.com/2010/10/xo1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8" t="14011" r="5721" b="7320"/>
          <a:stretch>
            <a:fillRect/>
          </a:stretch>
        </p:blipFill>
        <p:spPr bwMode="auto">
          <a:xfrm>
            <a:off x="4860776" y="2541507"/>
            <a:ext cx="1808153" cy="10883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9" descr="http://mlblogssfdiamondgirl.files.wordpress.com/2010/10/xo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8" t="14011" r="5721" b="7320"/>
          <a:stretch>
            <a:fillRect/>
          </a:stretch>
        </p:blipFill>
        <p:spPr bwMode="auto">
          <a:xfrm>
            <a:off x="7115923" y="2753425"/>
            <a:ext cx="1056477" cy="6358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14 Grupo"/>
          <p:cNvGrpSpPr/>
          <p:nvPr/>
        </p:nvGrpSpPr>
        <p:grpSpPr>
          <a:xfrm>
            <a:off x="5004048" y="4716338"/>
            <a:ext cx="1687220" cy="287338"/>
            <a:chOff x="5004048" y="4716338"/>
            <a:chExt cx="1687220" cy="287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5004048" y="4716338"/>
              <a:ext cx="1687220" cy="287338"/>
            </a:xfrm>
            <a:custGeom>
              <a:avLst/>
              <a:gdLst>
                <a:gd name="T0" fmla="*/ 0 w 78"/>
                <a:gd name="T1" fmla="*/ 2147483647 h 69"/>
                <a:gd name="T2" fmla="*/ 2147483647 w 78"/>
                <a:gd name="T3" fmla="*/ 2147483647 h 69"/>
                <a:gd name="T4" fmla="*/ 2147483647 w 78"/>
                <a:gd name="T5" fmla="*/ 2147483647 h 69"/>
                <a:gd name="T6" fmla="*/ 2147483647 w 78"/>
                <a:gd name="T7" fmla="*/ 2147483647 h 69"/>
                <a:gd name="T8" fmla="*/ 2147483647 w 78"/>
                <a:gd name="T9" fmla="*/ 2147483647 h 69"/>
                <a:gd name="T10" fmla="*/ 2147483647 w 78"/>
                <a:gd name="T11" fmla="*/ 2147483647 h 69"/>
                <a:gd name="T12" fmla="*/ 2147483647 w 78"/>
                <a:gd name="T13" fmla="*/ 2147483647 h 69"/>
                <a:gd name="T14" fmla="*/ 2147483647 w 78"/>
                <a:gd name="T15" fmla="*/ 2147483647 h 69"/>
                <a:gd name="T16" fmla="*/ 2147483647 w 78"/>
                <a:gd name="T17" fmla="*/ 2147483647 h 69"/>
                <a:gd name="T18" fmla="*/ 2147483647 w 78"/>
                <a:gd name="T19" fmla="*/ 0 h 69"/>
                <a:gd name="T20" fmla="*/ 2147483647 w 78"/>
                <a:gd name="T21" fmla="*/ 2147483647 h 69"/>
                <a:gd name="T22" fmla="*/ 2147483647 w 78"/>
                <a:gd name="T23" fmla="*/ 2147483647 h 69"/>
                <a:gd name="T24" fmla="*/ 2147483647 w 78"/>
                <a:gd name="T25" fmla="*/ 2147483647 h 69"/>
                <a:gd name="T26" fmla="*/ 2147483647 w 78"/>
                <a:gd name="T27" fmla="*/ 2147483647 h 69"/>
                <a:gd name="T28" fmla="*/ 2147483647 w 78"/>
                <a:gd name="T29" fmla="*/ 2147483647 h 69"/>
                <a:gd name="T30" fmla="*/ 2147483647 w 78"/>
                <a:gd name="T31" fmla="*/ 2147483647 h 69"/>
                <a:gd name="T32" fmla="*/ 2147483647 w 78"/>
                <a:gd name="T33" fmla="*/ 2147483647 h 69"/>
                <a:gd name="T34" fmla="*/ 2147483647 w 78"/>
                <a:gd name="T35" fmla="*/ 2147483647 h 69"/>
                <a:gd name="T36" fmla="*/ 2147483647 w 78"/>
                <a:gd name="T37" fmla="*/ 2147483647 h 69"/>
                <a:gd name="T38" fmla="*/ 2147483647 w 78"/>
                <a:gd name="T39" fmla="*/ 2147483647 h 69"/>
                <a:gd name="T40" fmla="*/ 2147483647 w 78"/>
                <a:gd name="T41" fmla="*/ 2147483647 h 69"/>
                <a:gd name="T42" fmla="*/ 2147483647 w 78"/>
                <a:gd name="T43" fmla="*/ 2147483647 h 69"/>
                <a:gd name="T44" fmla="*/ 2147483647 w 78"/>
                <a:gd name="T45" fmla="*/ 2147483647 h 69"/>
                <a:gd name="T46" fmla="*/ 0 w 78"/>
                <a:gd name="T47" fmla="*/ 2147483647 h 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8" h="69">
                  <a:moveTo>
                    <a:pt x="0" y="37"/>
                  </a:moveTo>
                  <a:lnTo>
                    <a:pt x="3" y="35"/>
                  </a:lnTo>
                  <a:lnTo>
                    <a:pt x="5" y="33"/>
                  </a:lnTo>
                  <a:lnTo>
                    <a:pt x="8" y="24"/>
                  </a:lnTo>
                  <a:lnTo>
                    <a:pt x="10" y="16"/>
                  </a:lnTo>
                  <a:lnTo>
                    <a:pt x="16" y="7"/>
                  </a:lnTo>
                  <a:lnTo>
                    <a:pt x="25" y="16"/>
                  </a:lnTo>
                  <a:lnTo>
                    <a:pt x="30" y="14"/>
                  </a:lnTo>
                  <a:lnTo>
                    <a:pt x="33" y="11"/>
                  </a:lnTo>
                  <a:lnTo>
                    <a:pt x="41" y="0"/>
                  </a:lnTo>
                  <a:lnTo>
                    <a:pt x="46" y="1"/>
                  </a:lnTo>
                  <a:lnTo>
                    <a:pt x="51" y="5"/>
                  </a:lnTo>
                  <a:lnTo>
                    <a:pt x="58" y="12"/>
                  </a:lnTo>
                  <a:lnTo>
                    <a:pt x="67" y="20"/>
                  </a:lnTo>
                  <a:lnTo>
                    <a:pt x="72" y="23"/>
                  </a:lnTo>
                  <a:lnTo>
                    <a:pt x="78" y="24"/>
                  </a:lnTo>
                  <a:lnTo>
                    <a:pt x="68" y="41"/>
                  </a:lnTo>
                  <a:lnTo>
                    <a:pt x="58" y="53"/>
                  </a:lnTo>
                  <a:lnTo>
                    <a:pt x="46" y="63"/>
                  </a:lnTo>
                  <a:lnTo>
                    <a:pt x="30" y="69"/>
                  </a:lnTo>
                  <a:lnTo>
                    <a:pt x="19" y="66"/>
                  </a:lnTo>
                  <a:lnTo>
                    <a:pt x="11" y="59"/>
                  </a:lnTo>
                  <a:lnTo>
                    <a:pt x="4" y="5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B86873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cxnSp>
          <p:nvCxnSpPr>
            <p:cNvPr id="10" name="9 Conector recto"/>
            <p:cNvCxnSpPr/>
            <p:nvPr/>
          </p:nvCxnSpPr>
          <p:spPr>
            <a:xfrm flipV="1">
              <a:off x="5004048" y="4860007"/>
              <a:ext cx="1638180" cy="170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15 Grupo"/>
          <p:cNvGrpSpPr/>
          <p:nvPr/>
        </p:nvGrpSpPr>
        <p:grpSpPr>
          <a:xfrm>
            <a:off x="7164288" y="4805262"/>
            <a:ext cx="1045031" cy="143669"/>
            <a:chOff x="7164288" y="4805262"/>
            <a:chExt cx="1045031" cy="1436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7164288" y="4805262"/>
              <a:ext cx="1045031" cy="143669"/>
            </a:xfrm>
            <a:custGeom>
              <a:avLst/>
              <a:gdLst>
                <a:gd name="T0" fmla="*/ 0 w 78"/>
                <a:gd name="T1" fmla="*/ 2147483647 h 69"/>
                <a:gd name="T2" fmla="*/ 2147483647 w 78"/>
                <a:gd name="T3" fmla="*/ 2147483647 h 69"/>
                <a:gd name="T4" fmla="*/ 2147483647 w 78"/>
                <a:gd name="T5" fmla="*/ 2147483647 h 69"/>
                <a:gd name="T6" fmla="*/ 2147483647 w 78"/>
                <a:gd name="T7" fmla="*/ 2147483647 h 69"/>
                <a:gd name="T8" fmla="*/ 2147483647 w 78"/>
                <a:gd name="T9" fmla="*/ 2147483647 h 69"/>
                <a:gd name="T10" fmla="*/ 2147483647 w 78"/>
                <a:gd name="T11" fmla="*/ 2147483647 h 69"/>
                <a:gd name="T12" fmla="*/ 2147483647 w 78"/>
                <a:gd name="T13" fmla="*/ 2147483647 h 69"/>
                <a:gd name="T14" fmla="*/ 2147483647 w 78"/>
                <a:gd name="T15" fmla="*/ 2147483647 h 69"/>
                <a:gd name="T16" fmla="*/ 2147483647 w 78"/>
                <a:gd name="T17" fmla="*/ 2147483647 h 69"/>
                <a:gd name="T18" fmla="*/ 2147483647 w 78"/>
                <a:gd name="T19" fmla="*/ 0 h 69"/>
                <a:gd name="T20" fmla="*/ 2147483647 w 78"/>
                <a:gd name="T21" fmla="*/ 2147483647 h 69"/>
                <a:gd name="T22" fmla="*/ 2147483647 w 78"/>
                <a:gd name="T23" fmla="*/ 2147483647 h 69"/>
                <a:gd name="T24" fmla="*/ 2147483647 w 78"/>
                <a:gd name="T25" fmla="*/ 2147483647 h 69"/>
                <a:gd name="T26" fmla="*/ 2147483647 w 78"/>
                <a:gd name="T27" fmla="*/ 2147483647 h 69"/>
                <a:gd name="T28" fmla="*/ 2147483647 w 78"/>
                <a:gd name="T29" fmla="*/ 2147483647 h 69"/>
                <a:gd name="T30" fmla="*/ 2147483647 w 78"/>
                <a:gd name="T31" fmla="*/ 2147483647 h 69"/>
                <a:gd name="T32" fmla="*/ 2147483647 w 78"/>
                <a:gd name="T33" fmla="*/ 2147483647 h 69"/>
                <a:gd name="T34" fmla="*/ 2147483647 w 78"/>
                <a:gd name="T35" fmla="*/ 2147483647 h 69"/>
                <a:gd name="T36" fmla="*/ 2147483647 w 78"/>
                <a:gd name="T37" fmla="*/ 2147483647 h 69"/>
                <a:gd name="T38" fmla="*/ 2147483647 w 78"/>
                <a:gd name="T39" fmla="*/ 2147483647 h 69"/>
                <a:gd name="T40" fmla="*/ 2147483647 w 78"/>
                <a:gd name="T41" fmla="*/ 2147483647 h 69"/>
                <a:gd name="T42" fmla="*/ 2147483647 w 78"/>
                <a:gd name="T43" fmla="*/ 2147483647 h 69"/>
                <a:gd name="T44" fmla="*/ 2147483647 w 78"/>
                <a:gd name="T45" fmla="*/ 2147483647 h 69"/>
                <a:gd name="T46" fmla="*/ 0 w 78"/>
                <a:gd name="T47" fmla="*/ 2147483647 h 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8" h="69">
                  <a:moveTo>
                    <a:pt x="0" y="37"/>
                  </a:moveTo>
                  <a:lnTo>
                    <a:pt x="3" y="35"/>
                  </a:lnTo>
                  <a:lnTo>
                    <a:pt x="5" y="33"/>
                  </a:lnTo>
                  <a:lnTo>
                    <a:pt x="8" y="24"/>
                  </a:lnTo>
                  <a:lnTo>
                    <a:pt x="10" y="16"/>
                  </a:lnTo>
                  <a:lnTo>
                    <a:pt x="16" y="7"/>
                  </a:lnTo>
                  <a:lnTo>
                    <a:pt x="25" y="16"/>
                  </a:lnTo>
                  <a:lnTo>
                    <a:pt x="30" y="14"/>
                  </a:lnTo>
                  <a:lnTo>
                    <a:pt x="33" y="11"/>
                  </a:lnTo>
                  <a:lnTo>
                    <a:pt x="41" y="0"/>
                  </a:lnTo>
                  <a:lnTo>
                    <a:pt x="46" y="1"/>
                  </a:lnTo>
                  <a:lnTo>
                    <a:pt x="51" y="5"/>
                  </a:lnTo>
                  <a:lnTo>
                    <a:pt x="58" y="12"/>
                  </a:lnTo>
                  <a:lnTo>
                    <a:pt x="67" y="20"/>
                  </a:lnTo>
                  <a:lnTo>
                    <a:pt x="72" y="23"/>
                  </a:lnTo>
                  <a:lnTo>
                    <a:pt x="78" y="24"/>
                  </a:lnTo>
                  <a:lnTo>
                    <a:pt x="68" y="41"/>
                  </a:lnTo>
                  <a:lnTo>
                    <a:pt x="58" y="53"/>
                  </a:lnTo>
                  <a:lnTo>
                    <a:pt x="46" y="63"/>
                  </a:lnTo>
                  <a:lnTo>
                    <a:pt x="30" y="69"/>
                  </a:lnTo>
                  <a:lnTo>
                    <a:pt x="19" y="66"/>
                  </a:lnTo>
                  <a:lnTo>
                    <a:pt x="11" y="59"/>
                  </a:lnTo>
                  <a:lnTo>
                    <a:pt x="4" y="5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B86873"/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cxnSp>
          <p:nvCxnSpPr>
            <p:cNvPr id="14" name="13 Conector recto"/>
            <p:cNvCxnSpPr/>
            <p:nvPr/>
          </p:nvCxnSpPr>
          <p:spPr>
            <a:xfrm flipV="1">
              <a:off x="7164288" y="4860007"/>
              <a:ext cx="1008112" cy="170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49" descr="http://mlblogssfdiamondgirl.files.wordpress.com/2010/10/xo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8" t="14011" r="5721" b="7320"/>
          <a:stretch>
            <a:fillRect/>
          </a:stretch>
        </p:blipFill>
        <p:spPr bwMode="auto">
          <a:xfrm>
            <a:off x="1802697" y="4105462"/>
            <a:ext cx="670655" cy="40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44 Forma libre"/>
          <p:cNvSpPr/>
          <p:nvPr/>
        </p:nvSpPr>
        <p:spPr>
          <a:xfrm>
            <a:off x="2333440" y="1883230"/>
            <a:ext cx="656808" cy="537657"/>
          </a:xfrm>
          <a:custGeom>
            <a:avLst/>
            <a:gdLst>
              <a:gd name="connsiteX0" fmla="*/ 592428 w 592428"/>
              <a:gd name="connsiteY0" fmla="*/ 0 h 489398"/>
              <a:gd name="connsiteX1" fmla="*/ 553791 w 592428"/>
              <a:gd name="connsiteY1" fmla="*/ 64395 h 489398"/>
              <a:gd name="connsiteX2" fmla="*/ 515155 w 592428"/>
              <a:gd name="connsiteY2" fmla="*/ 90152 h 489398"/>
              <a:gd name="connsiteX3" fmla="*/ 476518 w 592428"/>
              <a:gd name="connsiteY3" fmla="*/ 128789 h 489398"/>
              <a:gd name="connsiteX4" fmla="*/ 425003 w 592428"/>
              <a:gd name="connsiteY4" fmla="*/ 206062 h 489398"/>
              <a:gd name="connsiteX5" fmla="*/ 399245 w 592428"/>
              <a:gd name="connsiteY5" fmla="*/ 244699 h 489398"/>
              <a:gd name="connsiteX6" fmla="*/ 321972 w 592428"/>
              <a:gd name="connsiteY6" fmla="*/ 296214 h 489398"/>
              <a:gd name="connsiteX7" fmla="*/ 283335 w 592428"/>
              <a:gd name="connsiteY7" fmla="*/ 334851 h 489398"/>
              <a:gd name="connsiteX8" fmla="*/ 244698 w 592428"/>
              <a:gd name="connsiteY8" fmla="*/ 347730 h 489398"/>
              <a:gd name="connsiteX9" fmla="*/ 193183 w 592428"/>
              <a:gd name="connsiteY9" fmla="*/ 373488 h 489398"/>
              <a:gd name="connsiteX10" fmla="*/ 180304 w 592428"/>
              <a:gd name="connsiteY10" fmla="*/ 412124 h 489398"/>
              <a:gd name="connsiteX11" fmla="*/ 64394 w 592428"/>
              <a:gd name="connsiteY11" fmla="*/ 450761 h 489398"/>
              <a:gd name="connsiteX12" fmla="*/ 25758 w 592428"/>
              <a:gd name="connsiteY12" fmla="*/ 463640 h 489398"/>
              <a:gd name="connsiteX13" fmla="*/ 0 w 592428"/>
              <a:gd name="connsiteY13" fmla="*/ 489398 h 48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2428" h="489398">
                <a:moveTo>
                  <a:pt x="592428" y="0"/>
                </a:moveTo>
                <a:cubicBezTo>
                  <a:pt x="579549" y="21465"/>
                  <a:pt x="570082" y="45389"/>
                  <a:pt x="553791" y="64395"/>
                </a:cubicBezTo>
                <a:cubicBezTo>
                  <a:pt x="543718" y="76147"/>
                  <a:pt x="527046" y="80243"/>
                  <a:pt x="515155" y="90152"/>
                </a:cubicBezTo>
                <a:cubicBezTo>
                  <a:pt x="501163" y="101812"/>
                  <a:pt x="487700" y="114412"/>
                  <a:pt x="476518" y="128789"/>
                </a:cubicBezTo>
                <a:cubicBezTo>
                  <a:pt x="457512" y="153225"/>
                  <a:pt x="442175" y="180304"/>
                  <a:pt x="425003" y="206062"/>
                </a:cubicBezTo>
                <a:cubicBezTo>
                  <a:pt x="416417" y="218941"/>
                  <a:pt x="412124" y="236113"/>
                  <a:pt x="399245" y="244699"/>
                </a:cubicBezTo>
                <a:cubicBezTo>
                  <a:pt x="373487" y="261871"/>
                  <a:pt x="343862" y="274324"/>
                  <a:pt x="321972" y="296214"/>
                </a:cubicBezTo>
                <a:cubicBezTo>
                  <a:pt x="309093" y="309093"/>
                  <a:pt x="298490" y="324748"/>
                  <a:pt x="283335" y="334851"/>
                </a:cubicBezTo>
                <a:cubicBezTo>
                  <a:pt x="272039" y="342381"/>
                  <a:pt x="257176" y="342382"/>
                  <a:pt x="244698" y="347730"/>
                </a:cubicBezTo>
                <a:cubicBezTo>
                  <a:pt x="227052" y="355293"/>
                  <a:pt x="210355" y="364902"/>
                  <a:pt x="193183" y="373488"/>
                </a:cubicBezTo>
                <a:cubicBezTo>
                  <a:pt x="188890" y="386367"/>
                  <a:pt x="191351" y="404234"/>
                  <a:pt x="180304" y="412124"/>
                </a:cubicBezTo>
                <a:cubicBezTo>
                  <a:pt x="180303" y="412125"/>
                  <a:pt x="83713" y="444321"/>
                  <a:pt x="64394" y="450761"/>
                </a:cubicBezTo>
                <a:cubicBezTo>
                  <a:pt x="51515" y="455054"/>
                  <a:pt x="35357" y="454041"/>
                  <a:pt x="25758" y="463640"/>
                </a:cubicBezTo>
                <a:lnTo>
                  <a:pt x="0" y="489398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00392" y="6430544"/>
            <a:ext cx="720080" cy="382832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21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99591" y="836712"/>
            <a:ext cx="3984377" cy="554461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16339" y="620689"/>
              <a:ext cx="1851406" cy="1916534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1" name="60 Cilindro"/>
          <p:cNvSpPr/>
          <p:nvPr/>
        </p:nvSpPr>
        <p:spPr>
          <a:xfrm>
            <a:off x="1804644" y="4293095"/>
            <a:ext cx="751132" cy="792088"/>
          </a:xfrm>
          <a:prstGeom prst="can">
            <a:avLst>
              <a:gd name="adj" fmla="val 40431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488456" y="5703639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ears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 3"/>
          <p:cNvSpPr>
            <a:spLocks/>
          </p:cNvSpPr>
          <p:nvPr/>
        </p:nvSpPr>
        <p:spPr bwMode="auto">
          <a:xfrm rot="10576050">
            <a:off x="1219590" y="1636513"/>
            <a:ext cx="2126289" cy="3085201"/>
          </a:xfrm>
          <a:custGeom>
            <a:avLst/>
            <a:gdLst>
              <a:gd name="T0" fmla="*/ 2147483647 w 135"/>
              <a:gd name="T1" fmla="*/ 2147483647 h 173"/>
              <a:gd name="T2" fmla="*/ 2147483647 w 135"/>
              <a:gd name="T3" fmla="*/ 2147483647 h 173"/>
              <a:gd name="T4" fmla="*/ 2147483647 w 135"/>
              <a:gd name="T5" fmla="*/ 2147483647 h 173"/>
              <a:gd name="T6" fmla="*/ 2147483647 w 135"/>
              <a:gd name="T7" fmla="*/ 2147483647 h 173"/>
              <a:gd name="T8" fmla="*/ 2147483647 w 135"/>
              <a:gd name="T9" fmla="*/ 2147483647 h 173"/>
              <a:gd name="T10" fmla="*/ 2147483647 w 135"/>
              <a:gd name="T11" fmla="*/ 2147483647 h 173"/>
              <a:gd name="T12" fmla="*/ 2147483647 w 135"/>
              <a:gd name="T13" fmla="*/ 2147483647 h 173"/>
              <a:gd name="T14" fmla="*/ 2147483647 w 135"/>
              <a:gd name="T15" fmla="*/ 2147483647 h 173"/>
              <a:gd name="T16" fmla="*/ 0 w 135"/>
              <a:gd name="T17" fmla="*/ 2147483647 h 173"/>
              <a:gd name="T18" fmla="*/ 2147483647 w 135"/>
              <a:gd name="T19" fmla="*/ 2147483647 h 173"/>
              <a:gd name="T20" fmla="*/ 2147483647 w 135"/>
              <a:gd name="T21" fmla="*/ 2147483647 h 173"/>
              <a:gd name="T22" fmla="*/ 2147483647 w 135"/>
              <a:gd name="T23" fmla="*/ 2147483647 h 173"/>
              <a:gd name="T24" fmla="*/ 2147483647 w 135"/>
              <a:gd name="T25" fmla="*/ 2147483647 h 173"/>
              <a:gd name="T26" fmla="*/ 2147483647 w 135"/>
              <a:gd name="T27" fmla="*/ 2147483647 h 173"/>
              <a:gd name="T28" fmla="*/ 2147483647 w 135"/>
              <a:gd name="T29" fmla="*/ 2147483647 h 173"/>
              <a:gd name="T30" fmla="*/ 2147483647 w 135"/>
              <a:gd name="T31" fmla="*/ 2147483647 h 173"/>
              <a:gd name="T32" fmla="*/ 2147483647 w 135"/>
              <a:gd name="T33" fmla="*/ 0 h 173"/>
              <a:gd name="T34" fmla="*/ 2147483647 w 135"/>
              <a:gd name="T35" fmla="*/ 0 h 173"/>
              <a:gd name="T36" fmla="*/ 2147483647 w 135"/>
              <a:gd name="T37" fmla="*/ 0 h 173"/>
              <a:gd name="T38" fmla="*/ 2147483647 w 135"/>
              <a:gd name="T39" fmla="*/ 2147483647 h 173"/>
              <a:gd name="T40" fmla="*/ 2147483647 w 135"/>
              <a:gd name="T41" fmla="*/ 2147483647 h 173"/>
              <a:gd name="T42" fmla="*/ 2147483647 w 135"/>
              <a:gd name="T43" fmla="*/ 2147483647 h 173"/>
              <a:gd name="T44" fmla="*/ 2147483647 w 135"/>
              <a:gd name="T45" fmla="*/ 2147483647 h 173"/>
              <a:gd name="T46" fmla="*/ 2147483647 w 135"/>
              <a:gd name="T47" fmla="*/ 2147483647 h 173"/>
              <a:gd name="T48" fmla="*/ 2147483647 w 135"/>
              <a:gd name="T49" fmla="*/ 2147483647 h 173"/>
              <a:gd name="T50" fmla="*/ 2147483647 w 135"/>
              <a:gd name="T51" fmla="*/ 2147483647 h 173"/>
              <a:gd name="T52" fmla="*/ 2147483647 w 135"/>
              <a:gd name="T53" fmla="*/ 2147483647 h 173"/>
              <a:gd name="T54" fmla="*/ 2147483647 w 135"/>
              <a:gd name="T55" fmla="*/ 2147483647 h 173"/>
              <a:gd name="T56" fmla="*/ 2147483647 w 135"/>
              <a:gd name="T57" fmla="*/ 2147483647 h 173"/>
              <a:gd name="T58" fmla="*/ 2147483647 w 135"/>
              <a:gd name="T59" fmla="*/ 2147483647 h 173"/>
              <a:gd name="T60" fmla="*/ 2147483647 w 135"/>
              <a:gd name="T61" fmla="*/ 2147483647 h 173"/>
              <a:gd name="T62" fmla="*/ 2147483647 w 135"/>
              <a:gd name="T63" fmla="*/ 2147483647 h 173"/>
              <a:gd name="T64" fmla="*/ 2147483647 w 135"/>
              <a:gd name="T65" fmla="*/ 2147483647 h 173"/>
              <a:gd name="T66" fmla="*/ 2147483647 w 135"/>
              <a:gd name="T67" fmla="*/ 2147483647 h 173"/>
              <a:gd name="T68" fmla="*/ 2147483647 w 135"/>
              <a:gd name="T69" fmla="*/ 2147483647 h 1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5" h="173">
                <a:moveTo>
                  <a:pt x="68" y="173"/>
                </a:moveTo>
                <a:lnTo>
                  <a:pt x="54" y="172"/>
                </a:lnTo>
                <a:lnTo>
                  <a:pt x="41" y="167"/>
                </a:lnTo>
                <a:lnTo>
                  <a:pt x="30" y="160"/>
                </a:lnTo>
                <a:lnTo>
                  <a:pt x="19" y="150"/>
                </a:lnTo>
                <a:lnTo>
                  <a:pt x="12" y="138"/>
                </a:lnTo>
                <a:lnTo>
                  <a:pt x="5" y="125"/>
                </a:lnTo>
                <a:lnTo>
                  <a:pt x="1" y="111"/>
                </a:lnTo>
                <a:lnTo>
                  <a:pt x="0" y="95"/>
                </a:lnTo>
                <a:lnTo>
                  <a:pt x="2" y="78"/>
                </a:lnTo>
                <a:lnTo>
                  <a:pt x="7" y="62"/>
                </a:lnTo>
                <a:lnTo>
                  <a:pt x="15" y="46"/>
                </a:lnTo>
                <a:lnTo>
                  <a:pt x="25" y="31"/>
                </a:lnTo>
                <a:lnTo>
                  <a:pt x="38" y="19"/>
                </a:lnTo>
                <a:lnTo>
                  <a:pt x="51" y="9"/>
                </a:lnTo>
                <a:lnTo>
                  <a:pt x="65" y="3"/>
                </a:lnTo>
                <a:lnTo>
                  <a:pt x="71" y="0"/>
                </a:lnTo>
                <a:lnTo>
                  <a:pt x="79" y="0"/>
                </a:lnTo>
                <a:lnTo>
                  <a:pt x="85" y="0"/>
                </a:lnTo>
                <a:lnTo>
                  <a:pt x="92" y="3"/>
                </a:lnTo>
                <a:lnTo>
                  <a:pt x="102" y="9"/>
                </a:lnTo>
                <a:lnTo>
                  <a:pt x="112" y="19"/>
                </a:lnTo>
                <a:lnTo>
                  <a:pt x="121" y="31"/>
                </a:lnTo>
                <a:lnTo>
                  <a:pt x="127" y="46"/>
                </a:lnTo>
                <a:lnTo>
                  <a:pt x="132" y="62"/>
                </a:lnTo>
                <a:lnTo>
                  <a:pt x="134" y="78"/>
                </a:lnTo>
                <a:lnTo>
                  <a:pt x="135" y="95"/>
                </a:lnTo>
                <a:lnTo>
                  <a:pt x="134" y="111"/>
                </a:lnTo>
                <a:lnTo>
                  <a:pt x="129" y="125"/>
                </a:lnTo>
                <a:lnTo>
                  <a:pt x="123" y="138"/>
                </a:lnTo>
                <a:lnTo>
                  <a:pt x="115" y="150"/>
                </a:lnTo>
                <a:lnTo>
                  <a:pt x="105" y="160"/>
                </a:lnTo>
                <a:lnTo>
                  <a:pt x="94" y="167"/>
                </a:lnTo>
                <a:lnTo>
                  <a:pt x="81" y="172"/>
                </a:lnTo>
                <a:lnTo>
                  <a:pt x="68" y="173"/>
                </a:lnTo>
                <a:close/>
              </a:path>
            </a:pathLst>
          </a:custGeom>
          <a:solidFill>
            <a:srgbClr val="FFCC99"/>
          </a:solidFill>
          <a:ln w="38100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grpSp>
        <p:nvGrpSpPr>
          <p:cNvPr id="8" name="7 Grupo"/>
          <p:cNvGrpSpPr/>
          <p:nvPr/>
        </p:nvGrpSpPr>
        <p:grpSpPr>
          <a:xfrm>
            <a:off x="4479924" y="872716"/>
            <a:ext cx="4340547" cy="5508612"/>
            <a:chOff x="4283968" y="1124744"/>
            <a:chExt cx="2324323" cy="1728192"/>
          </a:xfrm>
        </p:grpSpPr>
        <p:sp>
          <p:nvSpPr>
            <p:cNvPr id="25" name="24 Rectángulo redondeado"/>
            <p:cNvSpPr/>
            <p:nvPr/>
          </p:nvSpPr>
          <p:spPr>
            <a:xfrm>
              <a:off x="4283968" y="1124744"/>
              <a:ext cx="2324323" cy="1728192"/>
            </a:xfrm>
            <a:prstGeom prst="roundRect">
              <a:avLst>
                <a:gd name="adj" fmla="val 8234"/>
              </a:avLst>
            </a:prstGeom>
            <a:solidFill>
              <a:srgbClr val="00CCFF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4391112" y="1411453"/>
              <a:ext cx="2101500" cy="1351120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4391113" y="1158630"/>
              <a:ext cx="2101499" cy="22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Black" pitchFamily="34" charset="0"/>
                </a:rPr>
                <a:t>EARS</a:t>
              </a:r>
              <a:endParaRPr lang="es-E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endParaRPr>
            </a:p>
          </p:txBody>
        </p:sp>
      </p:grp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4" y="131910"/>
            <a:ext cx="5534711" cy="560786"/>
          </a:xfrm>
          <a:prstGeom prst="rect">
            <a:avLst/>
          </a:prstGeom>
        </p:spPr>
      </p:pic>
      <p:sp>
        <p:nvSpPr>
          <p:cNvPr id="81" name="Freeform 4"/>
          <p:cNvSpPr>
            <a:spLocks/>
          </p:cNvSpPr>
          <p:nvPr/>
        </p:nvSpPr>
        <p:spPr bwMode="auto">
          <a:xfrm>
            <a:off x="899592" y="1484784"/>
            <a:ext cx="2736303" cy="1509041"/>
          </a:xfrm>
          <a:custGeom>
            <a:avLst/>
            <a:gdLst>
              <a:gd name="T0" fmla="*/ 2147483647 w 187"/>
              <a:gd name="T1" fmla="*/ 2147483647 h 155"/>
              <a:gd name="T2" fmla="*/ 0 w 187"/>
              <a:gd name="T3" fmla="*/ 2147483647 h 155"/>
              <a:gd name="T4" fmla="*/ 2147483647 w 187"/>
              <a:gd name="T5" fmla="*/ 2147483647 h 155"/>
              <a:gd name="T6" fmla="*/ 2147483647 w 187"/>
              <a:gd name="T7" fmla="*/ 2147483647 h 155"/>
              <a:gd name="T8" fmla="*/ 2147483647 w 187"/>
              <a:gd name="T9" fmla="*/ 2147483647 h 155"/>
              <a:gd name="T10" fmla="*/ 2147483647 w 187"/>
              <a:gd name="T11" fmla="*/ 2147483647 h 155"/>
              <a:gd name="T12" fmla="*/ 2147483647 w 187"/>
              <a:gd name="T13" fmla="*/ 2147483647 h 155"/>
              <a:gd name="T14" fmla="*/ 2147483647 w 187"/>
              <a:gd name="T15" fmla="*/ 2147483647 h 155"/>
              <a:gd name="T16" fmla="*/ 2147483647 w 187"/>
              <a:gd name="T17" fmla="*/ 2147483647 h 155"/>
              <a:gd name="T18" fmla="*/ 2147483647 w 187"/>
              <a:gd name="T19" fmla="*/ 2147483647 h 155"/>
              <a:gd name="T20" fmla="*/ 2147483647 w 187"/>
              <a:gd name="T21" fmla="*/ 2147483647 h 155"/>
              <a:gd name="T22" fmla="*/ 2147483647 w 187"/>
              <a:gd name="T23" fmla="*/ 2147483647 h 155"/>
              <a:gd name="T24" fmla="*/ 2147483647 w 187"/>
              <a:gd name="T25" fmla="*/ 2147483647 h 155"/>
              <a:gd name="T26" fmla="*/ 2147483647 w 187"/>
              <a:gd name="T27" fmla="*/ 2147483647 h 155"/>
              <a:gd name="T28" fmla="*/ 2147483647 w 187"/>
              <a:gd name="T29" fmla="*/ 2147483647 h 155"/>
              <a:gd name="T30" fmla="*/ 2147483647 w 187"/>
              <a:gd name="T31" fmla="*/ 2147483647 h 155"/>
              <a:gd name="T32" fmla="*/ 2147483647 w 187"/>
              <a:gd name="T33" fmla="*/ 2147483647 h 155"/>
              <a:gd name="T34" fmla="*/ 2147483647 w 187"/>
              <a:gd name="T35" fmla="*/ 2147483647 h 155"/>
              <a:gd name="T36" fmla="*/ 2147483647 w 187"/>
              <a:gd name="T37" fmla="*/ 2147483647 h 155"/>
              <a:gd name="T38" fmla="*/ 2147483647 w 187"/>
              <a:gd name="T39" fmla="*/ 2147483647 h 155"/>
              <a:gd name="T40" fmla="*/ 2147483647 w 187"/>
              <a:gd name="T41" fmla="*/ 2147483647 h 155"/>
              <a:gd name="T42" fmla="*/ 2147483647 w 187"/>
              <a:gd name="T43" fmla="*/ 2147483647 h 155"/>
              <a:gd name="T44" fmla="*/ 2147483647 w 187"/>
              <a:gd name="T45" fmla="*/ 2147483647 h 155"/>
              <a:gd name="T46" fmla="*/ 2147483647 w 187"/>
              <a:gd name="T47" fmla="*/ 2147483647 h 155"/>
              <a:gd name="T48" fmla="*/ 2147483647 w 187"/>
              <a:gd name="T49" fmla="*/ 2147483647 h 155"/>
              <a:gd name="T50" fmla="*/ 2147483647 w 187"/>
              <a:gd name="T51" fmla="*/ 2147483647 h 155"/>
              <a:gd name="T52" fmla="*/ 2147483647 w 187"/>
              <a:gd name="T53" fmla="*/ 2147483647 h 155"/>
              <a:gd name="T54" fmla="*/ 2147483647 w 187"/>
              <a:gd name="T55" fmla="*/ 2147483647 h 155"/>
              <a:gd name="T56" fmla="*/ 2147483647 w 187"/>
              <a:gd name="T57" fmla="*/ 2147483647 h 155"/>
              <a:gd name="T58" fmla="*/ 2147483647 w 187"/>
              <a:gd name="T59" fmla="*/ 2147483647 h 155"/>
              <a:gd name="T60" fmla="*/ 2147483647 w 187"/>
              <a:gd name="T61" fmla="*/ 2147483647 h 155"/>
              <a:gd name="T62" fmla="*/ 2147483647 w 187"/>
              <a:gd name="T63" fmla="*/ 2147483647 h 155"/>
              <a:gd name="T64" fmla="*/ 2147483647 w 187"/>
              <a:gd name="T65" fmla="*/ 2147483647 h 155"/>
              <a:gd name="T66" fmla="*/ 2147483647 w 187"/>
              <a:gd name="T67" fmla="*/ 2147483647 h 155"/>
              <a:gd name="T68" fmla="*/ 2147483647 w 187"/>
              <a:gd name="T69" fmla="*/ 2147483647 h 155"/>
              <a:gd name="T70" fmla="*/ 2147483647 w 187"/>
              <a:gd name="T71" fmla="*/ 2147483647 h 155"/>
              <a:gd name="T72" fmla="*/ 2147483647 w 187"/>
              <a:gd name="T73" fmla="*/ 2147483647 h 155"/>
              <a:gd name="T74" fmla="*/ 2147483647 w 187"/>
              <a:gd name="T75" fmla="*/ 2147483647 h 155"/>
              <a:gd name="T76" fmla="*/ 2147483647 w 187"/>
              <a:gd name="T77" fmla="*/ 2147483647 h 155"/>
              <a:gd name="T78" fmla="*/ 2147483647 w 187"/>
              <a:gd name="T79" fmla="*/ 2147483647 h 155"/>
              <a:gd name="T80" fmla="*/ 2147483647 w 187"/>
              <a:gd name="T81" fmla="*/ 2147483647 h 155"/>
              <a:gd name="T82" fmla="*/ 2147483647 w 187"/>
              <a:gd name="T83" fmla="*/ 2147483647 h 155"/>
              <a:gd name="T84" fmla="*/ 2147483647 w 187"/>
              <a:gd name="T85" fmla="*/ 2147483647 h 155"/>
              <a:gd name="T86" fmla="*/ 2147483647 w 187"/>
              <a:gd name="T87" fmla="*/ 2147483647 h 155"/>
              <a:gd name="T88" fmla="*/ 2147483647 w 187"/>
              <a:gd name="T89" fmla="*/ 2147483647 h 155"/>
              <a:gd name="T90" fmla="*/ 2147483647 w 187"/>
              <a:gd name="T91" fmla="*/ 2147483647 h 155"/>
              <a:gd name="T92" fmla="*/ 2147483647 w 187"/>
              <a:gd name="T93" fmla="*/ 2147483647 h 155"/>
              <a:gd name="T94" fmla="*/ 2147483647 w 187"/>
              <a:gd name="T95" fmla="*/ 2147483647 h 155"/>
              <a:gd name="T96" fmla="*/ 2147483647 w 187"/>
              <a:gd name="T97" fmla="*/ 2147483647 h 155"/>
              <a:gd name="T98" fmla="*/ 2147483647 w 187"/>
              <a:gd name="T99" fmla="*/ 2147483647 h 155"/>
              <a:gd name="T100" fmla="*/ 2147483647 w 187"/>
              <a:gd name="T101" fmla="*/ 2147483647 h 155"/>
              <a:gd name="T102" fmla="*/ 2147483647 w 187"/>
              <a:gd name="T103" fmla="*/ 2147483647 h 155"/>
              <a:gd name="T104" fmla="*/ 2147483647 w 187"/>
              <a:gd name="T105" fmla="*/ 2147483647 h 155"/>
              <a:gd name="T106" fmla="*/ 2147483647 w 187"/>
              <a:gd name="T107" fmla="*/ 2147483647 h 155"/>
              <a:gd name="T108" fmla="*/ 2147483647 w 187"/>
              <a:gd name="T109" fmla="*/ 2147483647 h 155"/>
              <a:gd name="T110" fmla="*/ 2147483647 w 187"/>
              <a:gd name="T111" fmla="*/ 2147483647 h 155"/>
              <a:gd name="T112" fmla="*/ 2147483647 w 187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87" h="155">
                <a:moveTo>
                  <a:pt x="6" y="95"/>
                </a:moveTo>
                <a:lnTo>
                  <a:pt x="1" y="79"/>
                </a:lnTo>
                <a:lnTo>
                  <a:pt x="0" y="71"/>
                </a:lnTo>
                <a:lnTo>
                  <a:pt x="0" y="63"/>
                </a:lnTo>
                <a:lnTo>
                  <a:pt x="2" y="55"/>
                </a:lnTo>
                <a:lnTo>
                  <a:pt x="6" y="49"/>
                </a:lnTo>
                <a:lnTo>
                  <a:pt x="13" y="42"/>
                </a:lnTo>
                <a:lnTo>
                  <a:pt x="23" y="37"/>
                </a:lnTo>
                <a:lnTo>
                  <a:pt x="25" y="36"/>
                </a:lnTo>
                <a:lnTo>
                  <a:pt x="28" y="33"/>
                </a:lnTo>
                <a:lnTo>
                  <a:pt x="29" y="29"/>
                </a:lnTo>
                <a:lnTo>
                  <a:pt x="30" y="24"/>
                </a:lnTo>
                <a:lnTo>
                  <a:pt x="31" y="19"/>
                </a:lnTo>
                <a:lnTo>
                  <a:pt x="35" y="14"/>
                </a:lnTo>
                <a:lnTo>
                  <a:pt x="39" y="10"/>
                </a:lnTo>
                <a:lnTo>
                  <a:pt x="44" y="8"/>
                </a:lnTo>
                <a:lnTo>
                  <a:pt x="58" y="4"/>
                </a:lnTo>
                <a:lnTo>
                  <a:pt x="75" y="2"/>
                </a:lnTo>
                <a:lnTo>
                  <a:pt x="88" y="0"/>
                </a:lnTo>
                <a:lnTo>
                  <a:pt x="97" y="2"/>
                </a:lnTo>
                <a:lnTo>
                  <a:pt x="108" y="7"/>
                </a:lnTo>
                <a:lnTo>
                  <a:pt x="121" y="12"/>
                </a:lnTo>
                <a:lnTo>
                  <a:pt x="135" y="16"/>
                </a:lnTo>
                <a:lnTo>
                  <a:pt x="141" y="21"/>
                </a:lnTo>
                <a:lnTo>
                  <a:pt x="145" y="26"/>
                </a:lnTo>
                <a:lnTo>
                  <a:pt x="147" y="33"/>
                </a:lnTo>
                <a:lnTo>
                  <a:pt x="149" y="37"/>
                </a:lnTo>
                <a:lnTo>
                  <a:pt x="154" y="39"/>
                </a:lnTo>
                <a:lnTo>
                  <a:pt x="160" y="41"/>
                </a:lnTo>
                <a:lnTo>
                  <a:pt x="165" y="43"/>
                </a:lnTo>
                <a:lnTo>
                  <a:pt x="170" y="48"/>
                </a:lnTo>
                <a:lnTo>
                  <a:pt x="174" y="59"/>
                </a:lnTo>
                <a:lnTo>
                  <a:pt x="177" y="84"/>
                </a:lnTo>
                <a:lnTo>
                  <a:pt x="178" y="90"/>
                </a:lnTo>
                <a:lnTo>
                  <a:pt x="178" y="95"/>
                </a:lnTo>
                <a:lnTo>
                  <a:pt x="178" y="104"/>
                </a:lnTo>
                <a:lnTo>
                  <a:pt x="178" y="112"/>
                </a:lnTo>
                <a:lnTo>
                  <a:pt x="182" y="123"/>
                </a:lnTo>
                <a:lnTo>
                  <a:pt x="181" y="125"/>
                </a:lnTo>
                <a:lnTo>
                  <a:pt x="179" y="129"/>
                </a:lnTo>
                <a:lnTo>
                  <a:pt x="178" y="133"/>
                </a:lnTo>
                <a:lnTo>
                  <a:pt x="177" y="134"/>
                </a:lnTo>
                <a:lnTo>
                  <a:pt x="182" y="134"/>
                </a:lnTo>
                <a:lnTo>
                  <a:pt x="185" y="133"/>
                </a:lnTo>
                <a:lnTo>
                  <a:pt x="187" y="132"/>
                </a:lnTo>
                <a:lnTo>
                  <a:pt x="182" y="131"/>
                </a:lnTo>
                <a:lnTo>
                  <a:pt x="179" y="132"/>
                </a:lnTo>
                <a:lnTo>
                  <a:pt x="177" y="134"/>
                </a:lnTo>
                <a:lnTo>
                  <a:pt x="177" y="138"/>
                </a:lnTo>
                <a:lnTo>
                  <a:pt x="177" y="140"/>
                </a:lnTo>
                <a:lnTo>
                  <a:pt x="172" y="143"/>
                </a:lnTo>
                <a:lnTo>
                  <a:pt x="165" y="149"/>
                </a:lnTo>
                <a:lnTo>
                  <a:pt x="158" y="154"/>
                </a:lnTo>
                <a:lnTo>
                  <a:pt x="155" y="155"/>
                </a:lnTo>
                <a:lnTo>
                  <a:pt x="152" y="155"/>
                </a:lnTo>
                <a:lnTo>
                  <a:pt x="152" y="150"/>
                </a:lnTo>
                <a:lnTo>
                  <a:pt x="152" y="143"/>
                </a:lnTo>
                <a:lnTo>
                  <a:pt x="155" y="130"/>
                </a:lnTo>
                <a:lnTo>
                  <a:pt x="148" y="130"/>
                </a:lnTo>
                <a:lnTo>
                  <a:pt x="141" y="127"/>
                </a:lnTo>
                <a:lnTo>
                  <a:pt x="134" y="123"/>
                </a:lnTo>
                <a:lnTo>
                  <a:pt x="131" y="117"/>
                </a:lnTo>
                <a:lnTo>
                  <a:pt x="132" y="112"/>
                </a:lnTo>
                <a:lnTo>
                  <a:pt x="135" y="105"/>
                </a:lnTo>
                <a:lnTo>
                  <a:pt x="137" y="99"/>
                </a:lnTo>
                <a:lnTo>
                  <a:pt x="136" y="95"/>
                </a:lnTo>
                <a:lnTo>
                  <a:pt x="135" y="93"/>
                </a:lnTo>
                <a:lnTo>
                  <a:pt x="131" y="91"/>
                </a:lnTo>
                <a:lnTo>
                  <a:pt x="124" y="92"/>
                </a:lnTo>
                <a:lnTo>
                  <a:pt x="108" y="97"/>
                </a:lnTo>
                <a:lnTo>
                  <a:pt x="101" y="99"/>
                </a:lnTo>
                <a:lnTo>
                  <a:pt x="96" y="99"/>
                </a:lnTo>
                <a:lnTo>
                  <a:pt x="95" y="98"/>
                </a:lnTo>
                <a:lnTo>
                  <a:pt x="96" y="95"/>
                </a:lnTo>
                <a:lnTo>
                  <a:pt x="98" y="93"/>
                </a:lnTo>
                <a:lnTo>
                  <a:pt x="101" y="89"/>
                </a:lnTo>
                <a:lnTo>
                  <a:pt x="100" y="84"/>
                </a:lnTo>
                <a:lnTo>
                  <a:pt x="95" y="69"/>
                </a:lnTo>
                <a:lnTo>
                  <a:pt x="91" y="63"/>
                </a:lnTo>
                <a:lnTo>
                  <a:pt x="88" y="59"/>
                </a:lnTo>
                <a:lnTo>
                  <a:pt x="84" y="56"/>
                </a:lnTo>
                <a:lnTo>
                  <a:pt x="82" y="59"/>
                </a:lnTo>
                <a:lnTo>
                  <a:pt x="77" y="69"/>
                </a:lnTo>
                <a:lnTo>
                  <a:pt x="73" y="77"/>
                </a:lnTo>
                <a:lnTo>
                  <a:pt x="69" y="82"/>
                </a:lnTo>
                <a:lnTo>
                  <a:pt x="66" y="87"/>
                </a:lnTo>
                <a:lnTo>
                  <a:pt x="63" y="88"/>
                </a:lnTo>
                <a:lnTo>
                  <a:pt x="61" y="89"/>
                </a:lnTo>
                <a:lnTo>
                  <a:pt x="57" y="86"/>
                </a:lnTo>
                <a:lnTo>
                  <a:pt x="53" y="74"/>
                </a:lnTo>
                <a:lnTo>
                  <a:pt x="50" y="69"/>
                </a:lnTo>
                <a:lnTo>
                  <a:pt x="48" y="68"/>
                </a:lnTo>
                <a:lnTo>
                  <a:pt x="46" y="68"/>
                </a:lnTo>
                <a:lnTo>
                  <a:pt x="41" y="73"/>
                </a:lnTo>
                <a:lnTo>
                  <a:pt x="39" y="77"/>
                </a:lnTo>
                <a:lnTo>
                  <a:pt x="38" y="86"/>
                </a:lnTo>
                <a:lnTo>
                  <a:pt x="39" y="89"/>
                </a:lnTo>
                <a:lnTo>
                  <a:pt x="40" y="90"/>
                </a:lnTo>
                <a:lnTo>
                  <a:pt x="42" y="90"/>
                </a:lnTo>
                <a:lnTo>
                  <a:pt x="46" y="88"/>
                </a:lnTo>
                <a:lnTo>
                  <a:pt x="41" y="91"/>
                </a:lnTo>
                <a:lnTo>
                  <a:pt x="39" y="93"/>
                </a:lnTo>
                <a:lnTo>
                  <a:pt x="36" y="95"/>
                </a:lnTo>
                <a:lnTo>
                  <a:pt x="33" y="98"/>
                </a:lnTo>
                <a:lnTo>
                  <a:pt x="29" y="100"/>
                </a:lnTo>
                <a:lnTo>
                  <a:pt x="28" y="102"/>
                </a:lnTo>
                <a:lnTo>
                  <a:pt x="28" y="104"/>
                </a:lnTo>
                <a:lnTo>
                  <a:pt x="30" y="107"/>
                </a:lnTo>
                <a:lnTo>
                  <a:pt x="30" y="113"/>
                </a:lnTo>
                <a:lnTo>
                  <a:pt x="28" y="116"/>
                </a:lnTo>
                <a:lnTo>
                  <a:pt x="26" y="121"/>
                </a:lnTo>
                <a:lnTo>
                  <a:pt x="23" y="127"/>
                </a:lnTo>
                <a:lnTo>
                  <a:pt x="21" y="130"/>
                </a:lnTo>
                <a:lnTo>
                  <a:pt x="6" y="95"/>
                </a:lnTo>
                <a:close/>
              </a:path>
            </a:pathLst>
          </a:custGeom>
          <a:solidFill>
            <a:srgbClr val="993300"/>
          </a:solidFill>
          <a:ln w="381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30" name="29 Grupo"/>
          <p:cNvGrpSpPr/>
          <p:nvPr/>
        </p:nvGrpSpPr>
        <p:grpSpPr>
          <a:xfrm>
            <a:off x="1323418" y="2639496"/>
            <a:ext cx="1812903" cy="425547"/>
            <a:chOff x="4973050" y="2703355"/>
            <a:chExt cx="3539854" cy="614993"/>
          </a:xfrm>
          <a:solidFill>
            <a:srgbClr val="993300"/>
          </a:solidFill>
        </p:grpSpPr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4973050" y="2703355"/>
              <a:ext cx="1460266" cy="597951"/>
            </a:xfrm>
            <a:custGeom>
              <a:avLst/>
              <a:gdLst>
                <a:gd name="T0" fmla="*/ 2147483647 w 174"/>
                <a:gd name="T1" fmla="*/ 2147483647 h 89"/>
                <a:gd name="T2" fmla="*/ 2147483647 w 174"/>
                <a:gd name="T3" fmla="*/ 2147483647 h 89"/>
                <a:gd name="T4" fmla="*/ 2147483647 w 174"/>
                <a:gd name="T5" fmla="*/ 2147483647 h 89"/>
                <a:gd name="T6" fmla="*/ 2147483647 w 174"/>
                <a:gd name="T7" fmla="*/ 2147483647 h 89"/>
                <a:gd name="T8" fmla="*/ 2147483647 w 174"/>
                <a:gd name="T9" fmla="*/ 2147483647 h 89"/>
                <a:gd name="T10" fmla="*/ 2147483647 w 174"/>
                <a:gd name="T11" fmla="*/ 2147483647 h 89"/>
                <a:gd name="T12" fmla="*/ 2147483647 w 174"/>
                <a:gd name="T13" fmla="*/ 2147483647 h 89"/>
                <a:gd name="T14" fmla="*/ 2147483647 w 174"/>
                <a:gd name="T15" fmla="*/ 2147483647 h 89"/>
                <a:gd name="T16" fmla="*/ 2147483647 w 174"/>
                <a:gd name="T17" fmla="*/ 2147483647 h 89"/>
                <a:gd name="T18" fmla="*/ 2147483647 w 174"/>
                <a:gd name="T19" fmla="*/ 2147483647 h 89"/>
                <a:gd name="T20" fmla="*/ 2147483647 w 174"/>
                <a:gd name="T21" fmla="*/ 2147483647 h 89"/>
                <a:gd name="T22" fmla="*/ 2147483647 w 174"/>
                <a:gd name="T23" fmla="*/ 2147483647 h 89"/>
                <a:gd name="T24" fmla="*/ 2147483647 w 174"/>
                <a:gd name="T25" fmla="*/ 2147483647 h 89"/>
                <a:gd name="T26" fmla="*/ 2147483647 w 174"/>
                <a:gd name="T27" fmla="*/ 2147483647 h 89"/>
                <a:gd name="T28" fmla="*/ 2147483647 w 174"/>
                <a:gd name="T29" fmla="*/ 2147483647 h 89"/>
                <a:gd name="T30" fmla="*/ 2147483647 w 174"/>
                <a:gd name="T31" fmla="*/ 2147483647 h 89"/>
                <a:gd name="T32" fmla="*/ 2147483647 w 174"/>
                <a:gd name="T33" fmla="*/ 2147483647 h 89"/>
                <a:gd name="T34" fmla="*/ 2147483647 w 174"/>
                <a:gd name="T35" fmla="*/ 2147483647 h 89"/>
                <a:gd name="T36" fmla="*/ 2147483647 w 174"/>
                <a:gd name="T37" fmla="*/ 2147483647 h 89"/>
                <a:gd name="T38" fmla="*/ 2147483647 w 174"/>
                <a:gd name="T39" fmla="*/ 2147483647 h 89"/>
                <a:gd name="T40" fmla="*/ 2147483647 w 174"/>
                <a:gd name="T41" fmla="*/ 2147483647 h 89"/>
                <a:gd name="T42" fmla="*/ 2147483647 w 174"/>
                <a:gd name="T43" fmla="*/ 2147483647 h 89"/>
                <a:gd name="T44" fmla="*/ 2147483647 w 174"/>
                <a:gd name="T45" fmla="*/ 2147483647 h 89"/>
                <a:gd name="T46" fmla="*/ 2147483647 w 174"/>
                <a:gd name="T47" fmla="*/ 2147483647 h 89"/>
                <a:gd name="T48" fmla="*/ 2147483647 w 174"/>
                <a:gd name="T49" fmla="*/ 2147483647 h 89"/>
                <a:gd name="T50" fmla="*/ 2147483647 w 174"/>
                <a:gd name="T51" fmla="*/ 2147483647 h 89"/>
                <a:gd name="T52" fmla="*/ 2147483647 w 174"/>
                <a:gd name="T53" fmla="*/ 2147483647 h 89"/>
                <a:gd name="T54" fmla="*/ 2147483647 w 174"/>
                <a:gd name="T55" fmla="*/ 2147483647 h 89"/>
                <a:gd name="T56" fmla="*/ 2147483647 w 174"/>
                <a:gd name="T57" fmla="*/ 2147483647 h 89"/>
                <a:gd name="T58" fmla="*/ 2147483647 w 174"/>
                <a:gd name="T59" fmla="*/ 2147483647 h 89"/>
                <a:gd name="T60" fmla="*/ 2147483647 w 174"/>
                <a:gd name="T61" fmla="*/ 2147483647 h 89"/>
                <a:gd name="T62" fmla="*/ 2147483647 w 174"/>
                <a:gd name="T63" fmla="*/ 2147483647 h 89"/>
                <a:gd name="T64" fmla="*/ 2147483647 w 174"/>
                <a:gd name="T65" fmla="*/ 2147483647 h 89"/>
                <a:gd name="T66" fmla="*/ 2147483647 w 174"/>
                <a:gd name="T67" fmla="*/ 2147483647 h 89"/>
                <a:gd name="T68" fmla="*/ 2147483647 w 174"/>
                <a:gd name="T69" fmla="*/ 2147483647 h 89"/>
                <a:gd name="T70" fmla="*/ 2147483647 w 174"/>
                <a:gd name="T71" fmla="*/ 2147483647 h 89"/>
                <a:gd name="T72" fmla="*/ 2147483647 w 174"/>
                <a:gd name="T73" fmla="*/ 2147483647 h 89"/>
                <a:gd name="T74" fmla="*/ 2147483647 w 174"/>
                <a:gd name="T75" fmla="*/ 2147483647 h 89"/>
                <a:gd name="T76" fmla="*/ 2147483647 w 174"/>
                <a:gd name="T77" fmla="*/ 2147483647 h 89"/>
                <a:gd name="T78" fmla="*/ 2147483647 w 174"/>
                <a:gd name="T79" fmla="*/ 2147483647 h 89"/>
                <a:gd name="T80" fmla="*/ 2147483647 w 174"/>
                <a:gd name="T81" fmla="*/ 2147483647 h 89"/>
                <a:gd name="T82" fmla="*/ 2147483647 w 174"/>
                <a:gd name="T83" fmla="*/ 2147483647 h 89"/>
                <a:gd name="T84" fmla="*/ 2147483647 w 174"/>
                <a:gd name="T85" fmla="*/ 2147483647 h 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" h="89">
                  <a:moveTo>
                    <a:pt x="165" y="80"/>
                  </a:moveTo>
                  <a:lnTo>
                    <a:pt x="157" y="72"/>
                  </a:lnTo>
                  <a:lnTo>
                    <a:pt x="147" y="64"/>
                  </a:lnTo>
                  <a:lnTo>
                    <a:pt x="134" y="59"/>
                  </a:lnTo>
                  <a:lnTo>
                    <a:pt x="119" y="54"/>
                  </a:lnTo>
                  <a:lnTo>
                    <a:pt x="105" y="52"/>
                  </a:lnTo>
                  <a:lnTo>
                    <a:pt x="90" y="51"/>
                  </a:lnTo>
                  <a:lnTo>
                    <a:pt x="79" y="53"/>
                  </a:lnTo>
                  <a:lnTo>
                    <a:pt x="71" y="59"/>
                  </a:lnTo>
                  <a:lnTo>
                    <a:pt x="61" y="69"/>
                  </a:lnTo>
                  <a:lnTo>
                    <a:pt x="57" y="74"/>
                  </a:lnTo>
                  <a:lnTo>
                    <a:pt x="53" y="77"/>
                  </a:lnTo>
                  <a:lnTo>
                    <a:pt x="49" y="78"/>
                  </a:lnTo>
                  <a:lnTo>
                    <a:pt x="44" y="78"/>
                  </a:lnTo>
                  <a:lnTo>
                    <a:pt x="39" y="77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0" y="65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7" y="51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9" y="47"/>
                  </a:lnTo>
                  <a:lnTo>
                    <a:pt x="17" y="43"/>
                  </a:lnTo>
                  <a:lnTo>
                    <a:pt x="26" y="40"/>
                  </a:lnTo>
                  <a:lnTo>
                    <a:pt x="33" y="38"/>
                  </a:lnTo>
                  <a:lnTo>
                    <a:pt x="45" y="38"/>
                  </a:lnTo>
                  <a:lnTo>
                    <a:pt x="50" y="40"/>
                  </a:lnTo>
                  <a:lnTo>
                    <a:pt x="52" y="42"/>
                  </a:lnTo>
                  <a:lnTo>
                    <a:pt x="42" y="33"/>
                  </a:lnTo>
                  <a:lnTo>
                    <a:pt x="34" y="29"/>
                  </a:lnTo>
                  <a:lnTo>
                    <a:pt x="29" y="27"/>
                  </a:lnTo>
                  <a:lnTo>
                    <a:pt x="25" y="28"/>
                  </a:lnTo>
                  <a:lnTo>
                    <a:pt x="39" y="24"/>
                  </a:lnTo>
                  <a:lnTo>
                    <a:pt x="53" y="23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70" y="31"/>
                  </a:lnTo>
                  <a:lnTo>
                    <a:pt x="66" y="26"/>
                  </a:lnTo>
                  <a:lnTo>
                    <a:pt x="64" y="21"/>
                  </a:lnTo>
                  <a:lnTo>
                    <a:pt x="60" y="16"/>
                  </a:lnTo>
                  <a:lnTo>
                    <a:pt x="55" y="13"/>
                  </a:lnTo>
                  <a:lnTo>
                    <a:pt x="49" y="10"/>
                  </a:lnTo>
                  <a:lnTo>
                    <a:pt x="61" y="9"/>
                  </a:lnTo>
                  <a:lnTo>
                    <a:pt x="71" y="10"/>
                  </a:lnTo>
                  <a:lnTo>
                    <a:pt x="78" y="12"/>
                  </a:lnTo>
                  <a:lnTo>
                    <a:pt x="84" y="15"/>
                  </a:lnTo>
                  <a:lnTo>
                    <a:pt x="88" y="18"/>
                  </a:lnTo>
                  <a:lnTo>
                    <a:pt x="91" y="21"/>
                  </a:lnTo>
                  <a:lnTo>
                    <a:pt x="95" y="28"/>
                  </a:lnTo>
                  <a:lnTo>
                    <a:pt x="93" y="15"/>
                  </a:lnTo>
                  <a:lnTo>
                    <a:pt x="88" y="6"/>
                  </a:lnTo>
                  <a:lnTo>
                    <a:pt x="85" y="1"/>
                  </a:lnTo>
                  <a:lnTo>
                    <a:pt x="84" y="0"/>
                  </a:lnTo>
                  <a:lnTo>
                    <a:pt x="96" y="6"/>
                  </a:lnTo>
                  <a:lnTo>
                    <a:pt x="106" y="14"/>
                  </a:lnTo>
                  <a:lnTo>
                    <a:pt x="112" y="23"/>
                  </a:lnTo>
                  <a:lnTo>
                    <a:pt x="113" y="26"/>
                  </a:lnTo>
                  <a:lnTo>
                    <a:pt x="113" y="29"/>
                  </a:lnTo>
                  <a:lnTo>
                    <a:pt x="113" y="19"/>
                  </a:lnTo>
                  <a:lnTo>
                    <a:pt x="114" y="14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22" y="12"/>
                  </a:lnTo>
                  <a:lnTo>
                    <a:pt x="129" y="16"/>
                  </a:lnTo>
                  <a:lnTo>
                    <a:pt x="133" y="21"/>
                  </a:lnTo>
                  <a:lnTo>
                    <a:pt x="133" y="28"/>
                  </a:lnTo>
                  <a:lnTo>
                    <a:pt x="135" y="17"/>
                  </a:lnTo>
                  <a:lnTo>
                    <a:pt x="137" y="9"/>
                  </a:lnTo>
                  <a:lnTo>
                    <a:pt x="137" y="5"/>
                  </a:lnTo>
                  <a:lnTo>
                    <a:pt x="135" y="2"/>
                  </a:lnTo>
                  <a:lnTo>
                    <a:pt x="142" y="7"/>
                  </a:lnTo>
                  <a:lnTo>
                    <a:pt x="148" y="15"/>
                  </a:lnTo>
                  <a:lnTo>
                    <a:pt x="162" y="32"/>
                  </a:lnTo>
                  <a:lnTo>
                    <a:pt x="167" y="42"/>
                  </a:lnTo>
                  <a:lnTo>
                    <a:pt x="171" y="52"/>
                  </a:lnTo>
                  <a:lnTo>
                    <a:pt x="174" y="63"/>
                  </a:lnTo>
                  <a:lnTo>
                    <a:pt x="174" y="73"/>
                  </a:lnTo>
                  <a:lnTo>
                    <a:pt x="173" y="80"/>
                  </a:lnTo>
                  <a:lnTo>
                    <a:pt x="171" y="86"/>
                  </a:lnTo>
                  <a:lnTo>
                    <a:pt x="169" y="89"/>
                  </a:lnTo>
                  <a:lnTo>
                    <a:pt x="168" y="89"/>
                  </a:lnTo>
                  <a:lnTo>
                    <a:pt x="167" y="88"/>
                  </a:lnTo>
                  <a:lnTo>
                    <a:pt x="166" y="86"/>
                  </a:lnTo>
                  <a:lnTo>
                    <a:pt x="165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 rot="536911">
              <a:off x="6744753" y="2721755"/>
              <a:ext cx="1768151" cy="596593"/>
            </a:xfrm>
            <a:custGeom>
              <a:avLst/>
              <a:gdLst>
                <a:gd name="T0" fmla="*/ 2147483647 w 181"/>
                <a:gd name="T1" fmla="*/ 2147483647 h 90"/>
                <a:gd name="T2" fmla="*/ 2147483647 w 181"/>
                <a:gd name="T3" fmla="*/ 2147483647 h 90"/>
                <a:gd name="T4" fmla="*/ 2147483647 w 181"/>
                <a:gd name="T5" fmla="*/ 2147483647 h 90"/>
                <a:gd name="T6" fmla="*/ 2147483647 w 181"/>
                <a:gd name="T7" fmla="*/ 2147483647 h 90"/>
                <a:gd name="T8" fmla="*/ 2147483647 w 181"/>
                <a:gd name="T9" fmla="*/ 2147483647 h 90"/>
                <a:gd name="T10" fmla="*/ 2147483647 w 181"/>
                <a:gd name="T11" fmla="*/ 2147483647 h 90"/>
                <a:gd name="T12" fmla="*/ 2147483647 w 181"/>
                <a:gd name="T13" fmla="*/ 2147483647 h 90"/>
                <a:gd name="T14" fmla="*/ 2147483647 w 181"/>
                <a:gd name="T15" fmla="*/ 2147483647 h 90"/>
                <a:gd name="T16" fmla="*/ 2147483647 w 181"/>
                <a:gd name="T17" fmla="*/ 2147483647 h 90"/>
                <a:gd name="T18" fmla="*/ 2147483647 w 181"/>
                <a:gd name="T19" fmla="*/ 2147483647 h 90"/>
                <a:gd name="T20" fmla="*/ 2147483647 w 181"/>
                <a:gd name="T21" fmla="*/ 2147483647 h 90"/>
                <a:gd name="T22" fmla="*/ 2147483647 w 181"/>
                <a:gd name="T23" fmla="*/ 2147483647 h 90"/>
                <a:gd name="T24" fmla="*/ 2147483647 w 181"/>
                <a:gd name="T25" fmla="*/ 2147483647 h 90"/>
                <a:gd name="T26" fmla="*/ 2147483647 w 181"/>
                <a:gd name="T27" fmla="*/ 2147483647 h 90"/>
                <a:gd name="T28" fmla="*/ 2147483647 w 181"/>
                <a:gd name="T29" fmla="*/ 2147483647 h 90"/>
                <a:gd name="T30" fmla="*/ 2147483647 w 181"/>
                <a:gd name="T31" fmla="*/ 2147483647 h 90"/>
                <a:gd name="T32" fmla="*/ 2147483647 w 181"/>
                <a:gd name="T33" fmla="*/ 2147483647 h 90"/>
                <a:gd name="T34" fmla="*/ 2147483647 w 181"/>
                <a:gd name="T35" fmla="*/ 2147483647 h 90"/>
                <a:gd name="T36" fmla="*/ 2147483647 w 181"/>
                <a:gd name="T37" fmla="*/ 2147483647 h 90"/>
                <a:gd name="T38" fmla="*/ 2147483647 w 181"/>
                <a:gd name="T39" fmla="*/ 2147483647 h 90"/>
                <a:gd name="T40" fmla="*/ 2147483647 w 181"/>
                <a:gd name="T41" fmla="*/ 2147483647 h 90"/>
                <a:gd name="T42" fmla="*/ 2147483647 w 181"/>
                <a:gd name="T43" fmla="*/ 2147483647 h 90"/>
                <a:gd name="T44" fmla="*/ 2147483647 w 181"/>
                <a:gd name="T45" fmla="*/ 2147483647 h 90"/>
                <a:gd name="T46" fmla="*/ 2147483647 w 181"/>
                <a:gd name="T47" fmla="*/ 2147483647 h 90"/>
                <a:gd name="T48" fmla="*/ 2147483647 w 181"/>
                <a:gd name="T49" fmla="*/ 2147483647 h 90"/>
                <a:gd name="T50" fmla="*/ 2147483647 w 181"/>
                <a:gd name="T51" fmla="*/ 2147483647 h 90"/>
                <a:gd name="T52" fmla="*/ 2147483647 w 181"/>
                <a:gd name="T53" fmla="*/ 2147483647 h 90"/>
                <a:gd name="T54" fmla="*/ 2147483647 w 181"/>
                <a:gd name="T55" fmla="*/ 2147483647 h 90"/>
                <a:gd name="T56" fmla="*/ 2147483647 w 181"/>
                <a:gd name="T57" fmla="*/ 2147483647 h 90"/>
                <a:gd name="T58" fmla="*/ 2147483647 w 181"/>
                <a:gd name="T59" fmla="*/ 2147483647 h 90"/>
                <a:gd name="T60" fmla="*/ 2147483647 w 181"/>
                <a:gd name="T61" fmla="*/ 2147483647 h 90"/>
                <a:gd name="T62" fmla="*/ 2147483647 w 181"/>
                <a:gd name="T63" fmla="*/ 2147483647 h 90"/>
                <a:gd name="T64" fmla="*/ 2147483647 w 181"/>
                <a:gd name="T65" fmla="*/ 2147483647 h 90"/>
                <a:gd name="T66" fmla="*/ 2147483647 w 181"/>
                <a:gd name="T67" fmla="*/ 2147483647 h 90"/>
                <a:gd name="T68" fmla="*/ 2147483647 w 181"/>
                <a:gd name="T69" fmla="*/ 2147483647 h 90"/>
                <a:gd name="T70" fmla="*/ 2147483647 w 181"/>
                <a:gd name="T71" fmla="*/ 2147483647 h 90"/>
                <a:gd name="T72" fmla="*/ 2147483647 w 181"/>
                <a:gd name="T73" fmla="*/ 2147483647 h 90"/>
                <a:gd name="T74" fmla="*/ 2147483647 w 181"/>
                <a:gd name="T75" fmla="*/ 2147483647 h 90"/>
                <a:gd name="T76" fmla="*/ 2147483647 w 181"/>
                <a:gd name="T77" fmla="*/ 2147483647 h 90"/>
                <a:gd name="T78" fmla="*/ 0 w 181"/>
                <a:gd name="T79" fmla="*/ 2147483647 h 90"/>
                <a:gd name="T80" fmla="*/ 2147483647 w 181"/>
                <a:gd name="T81" fmla="*/ 2147483647 h 90"/>
                <a:gd name="T82" fmla="*/ 2147483647 w 181"/>
                <a:gd name="T83" fmla="*/ 2147483647 h 90"/>
                <a:gd name="T84" fmla="*/ 2147483647 w 181"/>
                <a:gd name="T85" fmla="*/ 2147483647 h 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1" h="90">
                  <a:moveTo>
                    <a:pt x="18" y="80"/>
                  </a:moveTo>
                  <a:lnTo>
                    <a:pt x="24" y="72"/>
                  </a:lnTo>
                  <a:lnTo>
                    <a:pt x="35" y="64"/>
                  </a:lnTo>
                  <a:lnTo>
                    <a:pt x="48" y="59"/>
                  </a:lnTo>
                  <a:lnTo>
                    <a:pt x="63" y="54"/>
                  </a:lnTo>
                  <a:lnTo>
                    <a:pt x="78" y="52"/>
                  </a:lnTo>
                  <a:lnTo>
                    <a:pt x="91" y="51"/>
                  </a:lnTo>
                  <a:lnTo>
                    <a:pt x="103" y="53"/>
                  </a:lnTo>
                  <a:lnTo>
                    <a:pt x="111" y="59"/>
                  </a:lnTo>
                  <a:lnTo>
                    <a:pt x="121" y="69"/>
                  </a:lnTo>
                  <a:lnTo>
                    <a:pt x="125" y="74"/>
                  </a:lnTo>
                  <a:lnTo>
                    <a:pt x="128" y="77"/>
                  </a:lnTo>
                  <a:lnTo>
                    <a:pt x="133" y="78"/>
                  </a:lnTo>
                  <a:lnTo>
                    <a:pt x="137" y="78"/>
                  </a:lnTo>
                  <a:lnTo>
                    <a:pt x="143" y="77"/>
                  </a:lnTo>
                  <a:lnTo>
                    <a:pt x="150" y="74"/>
                  </a:lnTo>
                  <a:lnTo>
                    <a:pt x="157" y="69"/>
                  </a:lnTo>
                  <a:lnTo>
                    <a:pt x="162" y="65"/>
                  </a:lnTo>
                  <a:lnTo>
                    <a:pt x="169" y="55"/>
                  </a:lnTo>
                  <a:lnTo>
                    <a:pt x="172" y="52"/>
                  </a:lnTo>
                  <a:lnTo>
                    <a:pt x="174" y="51"/>
                  </a:lnTo>
                  <a:lnTo>
                    <a:pt x="178" y="50"/>
                  </a:lnTo>
                  <a:lnTo>
                    <a:pt x="181" y="53"/>
                  </a:lnTo>
                  <a:lnTo>
                    <a:pt x="173" y="47"/>
                  </a:lnTo>
                  <a:lnTo>
                    <a:pt x="165" y="43"/>
                  </a:lnTo>
                  <a:lnTo>
                    <a:pt x="157" y="40"/>
                  </a:lnTo>
                  <a:lnTo>
                    <a:pt x="149" y="38"/>
                  </a:lnTo>
                  <a:lnTo>
                    <a:pt x="136" y="38"/>
                  </a:lnTo>
                  <a:lnTo>
                    <a:pt x="132" y="40"/>
                  </a:lnTo>
                  <a:lnTo>
                    <a:pt x="130" y="42"/>
                  </a:lnTo>
                  <a:lnTo>
                    <a:pt x="140" y="33"/>
                  </a:lnTo>
                  <a:lnTo>
                    <a:pt x="149" y="27"/>
                  </a:lnTo>
                  <a:lnTo>
                    <a:pt x="157" y="25"/>
                  </a:lnTo>
                  <a:lnTo>
                    <a:pt x="162" y="25"/>
                  </a:lnTo>
                  <a:lnTo>
                    <a:pt x="147" y="20"/>
                  </a:lnTo>
                  <a:lnTo>
                    <a:pt x="132" y="20"/>
                  </a:lnTo>
                  <a:lnTo>
                    <a:pt x="120" y="25"/>
                  </a:lnTo>
                  <a:lnTo>
                    <a:pt x="115" y="27"/>
                  </a:lnTo>
                  <a:lnTo>
                    <a:pt x="112" y="31"/>
                  </a:lnTo>
                  <a:lnTo>
                    <a:pt x="115" y="26"/>
                  </a:lnTo>
                  <a:lnTo>
                    <a:pt x="117" y="21"/>
                  </a:lnTo>
                  <a:lnTo>
                    <a:pt x="122" y="16"/>
                  </a:lnTo>
                  <a:lnTo>
                    <a:pt x="127" y="13"/>
                  </a:lnTo>
                  <a:lnTo>
                    <a:pt x="133" y="10"/>
                  </a:lnTo>
                  <a:lnTo>
                    <a:pt x="121" y="9"/>
                  </a:lnTo>
                  <a:lnTo>
                    <a:pt x="112" y="10"/>
                  </a:lnTo>
                  <a:lnTo>
                    <a:pt x="104" y="12"/>
                  </a:lnTo>
                  <a:lnTo>
                    <a:pt x="98" y="15"/>
                  </a:lnTo>
                  <a:lnTo>
                    <a:pt x="93" y="18"/>
                  </a:lnTo>
                  <a:lnTo>
                    <a:pt x="90" y="21"/>
                  </a:lnTo>
                  <a:lnTo>
                    <a:pt x="88" y="28"/>
                  </a:lnTo>
                  <a:lnTo>
                    <a:pt x="90" y="15"/>
                  </a:lnTo>
                  <a:lnTo>
                    <a:pt x="93" y="6"/>
                  </a:lnTo>
                  <a:lnTo>
                    <a:pt x="97" y="1"/>
                  </a:lnTo>
                  <a:lnTo>
                    <a:pt x="99" y="0"/>
                  </a:lnTo>
                  <a:lnTo>
                    <a:pt x="86" y="6"/>
                  </a:lnTo>
                  <a:lnTo>
                    <a:pt x="76" y="14"/>
                  </a:lnTo>
                  <a:lnTo>
                    <a:pt x="70" y="23"/>
                  </a:lnTo>
                  <a:lnTo>
                    <a:pt x="69" y="26"/>
                  </a:lnTo>
                  <a:lnTo>
                    <a:pt x="69" y="29"/>
                  </a:lnTo>
                  <a:lnTo>
                    <a:pt x="68" y="19"/>
                  </a:lnTo>
                  <a:lnTo>
                    <a:pt x="67" y="14"/>
                  </a:lnTo>
                  <a:lnTo>
                    <a:pt x="67" y="9"/>
                  </a:lnTo>
                  <a:lnTo>
                    <a:pt x="69" y="6"/>
                  </a:lnTo>
                  <a:lnTo>
                    <a:pt x="59" y="12"/>
                  </a:lnTo>
                  <a:lnTo>
                    <a:pt x="53" y="16"/>
                  </a:lnTo>
                  <a:lnTo>
                    <a:pt x="48" y="21"/>
                  </a:lnTo>
                  <a:lnTo>
                    <a:pt x="48" y="28"/>
                  </a:lnTo>
                  <a:lnTo>
                    <a:pt x="47" y="23"/>
                  </a:lnTo>
                  <a:lnTo>
                    <a:pt x="45" y="19"/>
                  </a:lnTo>
                  <a:lnTo>
                    <a:pt x="41" y="17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27" y="27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4" y="55"/>
                  </a:lnTo>
                  <a:lnTo>
                    <a:pt x="1" y="64"/>
                  </a:lnTo>
                  <a:lnTo>
                    <a:pt x="0" y="74"/>
                  </a:lnTo>
                  <a:lnTo>
                    <a:pt x="2" y="83"/>
                  </a:lnTo>
                  <a:lnTo>
                    <a:pt x="5" y="87"/>
                  </a:lnTo>
                  <a:lnTo>
                    <a:pt x="7" y="89"/>
                  </a:lnTo>
                  <a:lnTo>
                    <a:pt x="10" y="90"/>
                  </a:lnTo>
                  <a:lnTo>
                    <a:pt x="16" y="86"/>
                  </a:lnTo>
                  <a:lnTo>
                    <a:pt x="18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1471368" y="2959267"/>
            <a:ext cx="1376964" cy="397724"/>
            <a:chOff x="1327352" y="3175292"/>
            <a:chExt cx="1376964" cy="397724"/>
          </a:xfrm>
        </p:grpSpPr>
        <p:grpSp>
          <p:nvGrpSpPr>
            <p:cNvPr id="66" name="Group 29"/>
            <p:cNvGrpSpPr>
              <a:grpSpLocks/>
            </p:cNvGrpSpPr>
            <p:nvPr/>
          </p:nvGrpSpPr>
          <p:grpSpPr bwMode="auto">
            <a:xfrm>
              <a:off x="1327352" y="3181113"/>
              <a:ext cx="500593" cy="391903"/>
              <a:chOff x="4550" y="1812"/>
              <a:chExt cx="477" cy="303"/>
            </a:xfrm>
          </p:grpSpPr>
          <p:sp>
            <p:nvSpPr>
              <p:cNvPr id="72" name="Freeform 30"/>
              <p:cNvSpPr>
                <a:spLocks/>
              </p:cNvSpPr>
              <p:nvPr/>
            </p:nvSpPr>
            <p:spPr bwMode="auto">
              <a:xfrm rot="3269504">
                <a:off x="4637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" name="Freeform 31"/>
              <p:cNvSpPr>
                <a:spLocks/>
              </p:cNvSpPr>
              <p:nvPr/>
            </p:nvSpPr>
            <p:spPr bwMode="auto">
              <a:xfrm rot="3272032">
                <a:off x="4661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4" name="Freeform 32"/>
              <p:cNvSpPr>
                <a:spLocks/>
              </p:cNvSpPr>
              <p:nvPr/>
            </p:nvSpPr>
            <p:spPr bwMode="auto">
              <a:xfrm rot="3286120">
                <a:off x="4723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5" name="Freeform 33"/>
              <p:cNvSpPr>
                <a:spLocks/>
              </p:cNvSpPr>
              <p:nvPr/>
            </p:nvSpPr>
            <p:spPr bwMode="auto">
              <a:xfrm>
                <a:off x="4754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76" name="Group 29"/>
            <p:cNvGrpSpPr>
              <a:grpSpLocks/>
            </p:cNvGrpSpPr>
            <p:nvPr/>
          </p:nvGrpSpPr>
          <p:grpSpPr bwMode="auto">
            <a:xfrm flipH="1">
              <a:off x="2208644" y="3175292"/>
              <a:ext cx="495672" cy="391903"/>
              <a:chOff x="4537" y="1812"/>
              <a:chExt cx="477" cy="303"/>
            </a:xfrm>
          </p:grpSpPr>
          <p:sp>
            <p:nvSpPr>
              <p:cNvPr id="77" name="Freeform 30"/>
              <p:cNvSpPr>
                <a:spLocks/>
              </p:cNvSpPr>
              <p:nvPr/>
            </p:nvSpPr>
            <p:spPr bwMode="auto">
              <a:xfrm rot="3269504">
                <a:off x="4624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8" name="Freeform 31"/>
              <p:cNvSpPr>
                <a:spLocks/>
              </p:cNvSpPr>
              <p:nvPr/>
            </p:nvSpPr>
            <p:spPr bwMode="auto">
              <a:xfrm rot="3272032">
                <a:off x="4648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9" name="Freeform 32"/>
              <p:cNvSpPr>
                <a:spLocks/>
              </p:cNvSpPr>
              <p:nvPr/>
            </p:nvSpPr>
            <p:spPr bwMode="auto">
              <a:xfrm rot="3286120">
                <a:off x="4710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" name="Freeform 33"/>
              <p:cNvSpPr>
                <a:spLocks/>
              </p:cNvSpPr>
              <p:nvPr/>
            </p:nvSpPr>
            <p:spPr bwMode="auto">
              <a:xfrm>
                <a:off x="4741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70" name="69 Forma libre"/>
          <p:cNvSpPr/>
          <p:nvPr/>
        </p:nvSpPr>
        <p:spPr>
          <a:xfrm>
            <a:off x="1735975" y="3115770"/>
            <a:ext cx="737377" cy="777836"/>
          </a:xfrm>
          <a:custGeom>
            <a:avLst/>
            <a:gdLst>
              <a:gd name="connsiteX0" fmla="*/ 647700 w 1587500"/>
              <a:gd name="connsiteY0" fmla="*/ 0 h 1665082"/>
              <a:gd name="connsiteX1" fmla="*/ 635000 w 1587500"/>
              <a:gd name="connsiteY1" fmla="*/ 63500 h 1665082"/>
              <a:gd name="connsiteX2" fmla="*/ 609600 w 1587500"/>
              <a:gd name="connsiteY2" fmla="*/ 101600 h 1665082"/>
              <a:gd name="connsiteX3" fmla="*/ 584200 w 1587500"/>
              <a:gd name="connsiteY3" fmla="*/ 355600 h 1665082"/>
              <a:gd name="connsiteX4" fmla="*/ 571500 w 1587500"/>
              <a:gd name="connsiteY4" fmla="*/ 406400 h 1665082"/>
              <a:gd name="connsiteX5" fmla="*/ 546100 w 1587500"/>
              <a:gd name="connsiteY5" fmla="*/ 482600 h 1665082"/>
              <a:gd name="connsiteX6" fmla="*/ 520700 w 1587500"/>
              <a:gd name="connsiteY6" fmla="*/ 584200 h 1665082"/>
              <a:gd name="connsiteX7" fmla="*/ 482600 w 1587500"/>
              <a:gd name="connsiteY7" fmla="*/ 660400 h 1665082"/>
              <a:gd name="connsiteX8" fmla="*/ 279400 w 1587500"/>
              <a:gd name="connsiteY8" fmla="*/ 673100 h 1665082"/>
              <a:gd name="connsiteX9" fmla="*/ 152400 w 1587500"/>
              <a:gd name="connsiteY9" fmla="*/ 711200 h 1665082"/>
              <a:gd name="connsiteX10" fmla="*/ 114300 w 1587500"/>
              <a:gd name="connsiteY10" fmla="*/ 723900 h 1665082"/>
              <a:gd name="connsiteX11" fmla="*/ 63500 w 1587500"/>
              <a:gd name="connsiteY11" fmla="*/ 762000 h 1665082"/>
              <a:gd name="connsiteX12" fmla="*/ 25400 w 1587500"/>
              <a:gd name="connsiteY12" fmla="*/ 787400 h 1665082"/>
              <a:gd name="connsiteX13" fmla="*/ 0 w 1587500"/>
              <a:gd name="connsiteY13" fmla="*/ 863600 h 1665082"/>
              <a:gd name="connsiteX14" fmla="*/ 12700 w 1587500"/>
              <a:gd name="connsiteY14" fmla="*/ 990600 h 1665082"/>
              <a:gd name="connsiteX15" fmla="*/ 76200 w 1587500"/>
              <a:gd name="connsiteY15" fmla="*/ 1054100 h 1665082"/>
              <a:gd name="connsiteX16" fmla="*/ 190500 w 1587500"/>
              <a:gd name="connsiteY16" fmla="*/ 1155700 h 1665082"/>
              <a:gd name="connsiteX17" fmla="*/ 228600 w 1587500"/>
              <a:gd name="connsiteY17" fmla="*/ 1168400 h 1665082"/>
              <a:gd name="connsiteX18" fmla="*/ 419100 w 1587500"/>
              <a:gd name="connsiteY18" fmla="*/ 1257300 h 1665082"/>
              <a:gd name="connsiteX19" fmla="*/ 457200 w 1587500"/>
              <a:gd name="connsiteY19" fmla="*/ 1270000 h 1665082"/>
              <a:gd name="connsiteX20" fmla="*/ 482600 w 1587500"/>
              <a:gd name="connsiteY20" fmla="*/ 1320800 h 1665082"/>
              <a:gd name="connsiteX21" fmla="*/ 508000 w 1587500"/>
              <a:gd name="connsiteY21" fmla="*/ 1397000 h 1665082"/>
              <a:gd name="connsiteX22" fmla="*/ 533400 w 1587500"/>
              <a:gd name="connsiteY22" fmla="*/ 1435100 h 1665082"/>
              <a:gd name="connsiteX23" fmla="*/ 558800 w 1587500"/>
              <a:gd name="connsiteY23" fmla="*/ 1485900 h 1665082"/>
              <a:gd name="connsiteX24" fmla="*/ 647700 w 1587500"/>
              <a:gd name="connsiteY24" fmla="*/ 1574800 h 1665082"/>
              <a:gd name="connsiteX25" fmla="*/ 685800 w 1587500"/>
              <a:gd name="connsiteY25" fmla="*/ 1587500 h 1665082"/>
              <a:gd name="connsiteX26" fmla="*/ 711200 w 1587500"/>
              <a:gd name="connsiteY26" fmla="*/ 1625600 h 1665082"/>
              <a:gd name="connsiteX27" fmla="*/ 1028700 w 1587500"/>
              <a:gd name="connsiteY27" fmla="*/ 1638300 h 1665082"/>
              <a:gd name="connsiteX28" fmla="*/ 1079500 w 1587500"/>
              <a:gd name="connsiteY28" fmla="*/ 1562100 h 1665082"/>
              <a:gd name="connsiteX29" fmla="*/ 1104900 w 1587500"/>
              <a:gd name="connsiteY29" fmla="*/ 1473200 h 1665082"/>
              <a:gd name="connsiteX30" fmla="*/ 1168400 w 1587500"/>
              <a:gd name="connsiteY30" fmla="*/ 1371600 h 1665082"/>
              <a:gd name="connsiteX31" fmla="*/ 1206500 w 1587500"/>
              <a:gd name="connsiteY31" fmla="*/ 1358900 h 1665082"/>
              <a:gd name="connsiteX32" fmla="*/ 1435100 w 1587500"/>
              <a:gd name="connsiteY32" fmla="*/ 1346200 h 1665082"/>
              <a:gd name="connsiteX33" fmla="*/ 1473200 w 1587500"/>
              <a:gd name="connsiteY33" fmla="*/ 1333500 h 1665082"/>
              <a:gd name="connsiteX34" fmla="*/ 1549400 w 1587500"/>
              <a:gd name="connsiteY34" fmla="*/ 1282700 h 1665082"/>
              <a:gd name="connsiteX35" fmla="*/ 1574800 w 1587500"/>
              <a:gd name="connsiteY35" fmla="*/ 1206500 h 1665082"/>
              <a:gd name="connsiteX36" fmla="*/ 1587500 w 1587500"/>
              <a:gd name="connsiteY36" fmla="*/ 1168400 h 1665082"/>
              <a:gd name="connsiteX37" fmla="*/ 1574800 w 1587500"/>
              <a:gd name="connsiteY37" fmla="*/ 889000 h 1665082"/>
              <a:gd name="connsiteX38" fmla="*/ 1524000 w 1587500"/>
              <a:gd name="connsiteY38" fmla="*/ 812800 h 1665082"/>
              <a:gd name="connsiteX39" fmla="*/ 1473200 w 1587500"/>
              <a:gd name="connsiteY39" fmla="*/ 774700 h 1665082"/>
              <a:gd name="connsiteX40" fmla="*/ 1422400 w 1587500"/>
              <a:gd name="connsiteY40" fmla="*/ 762000 h 1665082"/>
              <a:gd name="connsiteX41" fmla="*/ 1270000 w 1587500"/>
              <a:gd name="connsiteY41" fmla="*/ 736600 h 1665082"/>
              <a:gd name="connsiteX42" fmla="*/ 1206500 w 1587500"/>
              <a:gd name="connsiteY42" fmla="*/ 723900 h 1665082"/>
              <a:gd name="connsiteX43" fmla="*/ 1181100 w 1587500"/>
              <a:gd name="connsiteY43" fmla="*/ 381000 h 1665082"/>
              <a:gd name="connsiteX44" fmla="*/ 1168400 w 1587500"/>
              <a:gd name="connsiteY44" fmla="*/ 292100 h 1665082"/>
              <a:gd name="connsiteX45" fmla="*/ 1155700 w 1587500"/>
              <a:gd name="connsiteY45" fmla="*/ 241300 h 1665082"/>
              <a:gd name="connsiteX46" fmla="*/ 1155700 w 1587500"/>
              <a:gd name="connsiteY46" fmla="*/ 38100 h 166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87500" h="1665082">
                <a:moveTo>
                  <a:pt x="647700" y="0"/>
                </a:moveTo>
                <a:cubicBezTo>
                  <a:pt x="643467" y="21167"/>
                  <a:pt x="642579" y="43289"/>
                  <a:pt x="635000" y="63500"/>
                </a:cubicBezTo>
                <a:cubicBezTo>
                  <a:pt x="629641" y="77792"/>
                  <a:pt x="612215" y="86562"/>
                  <a:pt x="609600" y="101600"/>
                </a:cubicBezTo>
                <a:cubicBezTo>
                  <a:pt x="595021" y="185431"/>
                  <a:pt x="604837" y="273052"/>
                  <a:pt x="584200" y="355600"/>
                </a:cubicBezTo>
                <a:cubicBezTo>
                  <a:pt x="579967" y="372533"/>
                  <a:pt x="576516" y="389682"/>
                  <a:pt x="571500" y="406400"/>
                </a:cubicBezTo>
                <a:cubicBezTo>
                  <a:pt x="563807" y="432045"/>
                  <a:pt x="552594" y="456625"/>
                  <a:pt x="546100" y="482600"/>
                </a:cubicBezTo>
                <a:cubicBezTo>
                  <a:pt x="537633" y="516467"/>
                  <a:pt x="531739" y="551082"/>
                  <a:pt x="520700" y="584200"/>
                </a:cubicBezTo>
                <a:cubicBezTo>
                  <a:pt x="516417" y="597050"/>
                  <a:pt x="500326" y="656461"/>
                  <a:pt x="482600" y="660400"/>
                </a:cubicBezTo>
                <a:cubicBezTo>
                  <a:pt x="416351" y="675122"/>
                  <a:pt x="347133" y="668867"/>
                  <a:pt x="279400" y="673100"/>
                </a:cubicBezTo>
                <a:cubicBezTo>
                  <a:pt x="202625" y="692294"/>
                  <a:pt x="245159" y="680280"/>
                  <a:pt x="152400" y="711200"/>
                </a:cubicBezTo>
                <a:lnTo>
                  <a:pt x="114300" y="723900"/>
                </a:lnTo>
                <a:cubicBezTo>
                  <a:pt x="97367" y="736600"/>
                  <a:pt x="80724" y="749697"/>
                  <a:pt x="63500" y="762000"/>
                </a:cubicBezTo>
                <a:cubicBezTo>
                  <a:pt x="51080" y="770872"/>
                  <a:pt x="33490" y="774457"/>
                  <a:pt x="25400" y="787400"/>
                </a:cubicBezTo>
                <a:cubicBezTo>
                  <a:pt x="11210" y="810104"/>
                  <a:pt x="0" y="863600"/>
                  <a:pt x="0" y="863600"/>
                </a:cubicBezTo>
                <a:cubicBezTo>
                  <a:pt x="4233" y="905933"/>
                  <a:pt x="3133" y="949145"/>
                  <a:pt x="12700" y="990600"/>
                </a:cubicBezTo>
                <a:cubicBezTo>
                  <a:pt x="21986" y="1030839"/>
                  <a:pt x="49981" y="1030794"/>
                  <a:pt x="76200" y="1054100"/>
                </a:cubicBezTo>
                <a:cubicBezTo>
                  <a:pt x="119475" y="1092567"/>
                  <a:pt x="141088" y="1130994"/>
                  <a:pt x="190500" y="1155700"/>
                </a:cubicBezTo>
                <a:cubicBezTo>
                  <a:pt x="202474" y="1161687"/>
                  <a:pt x="216898" y="1161899"/>
                  <a:pt x="228600" y="1168400"/>
                </a:cubicBezTo>
                <a:cubicBezTo>
                  <a:pt x="393024" y="1259747"/>
                  <a:pt x="203735" y="1185512"/>
                  <a:pt x="419100" y="1257300"/>
                </a:cubicBezTo>
                <a:lnTo>
                  <a:pt x="457200" y="1270000"/>
                </a:lnTo>
                <a:cubicBezTo>
                  <a:pt x="465667" y="1286933"/>
                  <a:pt x="475569" y="1303222"/>
                  <a:pt x="482600" y="1320800"/>
                </a:cubicBezTo>
                <a:cubicBezTo>
                  <a:pt x="492544" y="1345659"/>
                  <a:pt x="493148" y="1374723"/>
                  <a:pt x="508000" y="1397000"/>
                </a:cubicBezTo>
                <a:cubicBezTo>
                  <a:pt x="516467" y="1409700"/>
                  <a:pt x="525827" y="1421848"/>
                  <a:pt x="533400" y="1435100"/>
                </a:cubicBezTo>
                <a:cubicBezTo>
                  <a:pt x="542793" y="1451538"/>
                  <a:pt x="546812" y="1471247"/>
                  <a:pt x="558800" y="1485900"/>
                </a:cubicBezTo>
                <a:cubicBezTo>
                  <a:pt x="585338" y="1518335"/>
                  <a:pt x="607943" y="1561548"/>
                  <a:pt x="647700" y="1574800"/>
                </a:cubicBezTo>
                <a:lnTo>
                  <a:pt x="685800" y="1587500"/>
                </a:lnTo>
                <a:cubicBezTo>
                  <a:pt x="694267" y="1600200"/>
                  <a:pt x="700407" y="1614807"/>
                  <a:pt x="711200" y="1625600"/>
                </a:cubicBezTo>
                <a:cubicBezTo>
                  <a:pt x="789991" y="1704391"/>
                  <a:pt x="959320" y="1641454"/>
                  <a:pt x="1028700" y="1638300"/>
                </a:cubicBezTo>
                <a:cubicBezTo>
                  <a:pt x="1045633" y="1612900"/>
                  <a:pt x="1069847" y="1591060"/>
                  <a:pt x="1079500" y="1562100"/>
                </a:cubicBezTo>
                <a:cubicBezTo>
                  <a:pt x="1122181" y="1434057"/>
                  <a:pt x="1057060" y="1632668"/>
                  <a:pt x="1104900" y="1473200"/>
                </a:cubicBezTo>
                <a:cubicBezTo>
                  <a:pt x="1125341" y="1405064"/>
                  <a:pt x="1113602" y="1398999"/>
                  <a:pt x="1168400" y="1371600"/>
                </a:cubicBezTo>
                <a:cubicBezTo>
                  <a:pt x="1180374" y="1365613"/>
                  <a:pt x="1193173" y="1360169"/>
                  <a:pt x="1206500" y="1358900"/>
                </a:cubicBezTo>
                <a:cubicBezTo>
                  <a:pt x="1282474" y="1351664"/>
                  <a:pt x="1358900" y="1350433"/>
                  <a:pt x="1435100" y="1346200"/>
                </a:cubicBezTo>
                <a:cubicBezTo>
                  <a:pt x="1447800" y="1341967"/>
                  <a:pt x="1461498" y="1340001"/>
                  <a:pt x="1473200" y="1333500"/>
                </a:cubicBezTo>
                <a:cubicBezTo>
                  <a:pt x="1499885" y="1318675"/>
                  <a:pt x="1549400" y="1282700"/>
                  <a:pt x="1549400" y="1282700"/>
                </a:cubicBezTo>
                <a:lnTo>
                  <a:pt x="1574800" y="1206500"/>
                </a:lnTo>
                <a:lnTo>
                  <a:pt x="1587500" y="1168400"/>
                </a:lnTo>
                <a:cubicBezTo>
                  <a:pt x="1583267" y="1075267"/>
                  <a:pt x="1582235" y="981933"/>
                  <a:pt x="1574800" y="889000"/>
                </a:cubicBezTo>
                <a:cubicBezTo>
                  <a:pt x="1571852" y="852153"/>
                  <a:pt x="1550862" y="835825"/>
                  <a:pt x="1524000" y="812800"/>
                </a:cubicBezTo>
                <a:cubicBezTo>
                  <a:pt x="1507929" y="799025"/>
                  <a:pt x="1492132" y="784166"/>
                  <a:pt x="1473200" y="774700"/>
                </a:cubicBezTo>
                <a:cubicBezTo>
                  <a:pt x="1457588" y="766894"/>
                  <a:pt x="1439439" y="765786"/>
                  <a:pt x="1422400" y="762000"/>
                </a:cubicBezTo>
                <a:cubicBezTo>
                  <a:pt x="1332610" y="742047"/>
                  <a:pt x="1376021" y="754270"/>
                  <a:pt x="1270000" y="736600"/>
                </a:cubicBezTo>
                <a:cubicBezTo>
                  <a:pt x="1248708" y="733051"/>
                  <a:pt x="1227667" y="728133"/>
                  <a:pt x="1206500" y="723900"/>
                </a:cubicBezTo>
                <a:cubicBezTo>
                  <a:pt x="1197244" y="566554"/>
                  <a:pt x="1197466" y="520113"/>
                  <a:pt x="1181100" y="381000"/>
                </a:cubicBezTo>
                <a:cubicBezTo>
                  <a:pt x="1177602" y="351271"/>
                  <a:pt x="1173755" y="321551"/>
                  <a:pt x="1168400" y="292100"/>
                </a:cubicBezTo>
                <a:cubicBezTo>
                  <a:pt x="1165278" y="274927"/>
                  <a:pt x="1156572" y="258733"/>
                  <a:pt x="1155700" y="241300"/>
                </a:cubicBezTo>
                <a:cubicBezTo>
                  <a:pt x="1152318" y="173651"/>
                  <a:pt x="1155700" y="105833"/>
                  <a:pt x="1155700" y="3810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Picture 49" descr="http://mlblogssfdiamondgirl.files.wordpress.com/2010/10/x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8" t="14011" r="5721" b="7320"/>
          <a:stretch>
            <a:fillRect/>
          </a:stretch>
        </p:blipFill>
        <p:spPr bwMode="auto">
          <a:xfrm>
            <a:off x="1802697" y="4105462"/>
            <a:ext cx="670655" cy="40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59 Forma libre"/>
          <p:cNvSpPr/>
          <p:nvPr/>
        </p:nvSpPr>
        <p:spPr>
          <a:xfrm>
            <a:off x="2333440" y="1883230"/>
            <a:ext cx="656808" cy="537657"/>
          </a:xfrm>
          <a:custGeom>
            <a:avLst/>
            <a:gdLst>
              <a:gd name="connsiteX0" fmla="*/ 592428 w 592428"/>
              <a:gd name="connsiteY0" fmla="*/ 0 h 489398"/>
              <a:gd name="connsiteX1" fmla="*/ 553791 w 592428"/>
              <a:gd name="connsiteY1" fmla="*/ 64395 h 489398"/>
              <a:gd name="connsiteX2" fmla="*/ 515155 w 592428"/>
              <a:gd name="connsiteY2" fmla="*/ 90152 h 489398"/>
              <a:gd name="connsiteX3" fmla="*/ 476518 w 592428"/>
              <a:gd name="connsiteY3" fmla="*/ 128789 h 489398"/>
              <a:gd name="connsiteX4" fmla="*/ 425003 w 592428"/>
              <a:gd name="connsiteY4" fmla="*/ 206062 h 489398"/>
              <a:gd name="connsiteX5" fmla="*/ 399245 w 592428"/>
              <a:gd name="connsiteY5" fmla="*/ 244699 h 489398"/>
              <a:gd name="connsiteX6" fmla="*/ 321972 w 592428"/>
              <a:gd name="connsiteY6" fmla="*/ 296214 h 489398"/>
              <a:gd name="connsiteX7" fmla="*/ 283335 w 592428"/>
              <a:gd name="connsiteY7" fmla="*/ 334851 h 489398"/>
              <a:gd name="connsiteX8" fmla="*/ 244698 w 592428"/>
              <a:gd name="connsiteY8" fmla="*/ 347730 h 489398"/>
              <a:gd name="connsiteX9" fmla="*/ 193183 w 592428"/>
              <a:gd name="connsiteY9" fmla="*/ 373488 h 489398"/>
              <a:gd name="connsiteX10" fmla="*/ 180304 w 592428"/>
              <a:gd name="connsiteY10" fmla="*/ 412124 h 489398"/>
              <a:gd name="connsiteX11" fmla="*/ 64394 w 592428"/>
              <a:gd name="connsiteY11" fmla="*/ 450761 h 489398"/>
              <a:gd name="connsiteX12" fmla="*/ 25758 w 592428"/>
              <a:gd name="connsiteY12" fmla="*/ 463640 h 489398"/>
              <a:gd name="connsiteX13" fmla="*/ 0 w 592428"/>
              <a:gd name="connsiteY13" fmla="*/ 489398 h 48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2428" h="489398">
                <a:moveTo>
                  <a:pt x="592428" y="0"/>
                </a:moveTo>
                <a:cubicBezTo>
                  <a:pt x="579549" y="21465"/>
                  <a:pt x="570082" y="45389"/>
                  <a:pt x="553791" y="64395"/>
                </a:cubicBezTo>
                <a:cubicBezTo>
                  <a:pt x="543718" y="76147"/>
                  <a:pt x="527046" y="80243"/>
                  <a:pt x="515155" y="90152"/>
                </a:cubicBezTo>
                <a:cubicBezTo>
                  <a:pt x="501163" y="101812"/>
                  <a:pt x="487700" y="114412"/>
                  <a:pt x="476518" y="128789"/>
                </a:cubicBezTo>
                <a:cubicBezTo>
                  <a:pt x="457512" y="153225"/>
                  <a:pt x="442175" y="180304"/>
                  <a:pt x="425003" y="206062"/>
                </a:cubicBezTo>
                <a:cubicBezTo>
                  <a:pt x="416417" y="218941"/>
                  <a:pt x="412124" y="236113"/>
                  <a:pt x="399245" y="244699"/>
                </a:cubicBezTo>
                <a:cubicBezTo>
                  <a:pt x="373487" y="261871"/>
                  <a:pt x="343862" y="274324"/>
                  <a:pt x="321972" y="296214"/>
                </a:cubicBezTo>
                <a:cubicBezTo>
                  <a:pt x="309093" y="309093"/>
                  <a:pt x="298490" y="324748"/>
                  <a:pt x="283335" y="334851"/>
                </a:cubicBezTo>
                <a:cubicBezTo>
                  <a:pt x="272039" y="342381"/>
                  <a:pt x="257176" y="342382"/>
                  <a:pt x="244698" y="347730"/>
                </a:cubicBezTo>
                <a:cubicBezTo>
                  <a:pt x="227052" y="355293"/>
                  <a:pt x="210355" y="364902"/>
                  <a:pt x="193183" y="373488"/>
                </a:cubicBezTo>
                <a:cubicBezTo>
                  <a:pt x="188890" y="386367"/>
                  <a:pt x="191351" y="404234"/>
                  <a:pt x="180304" y="412124"/>
                </a:cubicBezTo>
                <a:cubicBezTo>
                  <a:pt x="180303" y="412125"/>
                  <a:pt x="83713" y="444321"/>
                  <a:pt x="64394" y="450761"/>
                </a:cubicBezTo>
                <a:cubicBezTo>
                  <a:pt x="51515" y="455054"/>
                  <a:pt x="35357" y="454041"/>
                  <a:pt x="25758" y="463640"/>
                </a:cubicBezTo>
                <a:lnTo>
                  <a:pt x="0" y="489398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77" y="2341960"/>
            <a:ext cx="2639350" cy="1792076"/>
          </a:xfrm>
          <a:prstGeom prst="rect">
            <a:avLst/>
          </a:prstGeom>
        </p:spPr>
      </p:pic>
      <p:pic>
        <p:nvPicPr>
          <p:cNvPr id="83" name="8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159" y="4516525"/>
            <a:ext cx="1472075" cy="999515"/>
          </a:xfrm>
          <a:prstGeom prst="rect">
            <a:avLst/>
          </a:prstGeom>
        </p:spPr>
      </p:pic>
      <p:pic>
        <p:nvPicPr>
          <p:cNvPr id="84" name="83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85"/>
          <a:stretch/>
        </p:blipFill>
        <p:spPr>
          <a:xfrm>
            <a:off x="719186" y="2917828"/>
            <a:ext cx="797366" cy="1216208"/>
          </a:xfrm>
          <a:prstGeom prst="rect">
            <a:avLst/>
          </a:prstGeom>
          <a:effectLst/>
        </p:spPr>
      </p:pic>
      <p:pic>
        <p:nvPicPr>
          <p:cNvPr id="85" name="84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2856159" y="2986043"/>
            <a:ext cx="875067" cy="1188313"/>
          </a:xfrm>
          <a:prstGeom prst="rect">
            <a:avLst/>
          </a:prstGeom>
        </p:spPr>
      </p:pic>
      <p:sp>
        <p:nvSpPr>
          <p:cNvPr id="36" name="3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00392" y="6430544"/>
            <a:ext cx="720080" cy="382832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9940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 Rectángulo redondeado"/>
          <p:cNvSpPr/>
          <p:nvPr/>
        </p:nvSpPr>
        <p:spPr>
          <a:xfrm>
            <a:off x="2747237" y="382832"/>
            <a:ext cx="1728192" cy="2398096"/>
          </a:xfrm>
          <a:prstGeom prst="roundRect">
            <a:avLst>
              <a:gd name="adj" fmla="val 8234"/>
            </a:avLst>
          </a:prstGeom>
          <a:solidFill>
            <a:srgbClr val="FF0000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683568" y="382832"/>
            <a:ext cx="1728192" cy="239809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8" y="620687"/>
            <a:ext cx="1148240" cy="1656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9 Grupo"/>
          <p:cNvGrpSpPr/>
          <p:nvPr/>
        </p:nvGrpSpPr>
        <p:grpSpPr>
          <a:xfrm>
            <a:off x="2771800" y="382831"/>
            <a:ext cx="1728192" cy="2398096"/>
            <a:chOff x="323529" y="526849"/>
            <a:chExt cx="2088231" cy="2398096"/>
          </a:xfrm>
        </p:grpSpPr>
        <p:sp>
          <p:nvSpPr>
            <p:cNvPr id="11" name="1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95" y="670433"/>
            <a:ext cx="1298202" cy="1484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13 Grupo"/>
          <p:cNvGrpSpPr/>
          <p:nvPr/>
        </p:nvGrpSpPr>
        <p:grpSpPr>
          <a:xfrm>
            <a:off x="4788024" y="382831"/>
            <a:ext cx="1728192" cy="2398096"/>
            <a:chOff x="323529" y="526849"/>
            <a:chExt cx="2088231" cy="2398096"/>
          </a:xfrm>
        </p:grpSpPr>
        <p:sp>
          <p:nvSpPr>
            <p:cNvPr id="15" name="1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7" name="1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70433"/>
            <a:ext cx="1317086" cy="1484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17 Grupo"/>
          <p:cNvGrpSpPr/>
          <p:nvPr/>
        </p:nvGrpSpPr>
        <p:grpSpPr>
          <a:xfrm>
            <a:off x="6804248" y="382830"/>
            <a:ext cx="1728192" cy="2398096"/>
            <a:chOff x="323529" y="526849"/>
            <a:chExt cx="2088231" cy="2398096"/>
          </a:xfrm>
        </p:grpSpPr>
        <p:sp>
          <p:nvSpPr>
            <p:cNvPr id="19" name="1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2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93" y="670432"/>
            <a:ext cx="1252701" cy="1484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753629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905263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MARGE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921487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683568" y="2996953"/>
            <a:ext cx="1728192" cy="2398096"/>
            <a:chOff x="323529" y="526849"/>
            <a:chExt cx="2088231" cy="2398096"/>
          </a:xfrm>
        </p:grpSpPr>
        <p:sp>
          <p:nvSpPr>
            <p:cNvPr id="27" name="2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9" name="28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84555"/>
            <a:ext cx="1317086" cy="1484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29 Grupo"/>
          <p:cNvGrpSpPr/>
          <p:nvPr/>
        </p:nvGrpSpPr>
        <p:grpSpPr>
          <a:xfrm>
            <a:off x="2771800" y="2996952"/>
            <a:ext cx="1728192" cy="2398096"/>
            <a:chOff x="323529" y="526849"/>
            <a:chExt cx="2088231" cy="2398096"/>
          </a:xfrm>
        </p:grpSpPr>
        <p:sp>
          <p:nvSpPr>
            <p:cNvPr id="31" name="3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2" name="3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3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58" y="3284554"/>
            <a:ext cx="1294010" cy="1489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33 Grupo"/>
          <p:cNvGrpSpPr/>
          <p:nvPr/>
        </p:nvGrpSpPr>
        <p:grpSpPr>
          <a:xfrm>
            <a:off x="4788024" y="2996952"/>
            <a:ext cx="1728192" cy="2398096"/>
            <a:chOff x="323529" y="526849"/>
            <a:chExt cx="2088231" cy="2398096"/>
          </a:xfrm>
        </p:grpSpPr>
        <p:sp>
          <p:nvSpPr>
            <p:cNvPr id="35" name="3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6" name="3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7" name="36 Imagen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4"/>
          <a:stretch/>
        </p:blipFill>
        <p:spPr>
          <a:xfrm>
            <a:off x="4942838" y="3308595"/>
            <a:ext cx="1468276" cy="1484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37 Grupo"/>
          <p:cNvGrpSpPr/>
          <p:nvPr/>
        </p:nvGrpSpPr>
        <p:grpSpPr>
          <a:xfrm>
            <a:off x="6804248" y="2996951"/>
            <a:ext cx="1728192" cy="2398096"/>
            <a:chOff x="323529" y="526849"/>
            <a:chExt cx="2088231" cy="2398096"/>
          </a:xfrm>
        </p:grpSpPr>
        <p:sp>
          <p:nvSpPr>
            <p:cNvPr id="39" name="3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0" name="3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1" name="40 Imagen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8339">
                        <a14:foregroundMark x1="24252" y1="32773" x2="66777" y2="32773"/>
                        <a14:backgroundMark x1="25914" y1="77871" x2="42857" y2="92437"/>
                        <a14:backgroundMark x1="70764" y1="75350" x2="59468" y2="93838"/>
                        <a14:backgroundMark x1="46179" y1="75350" x2="46179" y2="78992"/>
                        <a14:backgroundMark x1="63123" y1="69748" x2="49834" y2="75910"/>
                        <a14:backgroundMark x1="33555" y1="70308" x2="38538" y2="74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496"/>
          <a:stretch/>
        </p:blipFill>
        <p:spPr>
          <a:xfrm>
            <a:off x="7041993" y="3296848"/>
            <a:ext cx="1377640" cy="1484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41 CuadroTexto"/>
          <p:cNvSpPr txBox="1"/>
          <p:nvPr/>
        </p:nvSpPr>
        <p:spPr>
          <a:xfrm>
            <a:off x="753629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JENNY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2889039" y="4953708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4905263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6921487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45 Grupo"/>
          <p:cNvGrpSpPr/>
          <p:nvPr/>
        </p:nvGrpSpPr>
        <p:grpSpPr>
          <a:xfrm>
            <a:off x="683568" y="5603413"/>
            <a:ext cx="7848871" cy="1065947"/>
            <a:chOff x="323529" y="526849"/>
            <a:chExt cx="2088231" cy="2398096"/>
          </a:xfrm>
        </p:grpSpPr>
        <p:sp>
          <p:nvSpPr>
            <p:cNvPr id="47" name="4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8" name="47 Rectángulo redondeado"/>
            <p:cNvSpPr/>
            <p:nvPr/>
          </p:nvSpPr>
          <p:spPr>
            <a:xfrm>
              <a:off x="515110" y="801733"/>
              <a:ext cx="1683374" cy="1781986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_tradnl" sz="2400" b="1" dirty="0" err="1" smtClean="0">
                  <a:solidFill>
                    <a:schemeClr val="tx1"/>
                  </a:solidFill>
                </a:rPr>
                <a:t>It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has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got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green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eyes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thick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eyebrows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short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hair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</a:t>
              </a:r>
            </a:p>
            <a:p>
              <a:r>
                <a:rPr lang="es-ES_tradnl" sz="2400" b="1" dirty="0" smtClean="0">
                  <a:solidFill>
                    <a:schemeClr val="tx1"/>
                  </a:solidFill>
                </a:rPr>
                <a:t>a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big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nose</a:t>
              </a:r>
              <a:r>
                <a:rPr lang="es-ES_tradnl" sz="2400" b="1" dirty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and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big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ears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.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Who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is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it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?</a:t>
              </a:r>
              <a:endParaRPr lang="es-E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21 CuadroTexto"/>
          <p:cNvSpPr txBox="1"/>
          <p:nvPr/>
        </p:nvSpPr>
        <p:spPr>
          <a:xfrm>
            <a:off x="2508598" y="0"/>
            <a:ext cx="4223642" cy="38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on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correct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name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889039" y="234888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730817" y="5877272"/>
            <a:ext cx="80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</a:rPr>
              <a:t>1/6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9" name="8 Triángulo isósceles">
            <a:hlinkClick r:id="" action="ppaction://hlinkshowjump?jump=nextslide"/>
          </p:cNvPr>
          <p:cNvSpPr/>
          <p:nvPr/>
        </p:nvSpPr>
        <p:spPr>
          <a:xfrm rot="5400000">
            <a:off x="8253788" y="5940123"/>
            <a:ext cx="1065949" cy="392532"/>
          </a:xfrm>
          <a:prstGeom prst="triangle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7806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9" grpId="0" animBg="1"/>
      <p:bldP spid="23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81 Grupo"/>
          <p:cNvGrpSpPr/>
          <p:nvPr/>
        </p:nvGrpSpPr>
        <p:grpSpPr>
          <a:xfrm>
            <a:off x="299591" y="836712"/>
            <a:ext cx="3984377" cy="5544616"/>
            <a:chOff x="323529" y="526849"/>
            <a:chExt cx="2088231" cy="2398096"/>
          </a:xfrm>
        </p:grpSpPr>
        <p:sp>
          <p:nvSpPr>
            <p:cNvPr id="83" name="82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84" name="83 Rectángulo redondeado"/>
            <p:cNvSpPr/>
            <p:nvPr/>
          </p:nvSpPr>
          <p:spPr>
            <a:xfrm>
              <a:off x="416339" y="620689"/>
              <a:ext cx="1851406" cy="1916534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5" name="84 Cilindro"/>
          <p:cNvSpPr/>
          <p:nvPr/>
        </p:nvSpPr>
        <p:spPr>
          <a:xfrm>
            <a:off x="1804644" y="4293095"/>
            <a:ext cx="751132" cy="792088"/>
          </a:xfrm>
          <a:prstGeom prst="can">
            <a:avLst>
              <a:gd name="adj" fmla="val 40431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488456" y="5703639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moustache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 3"/>
          <p:cNvSpPr>
            <a:spLocks/>
          </p:cNvSpPr>
          <p:nvPr/>
        </p:nvSpPr>
        <p:spPr bwMode="auto">
          <a:xfrm rot="10576050">
            <a:off x="1219590" y="1636513"/>
            <a:ext cx="2126289" cy="3085201"/>
          </a:xfrm>
          <a:custGeom>
            <a:avLst/>
            <a:gdLst>
              <a:gd name="T0" fmla="*/ 2147483647 w 135"/>
              <a:gd name="T1" fmla="*/ 2147483647 h 173"/>
              <a:gd name="T2" fmla="*/ 2147483647 w 135"/>
              <a:gd name="T3" fmla="*/ 2147483647 h 173"/>
              <a:gd name="T4" fmla="*/ 2147483647 w 135"/>
              <a:gd name="T5" fmla="*/ 2147483647 h 173"/>
              <a:gd name="T6" fmla="*/ 2147483647 w 135"/>
              <a:gd name="T7" fmla="*/ 2147483647 h 173"/>
              <a:gd name="T8" fmla="*/ 2147483647 w 135"/>
              <a:gd name="T9" fmla="*/ 2147483647 h 173"/>
              <a:gd name="T10" fmla="*/ 2147483647 w 135"/>
              <a:gd name="T11" fmla="*/ 2147483647 h 173"/>
              <a:gd name="T12" fmla="*/ 2147483647 w 135"/>
              <a:gd name="T13" fmla="*/ 2147483647 h 173"/>
              <a:gd name="T14" fmla="*/ 2147483647 w 135"/>
              <a:gd name="T15" fmla="*/ 2147483647 h 173"/>
              <a:gd name="T16" fmla="*/ 0 w 135"/>
              <a:gd name="T17" fmla="*/ 2147483647 h 173"/>
              <a:gd name="T18" fmla="*/ 2147483647 w 135"/>
              <a:gd name="T19" fmla="*/ 2147483647 h 173"/>
              <a:gd name="T20" fmla="*/ 2147483647 w 135"/>
              <a:gd name="T21" fmla="*/ 2147483647 h 173"/>
              <a:gd name="T22" fmla="*/ 2147483647 w 135"/>
              <a:gd name="T23" fmla="*/ 2147483647 h 173"/>
              <a:gd name="T24" fmla="*/ 2147483647 w 135"/>
              <a:gd name="T25" fmla="*/ 2147483647 h 173"/>
              <a:gd name="T26" fmla="*/ 2147483647 w 135"/>
              <a:gd name="T27" fmla="*/ 2147483647 h 173"/>
              <a:gd name="T28" fmla="*/ 2147483647 w 135"/>
              <a:gd name="T29" fmla="*/ 2147483647 h 173"/>
              <a:gd name="T30" fmla="*/ 2147483647 w 135"/>
              <a:gd name="T31" fmla="*/ 2147483647 h 173"/>
              <a:gd name="T32" fmla="*/ 2147483647 w 135"/>
              <a:gd name="T33" fmla="*/ 0 h 173"/>
              <a:gd name="T34" fmla="*/ 2147483647 w 135"/>
              <a:gd name="T35" fmla="*/ 0 h 173"/>
              <a:gd name="T36" fmla="*/ 2147483647 w 135"/>
              <a:gd name="T37" fmla="*/ 0 h 173"/>
              <a:gd name="T38" fmla="*/ 2147483647 w 135"/>
              <a:gd name="T39" fmla="*/ 2147483647 h 173"/>
              <a:gd name="T40" fmla="*/ 2147483647 w 135"/>
              <a:gd name="T41" fmla="*/ 2147483647 h 173"/>
              <a:gd name="T42" fmla="*/ 2147483647 w 135"/>
              <a:gd name="T43" fmla="*/ 2147483647 h 173"/>
              <a:gd name="T44" fmla="*/ 2147483647 w 135"/>
              <a:gd name="T45" fmla="*/ 2147483647 h 173"/>
              <a:gd name="T46" fmla="*/ 2147483647 w 135"/>
              <a:gd name="T47" fmla="*/ 2147483647 h 173"/>
              <a:gd name="T48" fmla="*/ 2147483647 w 135"/>
              <a:gd name="T49" fmla="*/ 2147483647 h 173"/>
              <a:gd name="T50" fmla="*/ 2147483647 w 135"/>
              <a:gd name="T51" fmla="*/ 2147483647 h 173"/>
              <a:gd name="T52" fmla="*/ 2147483647 w 135"/>
              <a:gd name="T53" fmla="*/ 2147483647 h 173"/>
              <a:gd name="T54" fmla="*/ 2147483647 w 135"/>
              <a:gd name="T55" fmla="*/ 2147483647 h 173"/>
              <a:gd name="T56" fmla="*/ 2147483647 w 135"/>
              <a:gd name="T57" fmla="*/ 2147483647 h 173"/>
              <a:gd name="T58" fmla="*/ 2147483647 w 135"/>
              <a:gd name="T59" fmla="*/ 2147483647 h 173"/>
              <a:gd name="T60" fmla="*/ 2147483647 w 135"/>
              <a:gd name="T61" fmla="*/ 2147483647 h 173"/>
              <a:gd name="T62" fmla="*/ 2147483647 w 135"/>
              <a:gd name="T63" fmla="*/ 2147483647 h 173"/>
              <a:gd name="T64" fmla="*/ 2147483647 w 135"/>
              <a:gd name="T65" fmla="*/ 2147483647 h 173"/>
              <a:gd name="T66" fmla="*/ 2147483647 w 135"/>
              <a:gd name="T67" fmla="*/ 2147483647 h 173"/>
              <a:gd name="T68" fmla="*/ 2147483647 w 135"/>
              <a:gd name="T69" fmla="*/ 2147483647 h 1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5" h="173">
                <a:moveTo>
                  <a:pt x="68" y="173"/>
                </a:moveTo>
                <a:lnTo>
                  <a:pt x="54" y="172"/>
                </a:lnTo>
                <a:lnTo>
                  <a:pt x="41" y="167"/>
                </a:lnTo>
                <a:lnTo>
                  <a:pt x="30" y="160"/>
                </a:lnTo>
                <a:lnTo>
                  <a:pt x="19" y="150"/>
                </a:lnTo>
                <a:lnTo>
                  <a:pt x="12" y="138"/>
                </a:lnTo>
                <a:lnTo>
                  <a:pt x="5" y="125"/>
                </a:lnTo>
                <a:lnTo>
                  <a:pt x="1" y="111"/>
                </a:lnTo>
                <a:lnTo>
                  <a:pt x="0" y="95"/>
                </a:lnTo>
                <a:lnTo>
                  <a:pt x="2" y="78"/>
                </a:lnTo>
                <a:lnTo>
                  <a:pt x="7" y="62"/>
                </a:lnTo>
                <a:lnTo>
                  <a:pt x="15" y="46"/>
                </a:lnTo>
                <a:lnTo>
                  <a:pt x="25" y="31"/>
                </a:lnTo>
                <a:lnTo>
                  <a:pt x="38" y="19"/>
                </a:lnTo>
                <a:lnTo>
                  <a:pt x="51" y="9"/>
                </a:lnTo>
                <a:lnTo>
                  <a:pt x="65" y="3"/>
                </a:lnTo>
                <a:lnTo>
                  <a:pt x="71" y="0"/>
                </a:lnTo>
                <a:lnTo>
                  <a:pt x="79" y="0"/>
                </a:lnTo>
                <a:lnTo>
                  <a:pt x="85" y="0"/>
                </a:lnTo>
                <a:lnTo>
                  <a:pt x="92" y="3"/>
                </a:lnTo>
                <a:lnTo>
                  <a:pt x="102" y="9"/>
                </a:lnTo>
                <a:lnTo>
                  <a:pt x="112" y="19"/>
                </a:lnTo>
                <a:lnTo>
                  <a:pt x="121" y="31"/>
                </a:lnTo>
                <a:lnTo>
                  <a:pt x="127" y="46"/>
                </a:lnTo>
                <a:lnTo>
                  <a:pt x="132" y="62"/>
                </a:lnTo>
                <a:lnTo>
                  <a:pt x="134" y="78"/>
                </a:lnTo>
                <a:lnTo>
                  <a:pt x="135" y="95"/>
                </a:lnTo>
                <a:lnTo>
                  <a:pt x="134" y="111"/>
                </a:lnTo>
                <a:lnTo>
                  <a:pt x="129" y="125"/>
                </a:lnTo>
                <a:lnTo>
                  <a:pt x="123" y="138"/>
                </a:lnTo>
                <a:lnTo>
                  <a:pt x="115" y="150"/>
                </a:lnTo>
                <a:lnTo>
                  <a:pt x="105" y="160"/>
                </a:lnTo>
                <a:lnTo>
                  <a:pt x="94" y="167"/>
                </a:lnTo>
                <a:lnTo>
                  <a:pt x="81" y="172"/>
                </a:lnTo>
                <a:lnTo>
                  <a:pt x="68" y="173"/>
                </a:lnTo>
                <a:close/>
              </a:path>
            </a:pathLst>
          </a:custGeom>
          <a:solidFill>
            <a:srgbClr val="FFCC99"/>
          </a:solidFill>
          <a:ln w="38100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grpSp>
        <p:nvGrpSpPr>
          <p:cNvPr id="8" name="7 Grupo"/>
          <p:cNvGrpSpPr/>
          <p:nvPr/>
        </p:nvGrpSpPr>
        <p:grpSpPr>
          <a:xfrm>
            <a:off x="4479924" y="872716"/>
            <a:ext cx="4340547" cy="5508612"/>
            <a:chOff x="4283968" y="1124744"/>
            <a:chExt cx="2324323" cy="1728192"/>
          </a:xfrm>
        </p:grpSpPr>
        <p:sp>
          <p:nvSpPr>
            <p:cNvPr id="25" name="24 Rectángulo redondeado"/>
            <p:cNvSpPr/>
            <p:nvPr/>
          </p:nvSpPr>
          <p:spPr>
            <a:xfrm>
              <a:off x="4283968" y="1124744"/>
              <a:ext cx="2324323" cy="1728192"/>
            </a:xfrm>
            <a:prstGeom prst="roundRect">
              <a:avLst>
                <a:gd name="adj" fmla="val 8234"/>
              </a:avLst>
            </a:prstGeom>
            <a:solidFill>
              <a:srgbClr val="00CCFF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4391112" y="1411453"/>
              <a:ext cx="2101500" cy="1351120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4391113" y="1194520"/>
              <a:ext cx="2101499" cy="144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400" b="1" dirty="0" smtClean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Black" pitchFamily="34" charset="0"/>
                </a:rPr>
                <a:t>BEARD/MOUSTACHE</a:t>
              </a:r>
              <a:endParaRPr lang="es-ES" sz="11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endParaRPr>
            </a:p>
          </p:txBody>
        </p:sp>
      </p:grp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4" y="131910"/>
            <a:ext cx="5534711" cy="560786"/>
          </a:xfrm>
          <a:prstGeom prst="rect">
            <a:avLst/>
          </a:prstGeom>
        </p:spPr>
      </p:pic>
      <p:sp>
        <p:nvSpPr>
          <p:cNvPr id="81" name="Freeform 4"/>
          <p:cNvSpPr>
            <a:spLocks/>
          </p:cNvSpPr>
          <p:nvPr/>
        </p:nvSpPr>
        <p:spPr bwMode="auto">
          <a:xfrm>
            <a:off x="899592" y="1484784"/>
            <a:ext cx="2736303" cy="1509041"/>
          </a:xfrm>
          <a:custGeom>
            <a:avLst/>
            <a:gdLst>
              <a:gd name="T0" fmla="*/ 2147483647 w 187"/>
              <a:gd name="T1" fmla="*/ 2147483647 h 155"/>
              <a:gd name="T2" fmla="*/ 0 w 187"/>
              <a:gd name="T3" fmla="*/ 2147483647 h 155"/>
              <a:gd name="T4" fmla="*/ 2147483647 w 187"/>
              <a:gd name="T5" fmla="*/ 2147483647 h 155"/>
              <a:gd name="T6" fmla="*/ 2147483647 w 187"/>
              <a:gd name="T7" fmla="*/ 2147483647 h 155"/>
              <a:gd name="T8" fmla="*/ 2147483647 w 187"/>
              <a:gd name="T9" fmla="*/ 2147483647 h 155"/>
              <a:gd name="T10" fmla="*/ 2147483647 w 187"/>
              <a:gd name="T11" fmla="*/ 2147483647 h 155"/>
              <a:gd name="T12" fmla="*/ 2147483647 w 187"/>
              <a:gd name="T13" fmla="*/ 2147483647 h 155"/>
              <a:gd name="T14" fmla="*/ 2147483647 w 187"/>
              <a:gd name="T15" fmla="*/ 2147483647 h 155"/>
              <a:gd name="T16" fmla="*/ 2147483647 w 187"/>
              <a:gd name="T17" fmla="*/ 2147483647 h 155"/>
              <a:gd name="T18" fmla="*/ 2147483647 w 187"/>
              <a:gd name="T19" fmla="*/ 2147483647 h 155"/>
              <a:gd name="T20" fmla="*/ 2147483647 w 187"/>
              <a:gd name="T21" fmla="*/ 2147483647 h 155"/>
              <a:gd name="T22" fmla="*/ 2147483647 w 187"/>
              <a:gd name="T23" fmla="*/ 2147483647 h 155"/>
              <a:gd name="T24" fmla="*/ 2147483647 w 187"/>
              <a:gd name="T25" fmla="*/ 2147483647 h 155"/>
              <a:gd name="T26" fmla="*/ 2147483647 w 187"/>
              <a:gd name="T27" fmla="*/ 2147483647 h 155"/>
              <a:gd name="T28" fmla="*/ 2147483647 w 187"/>
              <a:gd name="T29" fmla="*/ 2147483647 h 155"/>
              <a:gd name="T30" fmla="*/ 2147483647 w 187"/>
              <a:gd name="T31" fmla="*/ 2147483647 h 155"/>
              <a:gd name="T32" fmla="*/ 2147483647 w 187"/>
              <a:gd name="T33" fmla="*/ 2147483647 h 155"/>
              <a:gd name="T34" fmla="*/ 2147483647 w 187"/>
              <a:gd name="T35" fmla="*/ 2147483647 h 155"/>
              <a:gd name="T36" fmla="*/ 2147483647 w 187"/>
              <a:gd name="T37" fmla="*/ 2147483647 h 155"/>
              <a:gd name="T38" fmla="*/ 2147483647 w 187"/>
              <a:gd name="T39" fmla="*/ 2147483647 h 155"/>
              <a:gd name="T40" fmla="*/ 2147483647 w 187"/>
              <a:gd name="T41" fmla="*/ 2147483647 h 155"/>
              <a:gd name="T42" fmla="*/ 2147483647 w 187"/>
              <a:gd name="T43" fmla="*/ 2147483647 h 155"/>
              <a:gd name="T44" fmla="*/ 2147483647 w 187"/>
              <a:gd name="T45" fmla="*/ 2147483647 h 155"/>
              <a:gd name="T46" fmla="*/ 2147483647 w 187"/>
              <a:gd name="T47" fmla="*/ 2147483647 h 155"/>
              <a:gd name="T48" fmla="*/ 2147483647 w 187"/>
              <a:gd name="T49" fmla="*/ 2147483647 h 155"/>
              <a:gd name="T50" fmla="*/ 2147483647 w 187"/>
              <a:gd name="T51" fmla="*/ 2147483647 h 155"/>
              <a:gd name="T52" fmla="*/ 2147483647 w 187"/>
              <a:gd name="T53" fmla="*/ 2147483647 h 155"/>
              <a:gd name="T54" fmla="*/ 2147483647 w 187"/>
              <a:gd name="T55" fmla="*/ 2147483647 h 155"/>
              <a:gd name="T56" fmla="*/ 2147483647 w 187"/>
              <a:gd name="T57" fmla="*/ 2147483647 h 155"/>
              <a:gd name="T58" fmla="*/ 2147483647 w 187"/>
              <a:gd name="T59" fmla="*/ 2147483647 h 155"/>
              <a:gd name="T60" fmla="*/ 2147483647 w 187"/>
              <a:gd name="T61" fmla="*/ 2147483647 h 155"/>
              <a:gd name="T62" fmla="*/ 2147483647 w 187"/>
              <a:gd name="T63" fmla="*/ 2147483647 h 155"/>
              <a:gd name="T64" fmla="*/ 2147483647 w 187"/>
              <a:gd name="T65" fmla="*/ 2147483647 h 155"/>
              <a:gd name="T66" fmla="*/ 2147483647 w 187"/>
              <a:gd name="T67" fmla="*/ 2147483647 h 155"/>
              <a:gd name="T68" fmla="*/ 2147483647 w 187"/>
              <a:gd name="T69" fmla="*/ 2147483647 h 155"/>
              <a:gd name="T70" fmla="*/ 2147483647 w 187"/>
              <a:gd name="T71" fmla="*/ 2147483647 h 155"/>
              <a:gd name="T72" fmla="*/ 2147483647 w 187"/>
              <a:gd name="T73" fmla="*/ 2147483647 h 155"/>
              <a:gd name="T74" fmla="*/ 2147483647 w 187"/>
              <a:gd name="T75" fmla="*/ 2147483647 h 155"/>
              <a:gd name="T76" fmla="*/ 2147483647 w 187"/>
              <a:gd name="T77" fmla="*/ 2147483647 h 155"/>
              <a:gd name="T78" fmla="*/ 2147483647 w 187"/>
              <a:gd name="T79" fmla="*/ 2147483647 h 155"/>
              <a:gd name="T80" fmla="*/ 2147483647 w 187"/>
              <a:gd name="T81" fmla="*/ 2147483647 h 155"/>
              <a:gd name="T82" fmla="*/ 2147483647 w 187"/>
              <a:gd name="T83" fmla="*/ 2147483647 h 155"/>
              <a:gd name="T84" fmla="*/ 2147483647 w 187"/>
              <a:gd name="T85" fmla="*/ 2147483647 h 155"/>
              <a:gd name="T86" fmla="*/ 2147483647 w 187"/>
              <a:gd name="T87" fmla="*/ 2147483647 h 155"/>
              <a:gd name="T88" fmla="*/ 2147483647 w 187"/>
              <a:gd name="T89" fmla="*/ 2147483647 h 155"/>
              <a:gd name="T90" fmla="*/ 2147483647 w 187"/>
              <a:gd name="T91" fmla="*/ 2147483647 h 155"/>
              <a:gd name="T92" fmla="*/ 2147483647 w 187"/>
              <a:gd name="T93" fmla="*/ 2147483647 h 155"/>
              <a:gd name="T94" fmla="*/ 2147483647 w 187"/>
              <a:gd name="T95" fmla="*/ 2147483647 h 155"/>
              <a:gd name="T96" fmla="*/ 2147483647 w 187"/>
              <a:gd name="T97" fmla="*/ 2147483647 h 155"/>
              <a:gd name="T98" fmla="*/ 2147483647 w 187"/>
              <a:gd name="T99" fmla="*/ 2147483647 h 155"/>
              <a:gd name="T100" fmla="*/ 2147483647 w 187"/>
              <a:gd name="T101" fmla="*/ 2147483647 h 155"/>
              <a:gd name="T102" fmla="*/ 2147483647 w 187"/>
              <a:gd name="T103" fmla="*/ 2147483647 h 155"/>
              <a:gd name="T104" fmla="*/ 2147483647 w 187"/>
              <a:gd name="T105" fmla="*/ 2147483647 h 155"/>
              <a:gd name="T106" fmla="*/ 2147483647 w 187"/>
              <a:gd name="T107" fmla="*/ 2147483647 h 155"/>
              <a:gd name="T108" fmla="*/ 2147483647 w 187"/>
              <a:gd name="T109" fmla="*/ 2147483647 h 155"/>
              <a:gd name="T110" fmla="*/ 2147483647 w 187"/>
              <a:gd name="T111" fmla="*/ 2147483647 h 155"/>
              <a:gd name="T112" fmla="*/ 2147483647 w 187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87" h="155">
                <a:moveTo>
                  <a:pt x="6" y="95"/>
                </a:moveTo>
                <a:lnTo>
                  <a:pt x="1" y="79"/>
                </a:lnTo>
                <a:lnTo>
                  <a:pt x="0" y="71"/>
                </a:lnTo>
                <a:lnTo>
                  <a:pt x="0" y="63"/>
                </a:lnTo>
                <a:lnTo>
                  <a:pt x="2" y="55"/>
                </a:lnTo>
                <a:lnTo>
                  <a:pt x="6" y="49"/>
                </a:lnTo>
                <a:lnTo>
                  <a:pt x="13" y="42"/>
                </a:lnTo>
                <a:lnTo>
                  <a:pt x="23" y="37"/>
                </a:lnTo>
                <a:lnTo>
                  <a:pt x="25" y="36"/>
                </a:lnTo>
                <a:lnTo>
                  <a:pt x="28" y="33"/>
                </a:lnTo>
                <a:lnTo>
                  <a:pt x="29" y="29"/>
                </a:lnTo>
                <a:lnTo>
                  <a:pt x="30" y="24"/>
                </a:lnTo>
                <a:lnTo>
                  <a:pt x="31" y="19"/>
                </a:lnTo>
                <a:lnTo>
                  <a:pt x="35" y="14"/>
                </a:lnTo>
                <a:lnTo>
                  <a:pt x="39" y="10"/>
                </a:lnTo>
                <a:lnTo>
                  <a:pt x="44" y="8"/>
                </a:lnTo>
                <a:lnTo>
                  <a:pt x="58" y="4"/>
                </a:lnTo>
                <a:lnTo>
                  <a:pt x="75" y="2"/>
                </a:lnTo>
                <a:lnTo>
                  <a:pt x="88" y="0"/>
                </a:lnTo>
                <a:lnTo>
                  <a:pt x="97" y="2"/>
                </a:lnTo>
                <a:lnTo>
                  <a:pt x="108" y="7"/>
                </a:lnTo>
                <a:lnTo>
                  <a:pt x="121" y="12"/>
                </a:lnTo>
                <a:lnTo>
                  <a:pt x="135" y="16"/>
                </a:lnTo>
                <a:lnTo>
                  <a:pt x="141" y="21"/>
                </a:lnTo>
                <a:lnTo>
                  <a:pt x="145" y="26"/>
                </a:lnTo>
                <a:lnTo>
                  <a:pt x="147" y="33"/>
                </a:lnTo>
                <a:lnTo>
                  <a:pt x="149" y="37"/>
                </a:lnTo>
                <a:lnTo>
                  <a:pt x="154" y="39"/>
                </a:lnTo>
                <a:lnTo>
                  <a:pt x="160" y="41"/>
                </a:lnTo>
                <a:lnTo>
                  <a:pt x="165" y="43"/>
                </a:lnTo>
                <a:lnTo>
                  <a:pt x="170" y="48"/>
                </a:lnTo>
                <a:lnTo>
                  <a:pt x="174" y="59"/>
                </a:lnTo>
                <a:lnTo>
                  <a:pt x="177" y="84"/>
                </a:lnTo>
                <a:lnTo>
                  <a:pt x="178" y="90"/>
                </a:lnTo>
                <a:lnTo>
                  <a:pt x="178" y="95"/>
                </a:lnTo>
                <a:lnTo>
                  <a:pt x="178" y="104"/>
                </a:lnTo>
                <a:lnTo>
                  <a:pt x="178" y="112"/>
                </a:lnTo>
                <a:lnTo>
                  <a:pt x="182" y="123"/>
                </a:lnTo>
                <a:lnTo>
                  <a:pt x="181" y="125"/>
                </a:lnTo>
                <a:lnTo>
                  <a:pt x="179" y="129"/>
                </a:lnTo>
                <a:lnTo>
                  <a:pt x="178" y="133"/>
                </a:lnTo>
                <a:lnTo>
                  <a:pt x="177" y="134"/>
                </a:lnTo>
                <a:lnTo>
                  <a:pt x="182" y="134"/>
                </a:lnTo>
                <a:lnTo>
                  <a:pt x="185" y="133"/>
                </a:lnTo>
                <a:lnTo>
                  <a:pt x="187" y="132"/>
                </a:lnTo>
                <a:lnTo>
                  <a:pt x="182" y="131"/>
                </a:lnTo>
                <a:lnTo>
                  <a:pt x="179" y="132"/>
                </a:lnTo>
                <a:lnTo>
                  <a:pt x="177" y="134"/>
                </a:lnTo>
                <a:lnTo>
                  <a:pt x="177" y="138"/>
                </a:lnTo>
                <a:lnTo>
                  <a:pt x="177" y="140"/>
                </a:lnTo>
                <a:lnTo>
                  <a:pt x="172" y="143"/>
                </a:lnTo>
                <a:lnTo>
                  <a:pt x="165" y="149"/>
                </a:lnTo>
                <a:lnTo>
                  <a:pt x="158" y="154"/>
                </a:lnTo>
                <a:lnTo>
                  <a:pt x="155" y="155"/>
                </a:lnTo>
                <a:lnTo>
                  <a:pt x="152" y="155"/>
                </a:lnTo>
                <a:lnTo>
                  <a:pt x="152" y="150"/>
                </a:lnTo>
                <a:lnTo>
                  <a:pt x="152" y="143"/>
                </a:lnTo>
                <a:lnTo>
                  <a:pt x="155" y="130"/>
                </a:lnTo>
                <a:lnTo>
                  <a:pt x="148" y="130"/>
                </a:lnTo>
                <a:lnTo>
                  <a:pt x="141" y="127"/>
                </a:lnTo>
                <a:lnTo>
                  <a:pt x="134" y="123"/>
                </a:lnTo>
                <a:lnTo>
                  <a:pt x="131" y="117"/>
                </a:lnTo>
                <a:lnTo>
                  <a:pt x="132" y="112"/>
                </a:lnTo>
                <a:lnTo>
                  <a:pt x="135" y="105"/>
                </a:lnTo>
                <a:lnTo>
                  <a:pt x="137" y="99"/>
                </a:lnTo>
                <a:lnTo>
                  <a:pt x="136" y="95"/>
                </a:lnTo>
                <a:lnTo>
                  <a:pt x="135" y="93"/>
                </a:lnTo>
                <a:lnTo>
                  <a:pt x="131" y="91"/>
                </a:lnTo>
                <a:lnTo>
                  <a:pt x="124" y="92"/>
                </a:lnTo>
                <a:lnTo>
                  <a:pt x="108" y="97"/>
                </a:lnTo>
                <a:lnTo>
                  <a:pt x="101" y="99"/>
                </a:lnTo>
                <a:lnTo>
                  <a:pt x="96" y="99"/>
                </a:lnTo>
                <a:lnTo>
                  <a:pt x="95" y="98"/>
                </a:lnTo>
                <a:lnTo>
                  <a:pt x="96" y="95"/>
                </a:lnTo>
                <a:lnTo>
                  <a:pt x="98" y="93"/>
                </a:lnTo>
                <a:lnTo>
                  <a:pt x="101" y="89"/>
                </a:lnTo>
                <a:lnTo>
                  <a:pt x="100" y="84"/>
                </a:lnTo>
                <a:lnTo>
                  <a:pt x="95" y="69"/>
                </a:lnTo>
                <a:lnTo>
                  <a:pt x="91" y="63"/>
                </a:lnTo>
                <a:lnTo>
                  <a:pt x="88" y="59"/>
                </a:lnTo>
                <a:lnTo>
                  <a:pt x="84" y="56"/>
                </a:lnTo>
                <a:lnTo>
                  <a:pt x="82" y="59"/>
                </a:lnTo>
                <a:lnTo>
                  <a:pt x="77" y="69"/>
                </a:lnTo>
                <a:lnTo>
                  <a:pt x="73" y="77"/>
                </a:lnTo>
                <a:lnTo>
                  <a:pt x="69" y="82"/>
                </a:lnTo>
                <a:lnTo>
                  <a:pt x="66" y="87"/>
                </a:lnTo>
                <a:lnTo>
                  <a:pt x="63" y="88"/>
                </a:lnTo>
                <a:lnTo>
                  <a:pt x="61" y="89"/>
                </a:lnTo>
                <a:lnTo>
                  <a:pt x="57" y="86"/>
                </a:lnTo>
                <a:lnTo>
                  <a:pt x="53" y="74"/>
                </a:lnTo>
                <a:lnTo>
                  <a:pt x="50" y="69"/>
                </a:lnTo>
                <a:lnTo>
                  <a:pt x="48" y="68"/>
                </a:lnTo>
                <a:lnTo>
                  <a:pt x="46" y="68"/>
                </a:lnTo>
                <a:lnTo>
                  <a:pt x="41" y="73"/>
                </a:lnTo>
                <a:lnTo>
                  <a:pt x="39" y="77"/>
                </a:lnTo>
                <a:lnTo>
                  <a:pt x="38" y="86"/>
                </a:lnTo>
                <a:lnTo>
                  <a:pt x="39" y="89"/>
                </a:lnTo>
                <a:lnTo>
                  <a:pt x="40" y="90"/>
                </a:lnTo>
                <a:lnTo>
                  <a:pt x="42" y="90"/>
                </a:lnTo>
                <a:lnTo>
                  <a:pt x="46" y="88"/>
                </a:lnTo>
                <a:lnTo>
                  <a:pt x="41" y="91"/>
                </a:lnTo>
                <a:lnTo>
                  <a:pt x="39" y="93"/>
                </a:lnTo>
                <a:lnTo>
                  <a:pt x="36" y="95"/>
                </a:lnTo>
                <a:lnTo>
                  <a:pt x="33" y="98"/>
                </a:lnTo>
                <a:lnTo>
                  <a:pt x="29" y="100"/>
                </a:lnTo>
                <a:lnTo>
                  <a:pt x="28" y="102"/>
                </a:lnTo>
                <a:lnTo>
                  <a:pt x="28" y="104"/>
                </a:lnTo>
                <a:lnTo>
                  <a:pt x="30" y="107"/>
                </a:lnTo>
                <a:lnTo>
                  <a:pt x="30" y="113"/>
                </a:lnTo>
                <a:lnTo>
                  <a:pt x="28" y="116"/>
                </a:lnTo>
                <a:lnTo>
                  <a:pt x="26" y="121"/>
                </a:lnTo>
                <a:lnTo>
                  <a:pt x="23" y="127"/>
                </a:lnTo>
                <a:lnTo>
                  <a:pt x="21" y="130"/>
                </a:lnTo>
                <a:lnTo>
                  <a:pt x="6" y="95"/>
                </a:lnTo>
                <a:close/>
              </a:path>
            </a:pathLst>
          </a:custGeom>
          <a:solidFill>
            <a:srgbClr val="993300"/>
          </a:solidFill>
          <a:ln w="381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30" name="29 Grupo"/>
          <p:cNvGrpSpPr/>
          <p:nvPr/>
        </p:nvGrpSpPr>
        <p:grpSpPr>
          <a:xfrm>
            <a:off x="1323418" y="2639496"/>
            <a:ext cx="1812903" cy="425547"/>
            <a:chOff x="4973050" y="2703355"/>
            <a:chExt cx="3539854" cy="614993"/>
          </a:xfrm>
          <a:solidFill>
            <a:srgbClr val="993300"/>
          </a:solidFill>
        </p:grpSpPr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4973050" y="2703355"/>
              <a:ext cx="1460266" cy="597951"/>
            </a:xfrm>
            <a:custGeom>
              <a:avLst/>
              <a:gdLst>
                <a:gd name="T0" fmla="*/ 2147483647 w 174"/>
                <a:gd name="T1" fmla="*/ 2147483647 h 89"/>
                <a:gd name="T2" fmla="*/ 2147483647 w 174"/>
                <a:gd name="T3" fmla="*/ 2147483647 h 89"/>
                <a:gd name="T4" fmla="*/ 2147483647 w 174"/>
                <a:gd name="T5" fmla="*/ 2147483647 h 89"/>
                <a:gd name="T6" fmla="*/ 2147483647 w 174"/>
                <a:gd name="T7" fmla="*/ 2147483647 h 89"/>
                <a:gd name="T8" fmla="*/ 2147483647 w 174"/>
                <a:gd name="T9" fmla="*/ 2147483647 h 89"/>
                <a:gd name="T10" fmla="*/ 2147483647 w 174"/>
                <a:gd name="T11" fmla="*/ 2147483647 h 89"/>
                <a:gd name="T12" fmla="*/ 2147483647 w 174"/>
                <a:gd name="T13" fmla="*/ 2147483647 h 89"/>
                <a:gd name="T14" fmla="*/ 2147483647 w 174"/>
                <a:gd name="T15" fmla="*/ 2147483647 h 89"/>
                <a:gd name="T16" fmla="*/ 2147483647 w 174"/>
                <a:gd name="T17" fmla="*/ 2147483647 h 89"/>
                <a:gd name="T18" fmla="*/ 2147483647 w 174"/>
                <a:gd name="T19" fmla="*/ 2147483647 h 89"/>
                <a:gd name="T20" fmla="*/ 2147483647 w 174"/>
                <a:gd name="T21" fmla="*/ 2147483647 h 89"/>
                <a:gd name="T22" fmla="*/ 2147483647 w 174"/>
                <a:gd name="T23" fmla="*/ 2147483647 h 89"/>
                <a:gd name="T24" fmla="*/ 2147483647 w 174"/>
                <a:gd name="T25" fmla="*/ 2147483647 h 89"/>
                <a:gd name="T26" fmla="*/ 2147483647 w 174"/>
                <a:gd name="T27" fmla="*/ 2147483647 h 89"/>
                <a:gd name="T28" fmla="*/ 2147483647 w 174"/>
                <a:gd name="T29" fmla="*/ 2147483647 h 89"/>
                <a:gd name="T30" fmla="*/ 2147483647 w 174"/>
                <a:gd name="T31" fmla="*/ 2147483647 h 89"/>
                <a:gd name="T32" fmla="*/ 2147483647 w 174"/>
                <a:gd name="T33" fmla="*/ 2147483647 h 89"/>
                <a:gd name="T34" fmla="*/ 2147483647 w 174"/>
                <a:gd name="T35" fmla="*/ 2147483647 h 89"/>
                <a:gd name="T36" fmla="*/ 2147483647 w 174"/>
                <a:gd name="T37" fmla="*/ 2147483647 h 89"/>
                <a:gd name="T38" fmla="*/ 2147483647 w 174"/>
                <a:gd name="T39" fmla="*/ 2147483647 h 89"/>
                <a:gd name="T40" fmla="*/ 2147483647 w 174"/>
                <a:gd name="T41" fmla="*/ 2147483647 h 89"/>
                <a:gd name="T42" fmla="*/ 2147483647 w 174"/>
                <a:gd name="T43" fmla="*/ 2147483647 h 89"/>
                <a:gd name="T44" fmla="*/ 2147483647 w 174"/>
                <a:gd name="T45" fmla="*/ 2147483647 h 89"/>
                <a:gd name="T46" fmla="*/ 2147483647 w 174"/>
                <a:gd name="T47" fmla="*/ 2147483647 h 89"/>
                <a:gd name="T48" fmla="*/ 2147483647 w 174"/>
                <a:gd name="T49" fmla="*/ 2147483647 h 89"/>
                <a:gd name="T50" fmla="*/ 2147483647 w 174"/>
                <a:gd name="T51" fmla="*/ 2147483647 h 89"/>
                <a:gd name="T52" fmla="*/ 2147483647 w 174"/>
                <a:gd name="T53" fmla="*/ 2147483647 h 89"/>
                <a:gd name="T54" fmla="*/ 2147483647 w 174"/>
                <a:gd name="T55" fmla="*/ 2147483647 h 89"/>
                <a:gd name="T56" fmla="*/ 2147483647 w 174"/>
                <a:gd name="T57" fmla="*/ 2147483647 h 89"/>
                <a:gd name="T58" fmla="*/ 2147483647 w 174"/>
                <a:gd name="T59" fmla="*/ 2147483647 h 89"/>
                <a:gd name="T60" fmla="*/ 2147483647 w 174"/>
                <a:gd name="T61" fmla="*/ 2147483647 h 89"/>
                <a:gd name="T62" fmla="*/ 2147483647 w 174"/>
                <a:gd name="T63" fmla="*/ 2147483647 h 89"/>
                <a:gd name="T64" fmla="*/ 2147483647 w 174"/>
                <a:gd name="T65" fmla="*/ 2147483647 h 89"/>
                <a:gd name="T66" fmla="*/ 2147483647 w 174"/>
                <a:gd name="T67" fmla="*/ 2147483647 h 89"/>
                <a:gd name="T68" fmla="*/ 2147483647 w 174"/>
                <a:gd name="T69" fmla="*/ 2147483647 h 89"/>
                <a:gd name="T70" fmla="*/ 2147483647 w 174"/>
                <a:gd name="T71" fmla="*/ 2147483647 h 89"/>
                <a:gd name="T72" fmla="*/ 2147483647 w 174"/>
                <a:gd name="T73" fmla="*/ 2147483647 h 89"/>
                <a:gd name="T74" fmla="*/ 2147483647 w 174"/>
                <a:gd name="T75" fmla="*/ 2147483647 h 89"/>
                <a:gd name="T76" fmla="*/ 2147483647 w 174"/>
                <a:gd name="T77" fmla="*/ 2147483647 h 89"/>
                <a:gd name="T78" fmla="*/ 2147483647 w 174"/>
                <a:gd name="T79" fmla="*/ 2147483647 h 89"/>
                <a:gd name="T80" fmla="*/ 2147483647 w 174"/>
                <a:gd name="T81" fmla="*/ 2147483647 h 89"/>
                <a:gd name="T82" fmla="*/ 2147483647 w 174"/>
                <a:gd name="T83" fmla="*/ 2147483647 h 89"/>
                <a:gd name="T84" fmla="*/ 2147483647 w 174"/>
                <a:gd name="T85" fmla="*/ 2147483647 h 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" h="89">
                  <a:moveTo>
                    <a:pt x="165" y="80"/>
                  </a:moveTo>
                  <a:lnTo>
                    <a:pt x="157" y="72"/>
                  </a:lnTo>
                  <a:lnTo>
                    <a:pt x="147" y="64"/>
                  </a:lnTo>
                  <a:lnTo>
                    <a:pt x="134" y="59"/>
                  </a:lnTo>
                  <a:lnTo>
                    <a:pt x="119" y="54"/>
                  </a:lnTo>
                  <a:lnTo>
                    <a:pt x="105" y="52"/>
                  </a:lnTo>
                  <a:lnTo>
                    <a:pt x="90" y="51"/>
                  </a:lnTo>
                  <a:lnTo>
                    <a:pt x="79" y="53"/>
                  </a:lnTo>
                  <a:lnTo>
                    <a:pt x="71" y="59"/>
                  </a:lnTo>
                  <a:lnTo>
                    <a:pt x="61" y="69"/>
                  </a:lnTo>
                  <a:lnTo>
                    <a:pt x="57" y="74"/>
                  </a:lnTo>
                  <a:lnTo>
                    <a:pt x="53" y="77"/>
                  </a:lnTo>
                  <a:lnTo>
                    <a:pt x="49" y="78"/>
                  </a:lnTo>
                  <a:lnTo>
                    <a:pt x="44" y="78"/>
                  </a:lnTo>
                  <a:lnTo>
                    <a:pt x="39" y="77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0" y="65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7" y="51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9" y="47"/>
                  </a:lnTo>
                  <a:lnTo>
                    <a:pt x="17" y="43"/>
                  </a:lnTo>
                  <a:lnTo>
                    <a:pt x="26" y="40"/>
                  </a:lnTo>
                  <a:lnTo>
                    <a:pt x="33" y="38"/>
                  </a:lnTo>
                  <a:lnTo>
                    <a:pt x="45" y="38"/>
                  </a:lnTo>
                  <a:lnTo>
                    <a:pt x="50" y="40"/>
                  </a:lnTo>
                  <a:lnTo>
                    <a:pt x="52" y="42"/>
                  </a:lnTo>
                  <a:lnTo>
                    <a:pt x="42" y="33"/>
                  </a:lnTo>
                  <a:lnTo>
                    <a:pt x="34" y="29"/>
                  </a:lnTo>
                  <a:lnTo>
                    <a:pt x="29" y="27"/>
                  </a:lnTo>
                  <a:lnTo>
                    <a:pt x="25" y="28"/>
                  </a:lnTo>
                  <a:lnTo>
                    <a:pt x="39" y="24"/>
                  </a:lnTo>
                  <a:lnTo>
                    <a:pt x="53" y="23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70" y="31"/>
                  </a:lnTo>
                  <a:lnTo>
                    <a:pt x="66" y="26"/>
                  </a:lnTo>
                  <a:lnTo>
                    <a:pt x="64" y="21"/>
                  </a:lnTo>
                  <a:lnTo>
                    <a:pt x="60" y="16"/>
                  </a:lnTo>
                  <a:lnTo>
                    <a:pt x="55" y="13"/>
                  </a:lnTo>
                  <a:lnTo>
                    <a:pt x="49" y="10"/>
                  </a:lnTo>
                  <a:lnTo>
                    <a:pt x="61" y="9"/>
                  </a:lnTo>
                  <a:lnTo>
                    <a:pt x="71" y="10"/>
                  </a:lnTo>
                  <a:lnTo>
                    <a:pt x="78" y="12"/>
                  </a:lnTo>
                  <a:lnTo>
                    <a:pt x="84" y="15"/>
                  </a:lnTo>
                  <a:lnTo>
                    <a:pt x="88" y="18"/>
                  </a:lnTo>
                  <a:lnTo>
                    <a:pt x="91" y="21"/>
                  </a:lnTo>
                  <a:lnTo>
                    <a:pt x="95" y="28"/>
                  </a:lnTo>
                  <a:lnTo>
                    <a:pt x="93" y="15"/>
                  </a:lnTo>
                  <a:lnTo>
                    <a:pt x="88" y="6"/>
                  </a:lnTo>
                  <a:lnTo>
                    <a:pt x="85" y="1"/>
                  </a:lnTo>
                  <a:lnTo>
                    <a:pt x="84" y="0"/>
                  </a:lnTo>
                  <a:lnTo>
                    <a:pt x="96" y="6"/>
                  </a:lnTo>
                  <a:lnTo>
                    <a:pt x="106" y="14"/>
                  </a:lnTo>
                  <a:lnTo>
                    <a:pt x="112" y="23"/>
                  </a:lnTo>
                  <a:lnTo>
                    <a:pt x="113" y="26"/>
                  </a:lnTo>
                  <a:lnTo>
                    <a:pt x="113" y="29"/>
                  </a:lnTo>
                  <a:lnTo>
                    <a:pt x="113" y="19"/>
                  </a:lnTo>
                  <a:lnTo>
                    <a:pt x="114" y="14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22" y="12"/>
                  </a:lnTo>
                  <a:lnTo>
                    <a:pt x="129" y="16"/>
                  </a:lnTo>
                  <a:lnTo>
                    <a:pt x="133" y="21"/>
                  </a:lnTo>
                  <a:lnTo>
                    <a:pt x="133" y="28"/>
                  </a:lnTo>
                  <a:lnTo>
                    <a:pt x="135" y="17"/>
                  </a:lnTo>
                  <a:lnTo>
                    <a:pt x="137" y="9"/>
                  </a:lnTo>
                  <a:lnTo>
                    <a:pt x="137" y="5"/>
                  </a:lnTo>
                  <a:lnTo>
                    <a:pt x="135" y="2"/>
                  </a:lnTo>
                  <a:lnTo>
                    <a:pt x="142" y="7"/>
                  </a:lnTo>
                  <a:lnTo>
                    <a:pt x="148" y="15"/>
                  </a:lnTo>
                  <a:lnTo>
                    <a:pt x="162" y="32"/>
                  </a:lnTo>
                  <a:lnTo>
                    <a:pt x="167" y="42"/>
                  </a:lnTo>
                  <a:lnTo>
                    <a:pt x="171" y="52"/>
                  </a:lnTo>
                  <a:lnTo>
                    <a:pt x="174" y="63"/>
                  </a:lnTo>
                  <a:lnTo>
                    <a:pt x="174" y="73"/>
                  </a:lnTo>
                  <a:lnTo>
                    <a:pt x="173" y="80"/>
                  </a:lnTo>
                  <a:lnTo>
                    <a:pt x="171" y="86"/>
                  </a:lnTo>
                  <a:lnTo>
                    <a:pt x="169" y="89"/>
                  </a:lnTo>
                  <a:lnTo>
                    <a:pt x="168" y="89"/>
                  </a:lnTo>
                  <a:lnTo>
                    <a:pt x="167" y="88"/>
                  </a:lnTo>
                  <a:lnTo>
                    <a:pt x="166" y="86"/>
                  </a:lnTo>
                  <a:lnTo>
                    <a:pt x="165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 rot="536911">
              <a:off x="6744753" y="2721755"/>
              <a:ext cx="1768151" cy="596593"/>
            </a:xfrm>
            <a:custGeom>
              <a:avLst/>
              <a:gdLst>
                <a:gd name="T0" fmla="*/ 2147483647 w 181"/>
                <a:gd name="T1" fmla="*/ 2147483647 h 90"/>
                <a:gd name="T2" fmla="*/ 2147483647 w 181"/>
                <a:gd name="T3" fmla="*/ 2147483647 h 90"/>
                <a:gd name="T4" fmla="*/ 2147483647 w 181"/>
                <a:gd name="T5" fmla="*/ 2147483647 h 90"/>
                <a:gd name="T6" fmla="*/ 2147483647 w 181"/>
                <a:gd name="T7" fmla="*/ 2147483647 h 90"/>
                <a:gd name="T8" fmla="*/ 2147483647 w 181"/>
                <a:gd name="T9" fmla="*/ 2147483647 h 90"/>
                <a:gd name="T10" fmla="*/ 2147483647 w 181"/>
                <a:gd name="T11" fmla="*/ 2147483647 h 90"/>
                <a:gd name="T12" fmla="*/ 2147483647 w 181"/>
                <a:gd name="T13" fmla="*/ 2147483647 h 90"/>
                <a:gd name="T14" fmla="*/ 2147483647 w 181"/>
                <a:gd name="T15" fmla="*/ 2147483647 h 90"/>
                <a:gd name="T16" fmla="*/ 2147483647 w 181"/>
                <a:gd name="T17" fmla="*/ 2147483647 h 90"/>
                <a:gd name="T18" fmla="*/ 2147483647 w 181"/>
                <a:gd name="T19" fmla="*/ 2147483647 h 90"/>
                <a:gd name="T20" fmla="*/ 2147483647 w 181"/>
                <a:gd name="T21" fmla="*/ 2147483647 h 90"/>
                <a:gd name="T22" fmla="*/ 2147483647 w 181"/>
                <a:gd name="T23" fmla="*/ 2147483647 h 90"/>
                <a:gd name="T24" fmla="*/ 2147483647 w 181"/>
                <a:gd name="T25" fmla="*/ 2147483647 h 90"/>
                <a:gd name="T26" fmla="*/ 2147483647 w 181"/>
                <a:gd name="T27" fmla="*/ 2147483647 h 90"/>
                <a:gd name="T28" fmla="*/ 2147483647 w 181"/>
                <a:gd name="T29" fmla="*/ 2147483647 h 90"/>
                <a:gd name="T30" fmla="*/ 2147483647 w 181"/>
                <a:gd name="T31" fmla="*/ 2147483647 h 90"/>
                <a:gd name="T32" fmla="*/ 2147483647 w 181"/>
                <a:gd name="T33" fmla="*/ 2147483647 h 90"/>
                <a:gd name="T34" fmla="*/ 2147483647 w 181"/>
                <a:gd name="T35" fmla="*/ 2147483647 h 90"/>
                <a:gd name="T36" fmla="*/ 2147483647 w 181"/>
                <a:gd name="T37" fmla="*/ 2147483647 h 90"/>
                <a:gd name="T38" fmla="*/ 2147483647 w 181"/>
                <a:gd name="T39" fmla="*/ 2147483647 h 90"/>
                <a:gd name="T40" fmla="*/ 2147483647 w 181"/>
                <a:gd name="T41" fmla="*/ 2147483647 h 90"/>
                <a:gd name="T42" fmla="*/ 2147483647 w 181"/>
                <a:gd name="T43" fmla="*/ 2147483647 h 90"/>
                <a:gd name="T44" fmla="*/ 2147483647 w 181"/>
                <a:gd name="T45" fmla="*/ 2147483647 h 90"/>
                <a:gd name="T46" fmla="*/ 2147483647 w 181"/>
                <a:gd name="T47" fmla="*/ 2147483647 h 90"/>
                <a:gd name="T48" fmla="*/ 2147483647 w 181"/>
                <a:gd name="T49" fmla="*/ 2147483647 h 90"/>
                <a:gd name="T50" fmla="*/ 2147483647 w 181"/>
                <a:gd name="T51" fmla="*/ 2147483647 h 90"/>
                <a:gd name="T52" fmla="*/ 2147483647 w 181"/>
                <a:gd name="T53" fmla="*/ 2147483647 h 90"/>
                <a:gd name="T54" fmla="*/ 2147483647 w 181"/>
                <a:gd name="T55" fmla="*/ 2147483647 h 90"/>
                <a:gd name="T56" fmla="*/ 2147483647 w 181"/>
                <a:gd name="T57" fmla="*/ 2147483647 h 90"/>
                <a:gd name="T58" fmla="*/ 2147483647 w 181"/>
                <a:gd name="T59" fmla="*/ 2147483647 h 90"/>
                <a:gd name="T60" fmla="*/ 2147483647 w 181"/>
                <a:gd name="T61" fmla="*/ 2147483647 h 90"/>
                <a:gd name="T62" fmla="*/ 2147483647 w 181"/>
                <a:gd name="T63" fmla="*/ 2147483647 h 90"/>
                <a:gd name="T64" fmla="*/ 2147483647 w 181"/>
                <a:gd name="T65" fmla="*/ 2147483647 h 90"/>
                <a:gd name="T66" fmla="*/ 2147483647 w 181"/>
                <a:gd name="T67" fmla="*/ 2147483647 h 90"/>
                <a:gd name="T68" fmla="*/ 2147483647 w 181"/>
                <a:gd name="T69" fmla="*/ 2147483647 h 90"/>
                <a:gd name="T70" fmla="*/ 2147483647 w 181"/>
                <a:gd name="T71" fmla="*/ 2147483647 h 90"/>
                <a:gd name="T72" fmla="*/ 2147483647 w 181"/>
                <a:gd name="T73" fmla="*/ 2147483647 h 90"/>
                <a:gd name="T74" fmla="*/ 2147483647 w 181"/>
                <a:gd name="T75" fmla="*/ 2147483647 h 90"/>
                <a:gd name="T76" fmla="*/ 2147483647 w 181"/>
                <a:gd name="T77" fmla="*/ 2147483647 h 90"/>
                <a:gd name="T78" fmla="*/ 0 w 181"/>
                <a:gd name="T79" fmla="*/ 2147483647 h 90"/>
                <a:gd name="T80" fmla="*/ 2147483647 w 181"/>
                <a:gd name="T81" fmla="*/ 2147483647 h 90"/>
                <a:gd name="T82" fmla="*/ 2147483647 w 181"/>
                <a:gd name="T83" fmla="*/ 2147483647 h 90"/>
                <a:gd name="T84" fmla="*/ 2147483647 w 181"/>
                <a:gd name="T85" fmla="*/ 2147483647 h 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1" h="90">
                  <a:moveTo>
                    <a:pt x="18" y="80"/>
                  </a:moveTo>
                  <a:lnTo>
                    <a:pt x="24" y="72"/>
                  </a:lnTo>
                  <a:lnTo>
                    <a:pt x="35" y="64"/>
                  </a:lnTo>
                  <a:lnTo>
                    <a:pt x="48" y="59"/>
                  </a:lnTo>
                  <a:lnTo>
                    <a:pt x="63" y="54"/>
                  </a:lnTo>
                  <a:lnTo>
                    <a:pt x="78" y="52"/>
                  </a:lnTo>
                  <a:lnTo>
                    <a:pt x="91" y="51"/>
                  </a:lnTo>
                  <a:lnTo>
                    <a:pt x="103" y="53"/>
                  </a:lnTo>
                  <a:lnTo>
                    <a:pt x="111" y="59"/>
                  </a:lnTo>
                  <a:lnTo>
                    <a:pt x="121" y="69"/>
                  </a:lnTo>
                  <a:lnTo>
                    <a:pt x="125" y="74"/>
                  </a:lnTo>
                  <a:lnTo>
                    <a:pt x="128" y="77"/>
                  </a:lnTo>
                  <a:lnTo>
                    <a:pt x="133" y="78"/>
                  </a:lnTo>
                  <a:lnTo>
                    <a:pt x="137" y="78"/>
                  </a:lnTo>
                  <a:lnTo>
                    <a:pt x="143" y="77"/>
                  </a:lnTo>
                  <a:lnTo>
                    <a:pt x="150" y="74"/>
                  </a:lnTo>
                  <a:lnTo>
                    <a:pt x="157" y="69"/>
                  </a:lnTo>
                  <a:lnTo>
                    <a:pt x="162" y="65"/>
                  </a:lnTo>
                  <a:lnTo>
                    <a:pt x="169" y="55"/>
                  </a:lnTo>
                  <a:lnTo>
                    <a:pt x="172" y="52"/>
                  </a:lnTo>
                  <a:lnTo>
                    <a:pt x="174" y="51"/>
                  </a:lnTo>
                  <a:lnTo>
                    <a:pt x="178" y="50"/>
                  </a:lnTo>
                  <a:lnTo>
                    <a:pt x="181" y="53"/>
                  </a:lnTo>
                  <a:lnTo>
                    <a:pt x="173" y="47"/>
                  </a:lnTo>
                  <a:lnTo>
                    <a:pt x="165" y="43"/>
                  </a:lnTo>
                  <a:lnTo>
                    <a:pt x="157" y="40"/>
                  </a:lnTo>
                  <a:lnTo>
                    <a:pt x="149" y="38"/>
                  </a:lnTo>
                  <a:lnTo>
                    <a:pt x="136" y="38"/>
                  </a:lnTo>
                  <a:lnTo>
                    <a:pt x="132" y="40"/>
                  </a:lnTo>
                  <a:lnTo>
                    <a:pt x="130" y="42"/>
                  </a:lnTo>
                  <a:lnTo>
                    <a:pt x="140" y="33"/>
                  </a:lnTo>
                  <a:lnTo>
                    <a:pt x="149" y="27"/>
                  </a:lnTo>
                  <a:lnTo>
                    <a:pt x="157" y="25"/>
                  </a:lnTo>
                  <a:lnTo>
                    <a:pt x="162" y="25"/>
                  </a:lnTo>
                  <a:lnTo>
                    <a:pt x="147" y="20"/>
                  </a:lnTo>
                  <a:lnTo>
                    <a:pt x="132" y="20"/>
                  </a:lnTo>
                  <a:lnTo>
                    <a:pt x="120" y="25"/>
                  </a:lnTo>
                  <a:lnTo>
                    <a:pt x="115" y="27"/>
                  </a:lnTo>
                  <a:lnTo>
                    <a:pt x="112" y="31"/>
                  </a:lnTo>
                  <a:lnTo>
                    <a:pt x="115" y="26"/>
                  </a:lnTo>
                  <a:lnTo>
                    <a:pt x="117" y="21"/>
                  </a:lnTo>
                  <a:lnTo>
                    <a:pt x="122" y="16"/>
                  </a:lnTo>
                  <a:lnTo>
                    <a:pt x="127" y="13"/>
                  </a:lnTo>
                  <a:lnTo>
                    <a:pt x="133" y="10"/>
                  </a:lnTo>
                  <a:lnTo>
                    <a:pt x="121" y="9"/>
                  </a:lnTo>
                  <a:lnTo>
                    <a:pt x="112" y="10"/>
                  </a:lnTo>
                  <a:lnTo>
                    <a:pt x="104" y="12"/>
                  </a:lnTo>
                  <a:lnTo>
                    <a:pt x="98" y="15"/>
                  </a:lnTo>
                  <a:lnTo>
                    <a:pt x="93" y="18"/>
                  </a:lnTo>
                  <a:lnTo>
                    <a:pt x="90" y="21"/>
                  </a:lnTo>
                  <a:lnTo>
                    <a:pt x="88" y="28"/>
                  </a:lnTo>
                  <a:lnTo>
                    <a:pt x="90" y="15"/>
                  </a:lnTo>
                  <a:lnTo>
                    <a:pt x="93" y="6"/>
                  </a:lnTo>
                  <a:lnTo>
                    <a:pt x="97" y="1"/>
                  </a:lnTo>
                  <a:lnTo>
                    <a:pt x="99" y="0"/>
                  </a:lnTo>
                  <a:lnTo>
                    <a:pt x="86" y="6"/>
                  </a:lnTo>
                  <a:lnTo>
                    <a:pt x="76" y="14"/>
                  </a:lnTo>
                  <a:lnTo>
                    <a:pt x="70" y="23"/>
                  </a:lnTo>
                  <a:lnTo>
                    <a:pt x="69" y="26"/>
                  </a:lnTo>
                  <a:lnTo>
                    <a:pt x="69" y="29"/>
                  </a:lnTo>
                  <a:lnTo>
                    <a:pt x="68" y="19"/>
                  </a:lnTo>
                  <a:lnTo>
                    <a:pt x="67" y="14"/>
                  </a:lnTo>
                  <a:lnTo>
                    <a:pt x="67" y="9"/>
                  </a:lnTo>
                  <a:lnTo>
                    <a:pt x="69" y="6"/>
                  </a:lnTo>
                  <a:lnTo>
                    <a:pt x="59" y="12"/>
                  </a:lnTo>
                  <a:lnTo>
                    <a:pt x="53" y="16"/>
                  </a:lnTo>
                  <a:lnTo>
                    <a:pt x="48" y="21"/>
                  </a:lnTo>
                  <a:lnTo>
                    <a:pt x="48" y="28"/>
                  </a:lnTo>
                  <a:lnTo>
                    <a:pt x="47" y="23"/>
                  </a:lnTo>
                  <a:lnTo>
                    <a:pt x="45" y="19"/>
                  </a:lnTo>
                  <a:lnTo>
                    <a:pt x="41" y="17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27" y="27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4" y="55"/>
                  </a:lnTo>
                  <a:lnTo>
                    <a:pt x="1" y="64"/>
                  </a:lnTo>
                  <a:lnTo>
                    <a:pt x="0" y="74"/>
                  </a:lnTo>
                  <a:lnTo>
                    <a:pt x="2" y="83"/>
                  </a:lnTo>
                  <a:lnTo>
                    <a:pt x="5" y="87"/>
                  </a:lnTo>
                  <a:lnTo>
                    <a:pt x="7" y="89"/>
                  </a:lnTo>
                  <a:lnTo>
                    <a:pt x="10" y="90"/>
                  </a:lnTo>
                  <a:lnTo>
                    <a:pt x="16" y="86"/>
                  </a:lnTo>
                  <a:lnTo>
                    <a:pt x="18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1471368" y="2959267"/>
            <a:ext cx="1376964" cy="397724"/>
            <a:chOff x="1327352" y="3175292"/>
            <a:chExt cx="1376964" cy="397724"/>
          </a:xfrm>
        </p:grpSpPr>
        <p:grpSp>
          <p:nvGrpSpPr>
            <p:cNvPr id="66" name="Group 29"/>
            <p:cNvGrpSpPr>
              <a:grpSpLocks/>
            </p:cNvGrpSpPr>
            <p:nvPr/>
          </p:nvGrpSpPr>
          <p:grpSpPr bwMode="auto">
            <a:xfrm>
              <a:off x="1327352" y="3181113"/>
              <a:ext cx="500593" cy="391903"/>
              <a:chOff x="4550" y="1812"/>
              <a:chExt cx="477" cy="303"/>
            </a:xfrm>
          </p:grpSpPr>
          <p:sp>
            <p:nvSpPr>
              <p:cNvPr id="72" name="Freeform 30"/>
              <p:cNvSpPr>
                <a:spLocks/>
              </p:cNvSpPr>
              <p:nvPr/>
            </p:nvSpPr>
            <p:spPr bwMode="auto">
              <a:xfrm rot="3269504">
                <a:off x="4637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" name="Freeform 31"/>
              <p:cNvSpPr>
                <a:spLocks/>
              </p:cNvSpPr>
              <p:nvPr/>
            </p:nvSpPr>
            <p:spPr bwMode="auto">
              <a:xfrm rot="3272032">
                <a:off x="4661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4" name="Freeform 32"/>
              <p:cNvSpPr>
                <a:spLocks/>
              </p:cNvSpPr>
              <p:nvPr/>
            </p:nvSpPr>
            <p:spPr bwMode="auto">
              <a:xfrm rot="3286120">
                <a:off x="4723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5" name="Freeform 33"/>
              <p:cNvSpPr>
                <a:spLocks/>
              </p:cNvSpPr>
              <p:nvPr/>
            </p:nvSpPr>
            <p:spPr bwMode="auto">
              <a:xfrm>
                <a:off x="4754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76" name="Group 29"/>
            <p:cNvGrpSpPr>
              <a:grpSpLocks/>
            </p:cNvGrpSpPr>
            <p:nvPr/>
          </p:nvGrpSpPr>
          <p:grpSpPr bwMode="auto">
            <a:xfrm flipH="1">
              <a:off x="2208644" y="3175292"/>
              <a:ext cx="495672" cy="391903"/>
              <a:chOff x="4537" y="1812"/>
              <a:chExt cx="477" cy="303"/>
            </a:xfrm>
          </p:grpSpPr>
          <p:sp>
            <p:nvSpPr>
              <p:cNvPr id="77" name="Freeform 30"/>
              <p:cNvSpPr>
                <a:spLocks/>
              </p:cNvSpPr>
              <p:nvPr/>
            </p:nvSpPr>
            <p:spPr bwMode="auto">
              <a:xfrm rot="3269504">
                <a:off x="4624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8" name="Freeform 31"/>
              <p:cNvSpPr>
                <a:spLocks/>
              </p:cNvSpPr>
              <p:nvPr/>
            </p:nvSpPr>
            <p:spPr bwMode="auto">
              <a:xfrm rot="3272032">
                <a:off x="4648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9" name="Freeform 32"/>
              <p:cNvSpPr>
                <a:spLocks/>
              </p:cNvSpPr>
              <p:nvPr/>
            </p:nvSpPr>
            <p:spPr bwMode="auto">
              <a:xfrm rot="3286120">
                <a:off x="4710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" name="Freeform 33"/>
              <p:cNvSpPr>
                <a:spLocks/>
              </p:cNvSpPr>
              <p:nvPr/>
            </p:nvSpPr>
            <p:spPr bwMode="auto">
              <a:xfrm>
                <a:off x="4741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pic>
        <p:nvPicPr>
          <p:cNvPr id="40" name="Picture 49" descr="http://mlblogssfdiamondgirl.files.wordpress.com/2010/10/x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8" t="14011" r="5721" b="7320"/>
          <a:stretch>
            <a:fillRect/>
          </a:stretch>
        </p:blipFill>
        <p:spPr bwMode="auto">
          <a:xfrm>
            <a:off x="1802697" y="4105462"/>
            <a:ext cx="670655" cy="40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33 Grupo"/>
          <p:cNvGrpSpPr/>
          <p:nvPr/>
        </p:nvGrpSpPr>
        <p:grpSpPr>
          <a:xfrm>
            <a:off x="5061217" y="2196096"/>
            <a:ext cx="3177959" cy="848693"/>
            <a:chOff x="5174033" y="2718829"/>
            <a:chExt cx="2952328" cy="848693"/>
          </a:xfrm>
          <a:solidFill>
            <a:srgbClr val="993300"/>
          </a:solidFill>
        </p:grpSpPr>
        <p:sp>
          <p:nvSpPr>
            <p:cNvPr id="60" name="59 Forma libre"/>
            <p:cNvSpPr/>
            <p:nvPr/>
          </p:nvSpPr>
          <p:spPr>
            <a:xfrm>
              <a:off x="5174033" y="2718829"/>
              <a:ext cx="2952328" cy="839440"/>
            </a:xfrm>
            <a:custGeom>
              <a:avLst/>
              <a:gdLst>
                <a:gd name="connsiteX0" fmla="*/ 605307 w 1390918"/>
                <a:gd name="connsiteY0" fmla="*/ 15582 h 506763"/>
                <a:gd name="connsiteX1" fmla="*/ 373487 w 1390918"/>
                <a:gd name="connsiteY1" fmla="*/ 15582 h 506763"/>
                <a:gd name="connsiteX2" fmla="*/ 334850 w 1390918"/>
                <a:gd name="connsiteY2" fmla="*/ 41339 h 506763"/>
                <a:gd name="connsiteX3" fmla="*/ 309093 w 1390918"/>
                <a:gd name="connsiteY3" fmla="*/ 79976 h 506763"/>
                <a:gd name="connsiteX4" fmla="*/ 270456 w 1390918"/>
                <a:gd name="connsiteY4" fmla="*/ 105734 h 506763"/>
                <a:gd name="connsiteX5" fmla="*/ 257577 w 1390918"/>
                <a:gd name="connsiteY5" fmla="*/ 144370 h 506763"/>
                <a:gd name="connsiteX6" fmla="*/ 154546 w 1390918"/>
                <a:gd name="connsiteY6" fmla="*/ 234523 h 506763"/>
                <a:gd name="connsiteX7" fmla="*/ 38636 w 1390918"/>
                <a:gd name="connsiteY7" fmla="*/ 286038 h 506763"/>
                <a:gd name="connsiteX8" fmla="*/ 0 w 1390918"/>
                <a:gd name="connsiteY8" fmla="*/ 298917 h 506763"/>
                <a:gd name="connsiteX9" fmla="*/ 12879 w 1390918"/>
                <a:gd name="connsiteY9" fmla="*/ 337554 h 506763"/>
                <a:gd name="connsiteX10" fmla="*/ 38636 w 1390918"/>
                <a:gd name="connsiteY10" fmla="*/ 376190 h 506763"/>
                <a:gd name="connsiteX11" fmla="*/ 77273 w 1390918"/>
                <a:gd name="connsiteY11" fmla="*/ 414827 h 506763"/>
                <a:gd name="connsiteX12" fmla="*/ 115910 w 1390918"/>
                <a:gd name="connsiteY12" fmla="*/ 427706 h 506763"/>
                <a:gd name="connsiteX13" fmla="*/ 231819 w 1390918"/>
                <a:gd name="connsiteY13" fmla="*/ 440585 h 506763"/>
                <a:gd name="connsiteX14" fmla="*/ 450760 w 1390918"/>
                <a:gd name="connsiteY14" fmla="*/ 427706 h 506763"/>
                <a:gd name="connsiteX15" fmla="*/ 489397 w 1390918"/>
                <a:gd name="connsiteY15" fmla="*/ 414827 h 506763"/>
                <a:gd name="connsiteX16" fmla="*/ 540912 w 1390918"/>
                <a:gd name="connsiteY16" fmla="*/ 401948 h 506763"/>
                <a:gd name="connsiteX17" fmla="*/ 579549 w 1390918"/>
                <a:gd name="connsiteY17" fmla="*/ 376190 h 506763"/>
                <a:gd name="connsiteX18" fmla="*/ 656822 w 1390918"/>
                <a:gd name="connsiteY18" fmla="*/ 337554 h 506763"/>
                <a:gd name="connsiteX19" fmla="*/ 721217 w 1390918"/>
                <a:gd name="connsiteY19" fmla="*/ 286038 h 506763"/>
                <a:gd name="connsiteX20" fmla="*/ 759853 w 1390918"/>
                <a:gd name="connsiteY20" fmla="*/ 311796 h 506763"/>
                <a:gd name="connsiteX21" fmla="*/ 785611 w 1390918"/>
                <a:gd name="connsiteY21" fmla="*/ 350432 h 506763"/>
                <a:gd name="connsiteX22" fmla="*/ 837126 w 1390918"/>
                <a:gd name="connsiteY22" fmla="*/ 376190 h 506763"/>
                <a:gd name="connsiteX23" fmla="*/ 914400 w 1390918"/>
                <a:gd name="connsiteY23" fmla="*/ 414827 h 506763"/>
                <a:gd name="connsiteX24" fmla="*/ 953036 w 1390918"/>
                <a:gd name="connsiteY24" fmla="*/ 440585 h 506763"/>
                <a:gd name="connsiteX25" fmla="*/ 1068946 w 1390918"/>
                <a:gd name="connsiteY25" fmla="*/ 479221 h 506763"/>
                <a:gd name="connsiteX26" fmla="*/ 1159098 w 1390918"/>
                <a:gd name="connsiteY26" fmla="*/ 504979 h 506763"/>
                <a:gd name="connsiteX27" fmla="*/ 1378039 w 1390918"/>
                <a:gd name="connsiteY27" fmla="*/ 466342 h 506763"/>
                <a:gd name="connsiteX28" fmla="*/ 1390918 w 1390918"/>
                <a:gd name="connsiteY28" fmla="*/ 427706 h 506763"/>
                <a:gd name="connsiteX29" fmla="*/ 1352281 w 1390918"/>
                <a:gd name="connsiteY29" fmla="*/ 401948 h 506763"/>
                <a:gd name="connsiteX30" fmla="*/ 1275008 w 1390918"/>
                <a:gd name="connsiteY30" fmla="*/ 376190 h 506763"/>
                <a:gd name="connsiteX31" fmla="*/ 1262129 w 1390918"/>
                <a:gd name="connsiteY31" fmla="*/ 337554 h 506763"/>
                <a:gd name="connsiteX32" fmla="*/ 1236372 w 1390918"/>
                <a:gd name="connsiteY32" fmla="*/ 170128 h 506763"/>
                <a:gd name="connsiteX33" fmla="*/ 1171977 w 1390918"/>
                <a:gd name="connsiteY33" fmla="*/ 92855 h 506763"/>
                <a:gd name="connsiteX34" fmla="*/ 1094704 w 1390918"/>
                <a:gd name="connsiteY34" fmla="*/ 67097 h 506763"/>
                <a:gd name="connsiteX35" fmla="*/ 1056067 w 1390918"/>
                <a:gd name="connsiteY35" fmla="*/ 41339 h 506763"/>
                <a:gd name="connsiteX36" fmla="*/ 1017431 w 1390918"/>
                <a:gd name="connsiteY36" fmla="*/ 28461 h 506763"/>
                <a:gd name="connsiteX37" fmla="*/ 850005 w 1390918"/>
                <a:gd name="connsiteY37" fmla="*/ 15582 h 50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90918" h="506763">
                  <a:moveTo>
                    <a:pt x="605307" y="15582"/>
                  </a:moveTo>
                  <a:cubicBezTo>
                    <a:pt x="506065" y="-959"/>
                    <a:pt x="496605" y="-9041"/>
                    <a:pt x="373487" y="15582"/>
                  </a:cubicBezTo>
                  <a:cubicBezTo>
                    <a:pt x="358309" y="18618"/>
                    <a:pt x="347729" y="32753"/>
                    <a:pt x="334850" y="41339"/>
                  </a:cubicBezTo>
                  <a:cubicBezTo>
                    <a:pt x="326264" y="54218"/>
                    <a:pt x="320038" y="69031"/>
                    <a:pt x="309093" y="79976"/>
                  </a:cubicBezTo>
                  <a:cubicBezTo>
                    <a:pt x="298148" y="90921"/>
                    <a:pt x="280126" y="93647"/>
                    <a:pt x="270456" y="105734"/>
                  </a:cubicBezTo>
                  <a:cubicBezTo>
                    <a:pt x="261975" y="116334"/>
                    <a:pt x="263648" y="132228"/>
                    <a:pt x="257577" y="144370"/>
                  </a:cubicBezTo>
                  <a:cubicBezTo>
                    <a:pt x="230746" y="198032"/>
                    <a:pt x="212501" y="195886"/>
                    <a:pt x="154546" y="234523"/>
                  </a:cubicBezTo>
                  <a:cubicBezTo>
                    <a:pt x="93320" y="275340"/>
                    <a:pt x="130591" y="255386"/>
                    <a:pt x="38636" y="286038"/>
                  </a:cubicBezTo>
                  <a:lnTo>
                    <a:pt x="0" y="298917"/>
                  </a:lnTo>
                  <a:cubicBezTo>
                    <a:pt x="4293" y="311796"/>
                    <a:pt x="6808" y="325412"/>
                    <a:pt x="12879" y="337554"/>
                  </a:cubicBezTo>
                  <a:cubicBezTo>
                    <a:pt x="19801" y="351398"/>
                    <a:pt x="28727" y="364299"/>
                    <a:pt x="38636" y="376190"/>
                  </a:cubicBezTo>
                  <a:cubicBezTo>
                    <a:pt x="50296" y="390182"/>
                    <a:pt x="62118" y="404724"/>
                    <a:pt x="77273" y="414827"/>
                  </a:cubicBezTo>
                  <a:cubicBezTo>
                    <a:pt x="88569" y="422357"/>
                    <a:pt x="102519" y="425474"/>
                    <a:pt x="115910" y="427706"/>
                  </a:cubicBezTo>
                  <a:cubicBezTo>
                    <a:pt x="154255" y="434097"/>
                    <a:pt x="193183" y="436292"/>
                    <a:pt x="231819" y="440585"/>
                  </a:cubicBezTo>
                  <a:cubicBezTo>
                    <a:pt x="304799" y="436292"/>
                    <a:pt x="378016" y="434980"/>
                    <a:pt x="450760" y="427706"/>
                  </a:cubicBezTo>
                  <a:cubicBezTo>
                    <a:pt x="464268" y="426355"/>
                    <a:pt x="476344" y="418557"/>
                    <a:pt x="489397" y="414827"/>
                  </a:cubicBezTo>
                  <a:cubicBezTo>
                    <a:pt x="506416" y="409964"/>
                    <a:pt x="523740" y="406241"/>
                    <a:pt x="540912" y="401948"/>
                  </a:cubicBezTo>
                  <a:cubicBezTo>
                    <a:pt x="553791" y="393362"/>
                    <a:pt x="565704" y="383112"/>
                    <a:pt x="579549" y="376190"/>
                  </a:cubicBezTo>
                  <a:cubicBezTo>
                    <a:pt x="686194" y="322868"/>
                    <a:pt x="546094" y="411372"/>
                    <a:pt x="656822" y="337554"/>
                  </a:cubicBezTo>
                  <a:cubicBezTo>
                    <a:pt x="671872" y="314979"/>
                    <a:pt x="683892" y="279817"/>
                    <a:pt x="721217" y="286038"/>
                  </a:cubicBezTo>
                  <a:cubicBezTo>
                    <a:pt x="736485" y="288583"/>
                    <a:pt x="746974" y="303210"/>
                    <a:pt x="759853" y="311796"/>
                  </a:cubicBezTo>
                  <a:cubicBezTo>
                    <a:pt x="768439" y="324675"/>
                    <a:pt x="773720" y="340523"/>
                    <a:pt x="785611" y="350432"/>
                  </a:cubicBezTo>
                  <a:cubicBezTo>
                    <a:pt x="800360" y="362723"/>
                    <a:pt x="820457" y="366665"/>
                    <a:pt x="837126" y="376190"/>
                  </a:cubicBezTo>
                  <a:cubicBezTo>
                    <a:pt x="907030" y="416135"/>
                    <a:pt x="843563" y="391215"/>
                    <a:pt x="914400" y="414827"/>
                  </a:cubicBezTo>
                  <a:cubicBezTo>
                    <a:pt x="927279" y="423413"/>
                    <a:pt x="938748" y="434632"/>
                    <a:pt x="953036" y="440585"/>
                  </a:cubicBezTo>
                  <a:cubicBezTo>
                    <a:pt x="990630" y="456249"/>
                    <a:pt x="1030309" y="466342"/>
                    <a:pt x="1068946" y="479221"/>
                  </a:cubicBezTo>
                  <a:cubicBezTo>
                    <a:pt x="1124378" y="497698"/>
                    <a:pt x="1094409" y="488806"/>
                    <a:pt x="1159098" y="504979"/>
                  </a:cubicBezTo>
                  <a:cubicBezTo>
                    <a:pt x="1183807" y="503214"/>
                    <a:pt x="1333204" y="522386"/>
                    <a:pt x="1378039" y="466342"/>
                  </a:cubicBezTo>
                  <a:cubicBezTo>
                    <a:pt x="1386519" y="455741"/>
                    <a:pt x="1386625" y="440585"/>
                    <a:pt x="1390918" y="427706"/>
                  </a:cubicBezTo>
                  <a:cubicBezTo>
                    <a:pt x="1378039" y="419120"/>
                    <a:pt x="1366426" y="408235"/>
                    <a:pt x="1352281" y="401948"/>
                  </a:cubicBezTo>
                  <a:cubicBezTo>
                    <a:pt x="1327470" y="390921"/>
                    <a:pt x="1275008" y="376190"/>
                    <a:pt x="1275008" y="376190"/>
                  </a:cubicBezTo>
                  <a:cubicBezTo>
                    <a:pt x="1270715" y="363311"/>
                    <a:pt x="1264193" y="350971"/>
                    <a:pt x="1262129" y="337554"/>
                  </a:cubicBezTo>
                  <a:cubicBezTo>
                    <a:pt x="1255565" y="294889"/>
                    <a:pt x="1260480" y="218345"/>
                    <a:pt x="1236372" y="170128"/>
                  </a:cubicBezTo>
                  <a:cubicBezTo>
                    <a:pt x="1225890" y="149164"/>
                    <a:pt x="1191694" y="103809"/>
                    <a:pt x="1171977" y="92855"/>
                  </a:cubicBezTo>
                  <a:cubicBezTo>
                    <a:pt x="1148243" y="79669"/>
                    <a:pt x="1117295" y="82158"/>
                    <a:pt x="1094704" y="67097"/>
                  </a:cubicBezTo>
                  <a:cubicBezTo>
                    <a:pt x="1081825" y="58511"/>
                    <a:pt x="1069912" y="48261"/>
                    <a:pt x="1056067" y="41339"/>
                  </a:cubicBezTo>
                  <a:cubicBezTo>
                    <a:pt x="1043925" y="35268"/>
                    <a:pt x="1030601" y="31753"/>
                    <a:pt x="1017431" y="28461"/>
                  </a:cubicBezTo>
                  <a:cubicBezTo>
                    <a:pt x="938971" y="8847"/>
                    <a:pt x="944156" y="15582"/>
                    <a:pt x="850005" y="15582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5508104" y="3015600"/>
              <a:ext cx="386367" cy="448818"/>
            </a:xfrm>
            <a:custGeom>
              <a:avLst/>
              <a:gdLst>
                <a:gd name="connsiteX0" fmla="*/ 0 w 386367"/>
                <a:gd name="connsiteY0" fmla="*/ 309093 h 309093"/>
                <a:gd name="connsiteX1" fmla="*/ 128789 w 386367"/>
                <a:gd name="connsiteY1" fmla="*/ 283335 h 309093"/>
                <a:gd name="connsiteX2" fmla="*/ 206062 w 386367"/>
                <a:gd name="connsiteY2" fmla="*/ 244699 h 309093"/>
                <a:gd name="connsiteX3" fmla="*/ 231820 w 386367"/>
                <a:gd name="connsiteY3" fmla="*/ 206062 h 309093"/>
                <a:gd name="connsiteX4" fmla="*/ 270457 w 386367"/>
                <a:gd name="connsiteY4" fmla="*/ 167425 h 309093"/>
                <a:gd name="connsiteX5" fmla="*/ 321972 w 386367"/>
                <a:gd name="connsiteY5" fmla="*/ 103031 h 309093"/>
                <a:gd name="connsiteX6" fmla="*/ 386367 w 386367"/>
                <a:gd name="connsiteY6" fmla="*/ 0 h 30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367" h="309093">
                  <a:moveTo>
                    <a:pt x="0" y="309093"/>
                  </a:moveTo>
                  <a:cubicBezTo>
                    <a:pt x="42930" y="300507"/>
                    <a:pt x="92362" y="307620"/>
                    <a:pt x="128789" y="283335"/>
                  </a:cubicBezTo>
                  <a:cubicBezTo>
                    <a:pt x="178721" y="250047"/>
                    <a:pt x="152742" y="262472"/>
                    <a:pt x="206062" y="244699"/>
                  </a:cubicBezTo>
                  <a:cubicBezTo>
                    <a:pt x="214648" y="231820"/>
                    <a:pt x="221911" y="217953"/>
                    <a:pt x="231820" y="206062"/>
                  </a:cubicBezTo>
                  <a:cubicBezTo>
                    <a:pt x="243480" y="192070"/>
                    <a:pt x="260354" y="182580"/>
                    <a:pt x="270457" y="167425"/>
                  </a:cubicBezTo>
                  <a:cubicBezTo>
                    <a:pt x="320224" y="92776"/>
                    <a:pt x="235563" y="160639"/>
                    <a:pt x="321972" y="103031"/>
                  </a:cubicBezTo>
                  <a:cubicBezTo>
                    <a:pt x="378813" y="17771"/>
                    <a:pt x="359644" y="53447"/>
                    <a:pt x="386367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6027313" y="3142445"/>
              <a:ext cx="193631" cy="309093"/>
            </a:xfrm>
            <a:custGeom>
              <a:avLst/>
              <a:gdLst>
                <a:gd name="connsiteX0" fmla="*/ 0 w 193631"/>
                <a:gd name="connsiteY0" fmla="*/ 309093 h 309093"/>
                <a:gd name="connsiteX1" fmla="*/ 115910 w 193631"/>
                <a:gd name="connsiteY1" fmla="*/ 296214 h 309093"/>
                <a:gd name="connsiteX2" fmla="*/ 141667 w 193631"/>
                <a:gd name="connsiteY2" fmla="*/ 257578 h 309093"/>
                <a:gd name="connsiteX3" fmla="*/ 180304 w 193631"/>
                <a:gd name="connsiteY3" fmla="*/ 103031 h 309093"/>
                <a:gd name="connsiteX4" fmla="*/ 193183 w 193631"/>
                <a:gd name="connsiteY4" fmla="*/ 0 h 30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631" h="309093">
                  <a:moveTo>
                    <a:pt x="0" y="309093"/>
                  </a:moveTo>
                  <a:cubicBezTo>
                    <a:pt x="38637" y="304800"/>
                    <a:pt x="79376" y="309499"/>
                    <a:pt x="115910" y="296214"/>
                  </a:cubicBezTo>
                  <a:cubicBezTo>
                    <a:pt x="130456" y="290924"/>
                    <a:pt x="135381" y="271722"/>
                    <a:pt x="141667" y="257578"/>
                  </a:cubicBezTo>
                  <a:cubicBezTo>
                    <a:pt x="172963" y="187161"/>
                    <a:pt x="165577" y="176665"/>
                    <a:pt x="180304" y="103031"/>
                  </a:cubicBezTo>
                  <a:cubicBezTo>
                    <a:pt x="197348" y="17813"/>
                    <a:pt x="193183" y="85751"/>
                    <a:pt x="193183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Forma libre"/>
            <p:cNvSpPr/>
            <p:nvPr/>
          </p:nvSpPr>
          <p:spPr>
            <a:xfrm>
              <a:off x="6709893" y="3078051"/>
              <a:ext cx="90186" cy="193183"/>
            </a:xfrm>
            <a:custGeom>
              <a:avLst/>
              <a:gdLst>
                <a:gd name="connsiteX0" fmla="*/ 0 w 90186"/>
                <a:gd name="connsiteY0" fmla="*/ 0 h 193183"/>
                <a:gd name="connsiteX1" fmla="*/ 25758 w 90186"/>
                <a:gd name="connsiteY1" fmla="*/ 64394 h 193183"/>
                <a:gd name="connsiteX2" fmla="*/ 77273 w 90186"/>
                <a:gd name="connsiteY2" fmla="*/ 141667 h 193183"/>
                <a:gd name="connsiteX3" fmla="*/ 90152 w 90186"/>
                <a:gd name="connsiteY3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86" h="193183">
                  <a:moveTo>
                    <a:pt x="0" y="0"/>
                  </a:moveTo>
                  <a:cubicBezTo>
                    <a:pt x="8586" y="21465"/>
                    <a:pt x="14688" y="44099"/>
                    <a:pt x="25758" y="64394"/>
                  </a:cubicBezTo>
                  <a:cubicBezTo>
                    <a:pt x="40582" y="91571"/>
                    <a:pt x="77273" y="141667"/>
                    <a:pt x="77273" y="141667"/>
                  </a:cubicBezTo>
                  <a:cubicBezTo>
                    <a:pt x="91510" y="184377"/>
                    <a:pt x="90152" y="166728"/>
                    <a:pt x="90152" y="193183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6967470" y="3078051"/>
              <a:ext cx="154547" cy="360608"/>
            </a:xfrm>
            <a:custGeom>
              <a:avLst/>
              <a:gdLst>
                <a:gd name="connsiteX0" fmla="*/ 0 w 154547"/>
                <a:gd name="connsiteY0" fmla="*/ 0 h 360608"/>
                <a:gd name="connsiteX1" fmla="*/ 25758 w 154547"/>
                <a:gd name="connsiteY1" fmla="*/ 193183 h 360608"/>
                <a:gd name="connsiteX2" fmla="*/ 51516 w 154547"/>
                <a:gd name="connsiteY2" fmla="*/ 231819 h 360608"/>
                <a:gd name="connsiteX3" fmla="*/ 103031 w 154547"/>
                <a:gd name="connsiteY3" fmla="*/ 296214 h 360608"/>
                <a:gd name="connsiteX4" fmla="*/ 128789 w 154547"/>
                <a:gd name="connsiteY4" fmla="*/ 334850 h 360608"/>
                <a:gd name="connsiteX5" fmla="*/ 154547 w 154547"/>
                <a:gd name="connsiteY5" fmla="*/ 360608 h 36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547" h="360608">
                  <a:moveTo>
                    <a:pt x="0" y="0"/>
                  </a:moveTo>
                  <a:cubicBezTo>
                    <a:pt x="2877" y="34526"/>
                    <a:pt x="-545" y="140577"/>
                    <a:pt x="25758" y="193183"/>
                  </a:cubicBezTo>
                  <a:cubicBezTo>
                    <a:pt x="32680" y="207027"/>
                    <a:pt x="42930" y="218940"/>
                    <a:pt x="51516" y="231819"/>
                  </a:cubicBezTo>
                  <a:cubicBezTo>
                    <a:pt x="76588" y="307036"/>
                    <a:pt x="44778" y="237961"/>
                    <a:pt x="103031" y="296214"/>
                  </a:cubicBezTo>
                  <a:cubicBezTo>
                    <a:pt x="113976" y="307159"/>
                    <a:pt x="119120" y="322764"/>
                    <a:pt x="128789" y="334850"/>
                  </a:cubicBezTo>
                  <a:cubicBezTo>
                    <a:pt x="136374" y="344332"/>
                    <a:pt x="145961" y="352022"/>
                    <a:pt x="154547" y="360608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Forma libre"/>
            <p:cNvSpPr/>
            <p:nvPr/>
          </p:nvSpPr>
          <p:spPr>
            <a:xfrm>
              <a:off x="7212169" y="3206839"/>
              <a:ext cx="180304" cy="296215"/>
            </a:xfrm>
            <a:custGeom>
              <a:avLst/>
              <a:gdLst>
                <a:gd name="connsiteX0" fmla="*/ 0 w 180304"/>
                <a:gd name="connsiteY0" fmla="*/ 0 h 296215"/>
                <a:gd name="connsiteX1" fmla="*/ 25758 w 180304"/>
                <a:gd name="connsiteY1" fmla="*/ 90153 h 296215"/>
                <a:gd name="connsiteX2" fmla="*/ 64394 w 180304"/>
                <a:gd name="connsiteY2" fmla="*/ 128789 h 296215"/>
                <a:gd name="connsiteX3" fmla="*/ 90152 w 180304"/>
                <a:gd name="connsiteY3" fmla="*/ 167426 h 296215"/>
                <a:gd name="connsiteX4" fmla="*/ 141668 w 180304"/>
                <a:gd name="connsiteY4" fmla="*/ 244699 h 296215"/>
                <a:gd name="connsiteX5" fmla="*/ 180304 w 180304"/>
                <a:gd name="connsiteY5" fmla="*/ 296215 h 296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304" h="296215">
                  <a:moveTo>
                    <a:pt x="0" y="0"/>
                  </a:moveTo>
                  <a:cubicBezTo>
                    <a:pt x="8586" y="30051"/>
                    <a:pt x="11781" y="62199"/>
                    <a:pt x="25758" y="90153"/>
                  </a:cubicBezTo>
                  <a:cubicBezTo>
                    <a:pt x="33903" y="106443"/>
                    <a:pt x="52734" y="114797"/>
                    <a:pt x="64394" y="128789"/>
                  </a:cubicBezTo>
                  <a:cubicBezTo>
                    <a:pt x="74303" y="140680"/>
                    <a:pt x="81566" y="154547"/>
                    <a:pt x="90152" y="167426"/>
                  </a:cubicBezTo>
                  <a:cubicBezTo>
                    <a:pt x="113566" y="261080"/>
                    <a:pt x="82374" y="185404"/>
                    <a:pt x="141668" y="244699"/>
                  </a:cubicBezTo>
                  <a:cubicBezTo>
                    <a:pt x="156846" y="259877"/>
                    <a:pt x="180304" y="296215"/>
                    <a:pt x="180304" y="296215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7392474" y="3078051"/>
              <a:ext cx="347730" cy="489471"/>
            </a:xfrm>
            <a:custGeom>
              <a:avLst/>
              <a:gdLst>
                <a:gd name="connsiteX0" fmla="*/ 0 w 283335"/>
                <a:gd name="connsiteY0" fmla="*/ 0 h 283409"/>
                <a:gd name="connsiteX1" fmla="*/ 64394 w 283335"/>
                <a:gd name="connsiteY1" fmla="*/ 25757 h 283409"/>
                <a:gd name="connsiteX2" fmla="*/ 77273 w 283335"/>
                <a:gd name="connsiteY2" fmla="*/ 64394 h 283409"/>
                <a:gd name="connsiteX3" fmla="*/ 141667 w 283335"/>
                <a:gd name="connsiteY3" fmla="*/ 154546 h 283409"/>
                <a:gd name="connsiteX4" fmla="*/ 154546 w 283335"/>
                <a:gd name="connsiteY4" fmla="*/ 193183 h 283409"/>
                <a:gd name="connsiteX5" fmla="*/ 244698 w 283335"/>
                <a:gd name="connsiteY5" fmla="*/ 244698 h 283409"/>
                <a:gd name="connsiteX6" fmla="*/ 283335 w 283335"/>
                <a:gd name="connsiteY6" fmla="*/ 283335 h 2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335" h="283409">
                  <a:moveTo>
                    <a:pt x="0" y="0"/>
                  </a:moveTo>
                  <a:cubicBezTo>
                    <a:pt x="21465" y="8586"/>
                    <a:pt x="46634" y="10957"/>
                    <a:pt x="64394" y="25757"/>
                  </a:cubicBezTo>
                  <a:cubicBezTo>
                    <a:pt x="74823" y="34448"/>
                    <a:pt x="71925" y="51916"/>
                    <a:pt x="77273" y="64394"/>
                  </a:cubicBezTo>
                  <a:cubicBezTo>
                    <a:pt x="102700" y="123725"/>
                    <a:pt x="97496" y="110375"/>
                    <a:pt x="141667" y="154546"/>
                  </a:cubicBezTo>
                  <a:cubicBezTo>
                    <a:pt x="145960" y="167425"/>
                    <a:pt x="146065" y="182582"/>
                    <a:pt x="154546" y="193183"/>
                  </a:cubicBezTo>
                  <a:cubicBezTo>
                    <a:pt x="166682" y="208353"/>
                    <a:pt x="232021" y="238359"/>
                    <a:pt x="244698" y="244698"/>
                  </a:cubicBezTo>
                  <a:cubicBezTo>
                    <a:pt x="272837" y="286907"/>
                    <a:pt x="254977" y="283335"/>
                    <a:pt x="283335" y="283335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>
              <a:off x="5937161" y="3129566"/>
              <a:ext cx="129651" cy="321972"/>
            </a:xfrm>
            <a:custGeom>
              <a:avLst/>
              <a:gdLst>
                <a:gd name="connsiteX0" fmla="*/ 0 w 129651"/>
                <a:gd name="connsiteY0" fmla="*/ 321972 h 321972"/>
                <a:gd name="connsiteX1" fmla="*/ 64394 w 129651"/>
                <a:gd name="connsiteY1" fmla="*/ 270457 h 321972"/>
                <a:gd name="connsiteX2" fmla="*/ 90152 w 129651"/>
                <a:gd name="connsiteY2" fmla="*/ 218941 h 321972"/>
                <a:gd name="connsiteX3" fmla="*/ 128788 w 129651"/>
                <a:gd name="connsiteY3" fmla="*/ 64395 h 321972"/>
                <a:gd name="connsiteX4" fmla="*/ 128788 w 129651"/>
                <a:gd name="connsiteY4" fmla="*/ 0 h 32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51" h="321972">
                  <a:moveTo>
                    <a:pt x="0" y="321972"/>
                  </a:moveTo>
                  <a:cubicBezTo>
                    <a:pt x="21465" y="304800"/>
                    <a:pt x="46293" y="291144"/>
                    <a:pt x="64394" y="270457"/>
                  </a:cubicBezTo>
                  <a:cubicBezTo>
                    <a:pt x="77037" y="256008"/>
                    <a:pt x="83022" y="236767"/>
                    <a:pt x="90152" y="218941"/>
                  </a:cubicBezTo>
                  <a:cubicBezTo>
                    <a:pt x="111558" y="165425"/>
                    <a:pt x="123572" y="121775"/>
                    <a:pt x="128788" y="64395"/>
                  </a:cubicBezTo>
                  <a:cubicBezTo>
                    <a:pt x="130731" y="43018"/>
                    <a:pt x="128788" y="21465"/>
                    <a:pt x="128788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6362163" y="3065172"/>
              <a:ext cx="115910" cy="321972"/>
            </a:xfrm>
            <a:custGeom>
              <a:avLst/>
              <a:gdLst>
                <a:gd name="connsiteX0" fmla="*/ 103031 w 115910"/>
                <a:gd name="connsiteY0" fmla="*/ 0 h 321972"/>
                <a:gd name="connsiteX1" fmla="*/ 115910 w 115910"/>
                <a:gd name="connsiteY1" fmla="*/ 64394 h 321972"/>
                <a:gd name="connsiteX2" fmla="*/ 77274 w 115910"/>
                <a:gd name="connsiteY2" fmla="*/ 141667 h 321972"/>
                <a:gd name="connsiteX3" fmla="*/ 51516 w 115910"/>
                <a:gd name="connsiteY3" fmla="*/ 218941 h 321972"/>
                <a:gd name="connsiteX4" fmla="*/ 38637 w 115910"/>
                <a:gd name="connsiteY4" fmla="*/ 257577 h 321972"/>
                <a:gd name="connsiteX5" fmla="*/ 25758 w 115910"/>
                <a:gd name="connsiteY5" fmla="*/ 296214 h 321972"/>
                <a:gd name="connsiteX6" fmla="*/ 0 w 115910"/>
                <a:gd name="connsiteY6" fmla="*/ 321972 h 32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910" h="321972">
                  <a:moveTo>
                    <a:pt x="103031" y="0"/>
                  </a:moveTo>
                  <a:cubicBezTo>
                    <a:pt x="107324" y="21465"/>
                    <a:pt x="115910" y="42504"/>
                    <a:pt x="115910" y="64394"/>
                  </a:cubicBezTo>
                  <a:cubicBezTo>
                    <a:pt x="115910" y="99621"/>
                    <a:pt x="90297" y="112365"/>
                    <a:pt x="77274" y="141667"/>
                  </a:cubicBezTo>
                  <a:cubicBezTo>
                    <a:pt x="66247" y="166478"/>
                    <a:pt x="60102" y="193183"/>
                    <a:pt x="51516" y="218941"/>
                  </a:cubicBezTo>
                  <a:lnTo>
                    <a:pt x="38637" y="257577"/>
                  </a:lnTo>
                  <a:cubicBezTo>
                    <a:pt x="34344" y="270456"/>
                    <a:pt x="35357" y="286615"/>
                    <a:pt x="25758" y="296214"/>
                  </a:cubicBezTo>
                  <a:lnTo>
                    <a:pt x="0" y="321972"/>
                  </a:ln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32 Forma libre"/>
            <p:cNvSpPr/>
            <p:nvPr/>
          </p:nvSpPr>
          <p:spPr>
            <a:xfrm>
              <a:off x="6439437" y="2746508"/>
              <a:ext cx="528033" cy="35329"/>
            </a:xfrm>
            <a:custGeom>
              <a:avLst/>
              <a:gdLst>
                <a:gd name="connsiteX0" fmla="*/ 0 w 528033"/>
                <a:gd name="connsiteY0" fmla="*/ 9571 h 35329"/>
                <a:gd name="connsiteX1" fmla="*/ 64394 w 528033"/>
                <a:gd name="connsiteY1" fmla="*/ 22450 h 35329"/>
                <a:gd name="connsiteX2" fmla="*/ 103031 w 528033"/>
                <a:gd name="connsiteY2" fmla="*/ 35329 h 35329"/>
                <a:gd name="connsiteX3" fmla="*/ 218940 w 528033"/>
                <a:gd name="connsiteY3" fmla="*/ 22450 h 35329"/>
                <a:gd name="connsiteX4" fmla="*/ 528033 w 528033"/>
                <a:gd name="connsiteY4" fmla="*/ 9571 h 3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033" h="35329">
                  <a:moveTo>
                    <a:pt x="0" y="9571"/>
                  </a:moveTo>
                  <a:cubicBezTo>
                    <a:pt x="21465" y="13864"/>
                    <a:pt x="43158" y="17141"/>
                    <a:pt x="64394" y="22450"/>
                  </a:cubicBezTo>
                  <a:cubicBezTo>
                    <a:pt x="77564" y="25743"/>
                    <a:pt x="89455" y="35329"/>
                    <a:pt x="103031" y="35329"/>
                  </a:cubicBezTo>
                  <a:cubicBezTo>
                    <a:pt x="141905" y="35329"/>
                    <a:pt x="180304" y="26743"/>
                    <a:pt x="218940" y="22450"/>
                  </a:cubicBezTo>
                  <a:cubicBezTo>
                    <a:pt x="343103" y="-18938"/>
                    <a:pt x="244001" y="9571"/>
                    <a:pt x="528033" y="9571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5" name="44 Grupo"/>
          <p:cNvGrpSpPr/>
          <p:nvPr/>
        </p:nvGrpSpPr>
        <p:grpSpPr>
          <a:xfrm>
            <a:off x="1393267" y="3760844"/>
            <a:ext cx="1390918" cy="530811"/>
            <a:chOff x="1249251" y="3976869"/>
            <a:chExt cx="1390918" cy="530811"/>
          </a:xfrm>
          <a:solidFill>
            <a:srgbClr val="993300"/>
          </a:solidFill>
        </p:grpSpPr>
        <p:sp>
          <p:nvSpPr>
            <p:cNvPr id="14" name="13 Forma libre"/>
            <p:cNvSpPr/>
            <p:nvPr/>
          </p:nvSpPr>
          <p:spPr>
            <a:xfrm>
              <a:off x="1249251" y="3976869"/>
              <a:ext cx="1390918" cy="506763"/>
            </a:xfrm>
            <a:custGeom>
              <a:avLst/>
              <a:gdLst>
                <a:gd name="connsiteX0" fmla="*/ 605307 w 1390918"/>
                <a:gd name="connsiteY0" fmla="*/ 15582 h 506763"/>
                <a:gd name="connsiteX1" fmla="*/ 373487 w 1390918"/>
                <a:gd name="connsiteY1" fmla="*/ 15582 h 506763"/>
                <a:gd name="connsiteX2" fmla="*/ 334850 w 1390918"/>
                <a:gd name="connsiteY2" fmla="*/ 41339 h 506763"/>
                <a:gd name="connsiteX3" fmla="*/ 309093 w 1390918"/>
                <a:gd name="connsiteY3" fmla="*/ 79976 h 506763"/>
                <a:gd name="connsiteX4" fmla="*/ 270456 w 1390918"/>
                <a:gd name="connsiteY4" fmla="*/ 105734 h 506763"/>
                <a:gd name="connsiteX5" fmla="*/ 257577 w 1390918"/>
                <a:gd name="connsiteY5" fmla="*/ 144370 h 506763"/>
                <a:gd name="connsiteX6" fmla="*/ 154546 w 1390918"/>
                <a:gd name="connsiteY6" fmla="*/ 234523 h 506763"/>
                <a:gd name="connsiteX7" fmla="*/ 38636 w 1390918"/>
                <a:gd name="connsiteY7" fmla="*/ 286038 h 506763"/>
                <a:gd name="connsiteX8" fmla="*/ 0 w 1390918"/>
                <a:gd name="connsiteY8" fmla="*/ 298917 h 506763"/>
                <a:gd name="connsiteX9" fmla="*/ 12879 w 1390918"/>
                <a:gd name="connsiteY9" fmla="*/ 337554 h 506763"/>
                <a:gd name="connsiteX10" fmla="*/ 38636 w 1390918"/>
                <a:gd name="connsiteY10" fmla="*/ 376190 h 506763"/>
                <a:gd name="connsiteX11" fmla="*/ 77273 w 1390918"/>
                <a:gd name="connsiteY11" fmla="*/ 414827 h 506763"/>
                <a:gd name="connsiteX12" fmla="*/ 115910 w 1390918"/>
                <a:gd name="connsiteY12" fmla="*/ 427706 h 506763"/>
                <a:gd name="connsiteX13" fmla="*/ 231819 w 1390918"/>
                <a:gd name="connsiteY13" fmla="*/ 440585 h 506763"/>
                <a:gd name="connsiteX14" fmla="*/ 450760 w 1390918"/>
                <a:gd name="connsiteY14" fmla="*/ 427706 h 506763"/>
                <a:gd name="connsiteX15" fmla="*/ 489397 w 1390918"/>
                <a:gd name="connsiteY15" fmla="*/ 414827 h 506763"/>
                <a:gd name="connsiteX16" fmla="*/ 540912 w 1390918"/>
                <a:gd name="connsiteY16" fmla="*/ 401948 h 506763"/>
                <a:gd name="connsiteX17" fmla="*/ 579549 w 1390918"/>
                <a:gd name="connsiteY17" fmla="*/ 376190 h 506763"/>
                <a:gd name="connsiteX18" fmla="*/ 656822 w 1390918"/>
                <a:gd name="connsiteY18" fmla="*/ 337554 h 506763"/>
                <a:gd name="connsiteX19" fmla="*/ 721217 w 1390918"/>
                <a:gd name="connsiteY19" fmla="*/ 286038 h 506763"/>
                <a:gd name="connsiteX20" fmla="*/ 759853 w 1390918"/>
                <a:gd name="connsiteY20" fmla="*/ 311796 h 506763"/>
                <a:gd name="connsiteX21" fmla="*/ 785611 w 1390918"/>
                <a:gd name="connsiteY21" fmla="*/ 350432 h 506763"/>
                <a:gd name="connsiteX22" fmla="*/ 837126 w 1390918"/>
                <a:gd name="connsiteY22" fmla="*/ 376190 h 506763"/>
                <a:gd name="connsiteX23" fmla="*/ 914400 w 1390918"/>
                <a:gd name="connsiteY23" fmla="*/ 414827 h 506763"/>
                <a:gd name="connsiteX24" fmla="*/ 953036 w 1390918"/>
                <a:gd name="connsiteY24" fmla="*/ 440585 h 506763"/>
                <a:gd name="connsiteX25" fmla="*/ 1068946 w 1390918"/>
                <a:gd name="connsiteY25" fmla="*/ 479221 h 506763"/>
                <a:gd name="connsiteX26" fmla="*/ 1159098 w 1390918"/>
                <a:gd name="connsiteY26" fmla="*/ 504979 h 506763"/>
                <a:gd name="connsiteX27" fmla="*/ 1378039 w 1390918"/>
                <a:gd name="connsiteY27" fmla="*/ 466342 h 506763"/>
                <a:gd name="connsiteX28" fmla="*/ 1390918 w 1390918"/>
                <a:gd name="connsiteY28" fmla="*/ 427706 h 506763"/>
                <a:gd name="connsiteX29" fmla="*/ 1352281 w 1390918"/>
                <a:gd name="connsiteY29" fmla="*/ 401948 h 506763"/>
                <a:gd name="connsiteX30" fmla="*/ 1275008 w 1390918"/>
                <a:gd name="connsiteY30" fmla="*/ 376190 h 506763"/>
                <a:gd name="connsiteX31" fmla="*/ 1262129 w 1390918"/>
                <a:gd name="connsiteY31" fmla="*/ 337554 h 506763"/>
                <a:gd name="connsiteX32" fmla="*/ 1236372 w 1390918"/>
                <a:gd name="connsiteY32" fmla="*/ 170128 h 506763"/>
                <a:gd name="connsiteX33" fmla="*/ 1171977 w 1390918"/>
                <a:gd name="connsiteY33" fmla="*/ 92855 h 506763"/>
                <a:gd name="connsiteX34" fmla="*/ 1094704 w 1390918"/>
                <a:gd name="connsiteY34" fmla="*/ 67097 h 506763"/>
                <a:gd name="connsiteX35" fmla="*/ 1056067 w 1390918"/>
                <a:gd name="connsiteY35" fmla="*/ 41339 h 506763"/>
                <a:gd name="connsiteX36" fmla="*/ 1017431 w 1390918"/>
                <a:gd name="connsiteY36" fmla="*/ 28461 h 506763"/>
                <a:gd name="connsiteX37" fmla="*/ 850005 w 1390918"/>
                <a:gd name="connsiteY37" fmla="*/ 15582 h 50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90918" h="506763">
                  <a:moveTo>
                    <a:pt x="605307" y="15582"/>
                  </a:moveTo>
                  <a:cubicBezTo>
                    <a:pt x="506065" y="-959"/>
                    <a:pt x="496605" y="-9041"/>
                    <a:pt x="373487" y="15582"/>
                  </a:cubicBezTo>
                  <a:cubicBezTo>
                    <a:pt x="358309" y="18618"/>
                    <a:pt x="347729" y="32753"/>
                    <a:pt x="334850" y="41339"/>
                  </a:cubicBezTo>
                  <a:cubicBezTo>
                    <a:pt x="326264" y="54218"/>
                    <a:pt x="320038" y="69031"/>
                    <a:pt x="309093" y="79976"/>
                  </a:cubicBezTo>
                  <a:cubicBezTo>
                    <a:pt x="298148" y="90921"/>
                    <a:pt x="280126" y="93647"/>
                    <a:pt x="270456" y="105734"/>
                  </a:cubicBezTo>
                  <a:cubicBezTo>
                    <a:pt x="261975" y="116334"/>
                    <a:pt x="263648" y="132228"/>
                    <a:pt x="257577" y="144370"/>
                  </a:cubicBezTo>
                  <a:cubicBezTo>
                    <a:pt x="230746" y="198032"/>
                    <a:pt x="212501" y="195886"/>
                    <a:pt x="154546" y="234523"/>
                  </a:cubicBezTo>
                  <a:cubicBezTo>
                    <a:pt x="93320" y="275340"/>
                    <a:pt x="130591" y="255386"/>
                    <a:pt x="38636" y="286038"/>
                  </a:cubicBezTo>
                  <a:lnTo>
                    <a:pt x="0" y="298917"/>
                  </a:lnTo>
                  <a:cubicBezTo>
                    <a:pt x="4293" y="311796"/>
                    <a:pt x="6808" y="325412"/>
                    <a:pt x="12879" y="337554"/>
                  </a:cubicBezTo>
                  <a:cubicBezTo>
                    <a:pt x="19801" y="351398"/>
                    <a:pt x="28727" y="364299"/>
                    <a:pt x="38636" y="376190"/>
                  </a:cubicBezTo>
                  <a:cubicBezTo>
                    <a:pt x="50296" y="390182"/>
                    <a:pt x="62118" y="404724"/>
                    <a:pt x="77273" y="414827"/>
                  </a:cubicBezTo>
                  <a:cubicBezTo>
                    <a:pt x="88569" y="422357"/>
                    <a:pt x="102519" y="425474"/>
                    <a:pt x="115910" y="427706"/>
                  </a:cubicBezTo>
                  <a:cubicBezTo>
                    <a:pt x="154255" y="434097"/>
                    <a:pt x="193183" y="436292"/>
                    <a:pt x="231819" y="440585"/>
                  </a:cubicBezTo>
                  <a:cubicBezTo>
                    <a:pt x="304799" y="436292"/>
                    <a:pt x="378016" y="434980"/>
                    <a:pt x="450760" y="427706"/>
                  </a:cubicBezTo>
                  <a:cubicBezTo>
                    <a:pt x="464268" y="426355"/>
                    <a:pt x="476344" y="418557"/>
                    <a:pt x="489397" y="414827"/>
                  </a:cubicBezTo>
                  <a:cubicBezTo>
                    <a:pt x="506416" y="409964"/>
                    <a:pt x="523740" y="406241"/>
                    <a:pt x="540912" y="401948"/>
                  </a:cubicBezTo>
                  <a:cubicBezTo>
                    <a:pt x="553791" y="393362"/>
                    <a:pt x="565704" y="383112"/>
                    <a:pt x="579549" y="376190"/>
                  </a:cubicBezTo>
                  <a:cubicBezTo>
                    <a:pt x="686194" y="322868"/>
                    <a:pt x="546094" y="411372"/>
                    <a:pt x="656822" y="337554"/>
                  </a:cubicBezTo>
                  <a:cubicBezTo>
                    <a:pt x="671872" y="314979"/>
                    <a:pt x="683892" y="279817"/>
                    <a:pt x="721217" y="286038"/>
                  </a:cubicBezTo>
                  <a:cubicBezTo>
                    <a:pt x="736485" y="288583"/>
                    <a:pt x="746974" y="303210"/>
                    <a:pt x="759853" y="311796"/>
                  </a:cubicBezTo>
                  <a:cubicBezTo>
                    <a:pt x="768439" y="324675"/>
                    <a:pt x="773720" y="340523"/>
                    <a:pt x="785611" y="350432"/>
                  </a:cubicBezTo>
                  <a:cubicBezTo>
                    <a:pt x="800360" y="362723"/>
                    <a:pt x="820457" y="366665"/>
                    <a:pt x="837126" y="376190"/>
                  </a:cubicBezTo>
                  <a:cubicBezTo>
                    <a:pt x="907030" y="416135"/>
                    <a:pt x="843563" y="391215"/>
                    <a:pt x="914400" y="414827"/>
                  </a:cubicBezTo>
                  <a:cubicBezTo>
                    <a:pt x="927279" y="423413"/>
                    <a:pt x="938748" y="434632"/>
                    <a:pt x="953036" y="440585"/>
                  </a:cubicBezTo>
                  <a:cubicBezTo>
                    <a:pt x="990630" y="456249"/>
                    <a:pt x="1030309" y="466342"/>
                    <a:pt x="1068946" y="479221"/>
                  </a:cubicBezTo>
                  <a:cubicBezTo>
                    <a:pt x="1124378" y="497698"/>
                    <a:pt x="1094409" y="488806"/>
                    <a:pt x="1159098" y="504979"/>
                  </a:cubicBezTo>
                  <a:cubicBezTo>
                    <a:pt x="1183807" y="503214"/>
                    <a:pt x="1333204" y="522386"/>
                    <a:pt x="1378039" y="466342"/>
                  </a:cubicBezTo>
                  <a:cubicBezTo>
                    <a:pt x="1386519" y="455741"/>
                    <a:pt x="1386625" y="440585"/>
                    <a:pt x="1390918" y="427706"/>
                  </a:cubicBezTo>
                  <a:cubicBezTo>
                    <a:pt x="1378039" y="419120"/>
                    <a:pt x="1366426" y="408235"/>
                    <a:pt x="1352281" y="401948"/>
                  </a:cubicBezTo>
                  <a:cubicBezTo>
                    <a:pt x="1327470" y="390921"/>
                    <a:pt x="1275008" y="376190"/>
                    <a:pt x="1275008" y="376190"/>
                  </a:cubicBezTo>
                  <a:cubicBezTo>
                    <a:pt x="1270715" y="363311"/>
                    <a:pt x="1264193" y="350971"/>
                    <a:pt x="1262129" y="337554"/>
                  </a:cubicBezTo>
                  <a:cubicBezTo>
                    <a:pt x="1255565" y="294889"/>
                    <a:pt x="1260480" y="218345"/>
                    <a:pt x="1236372" y="170128"/>
                  </a:cubicBezTo>
                  <a:cubicBezTo>
                    <a:pt x="1225890" y="149164"/>
                    <a:pt x="1191694" y="103809"/>
                    <a:pt x="1171977" y="92855"/>
                  </a:cubicBezTo>
                  <a:cubicBezTo>
                    <a:pt x="1148243" y="79669"/>
                    <a:pt x="1117295" y="82158"/>
                    <a:pt x="1094704" y="67097"/>
                  </a:cubicBezTo>
                  <a:cubicBezTo>
                    <a:pt x="1081825" y="58511"/>
                    <a:pt x="1069912" y="48261"/>
                    <a:pt x="1056067" y="41339"/>
                  </a:cubicBezTo>
                  <a:cubicBezTo>
                    <a:pt x="1043925" y="35268"/>
                    <a:pt x="1030601" y="31753"/>
                    <a:pt x="1017431" y="28461"/>
                  </a:cubicBezTo>
                  <a:cubicBezTo>
                    <a:pt x="938971" y="8847"/>
                    <a:pt x="944156" y="15582"/>
                    <a:pt x="850005" y="15582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Forma libre"/>
            <p:cNvSpPr/>
            <p:nvPr/>
          </p:nvSpPr>
          <p:spPr>
            <a:xfrm>
              <a:off x="1442434" y="4237149"/>
              <a:ext cx="142071" cy="141668"/>
            </a:xfrm>
            <a:custGeom>
              <a:avLst/>
              <a:gdLst>
                <a:gd name="connsiteX0" fmla="*/ 0 w 142071"/>
                <a:gd name="connsiteY0" fmla="*/ 141668 h 141668"/>
                <a:gd name="connsiteX1" fmla="*/ 64394 w 142071"/>
                <a:gd name="connsiteY1" fmla="*/ 128789 h 141668"/>
                <a:gd name="connsiteX2" fmla="*/ 103031 w 142071"/>
                <a:gd name="connsiteY2" fmla="*/ 51516 h 141668"/>
                <a:gd name="connsiteX3" fmla="*/ 141667 w 142071"/>
                <a:gd name="connsiteY3" fmla="*/ 0 h 14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071" h="141668">
                  <a:moveTo>
                    <a:pt x="0" y="141668"/>
                  </a:moveTo>
                  <a:cubicBezTo>
                    <a:pt x="21465" y="137375"/>
                    <a:pt x="45388" y="139649"/>
                    <a:pt x="64394" y="128789"/>
                  </a:cubicBezTo>
                  <a:cubicBezTo>
                    <a:pt x="104392" y="105933"/>
                    <a:pt x="79372" y="81090"/>
                    <a:pt x="103031" y="51516"/>
                  </a:cubicBezTo>
                  <a:cubicBezTo>
                    <a:pt x="148811" y="-5709"/>
                    <a:pt x="141667" y="56050"/>
                    <a:pt x="141667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1648496" y="4224270"/>
              <a:ext cx="141667" cy="193184"/>
            </a:xfrm>
            <a:custGeom>
              <a:avLst/>
              <a:gdLst>
                <a:gd name="connsiteX0" fmla="*/ 0 w 141667"/>
                <a:gd name="connsiteY0" fmla="*/ 193184 h 193184"/>
                <a:gd name="connsiteX1" fmla="*/ 64394 w 141667"/>
                <a:gd name="connsiteY1" fmla="*/ 154547 h 193184"/>
                <a:gd name="connsiteX2" fmla="*/ 103031 w 141667"/>
                <a:gd name="connsiteY2" fmla="*/ 128789 h 193184"/>
                <a:gd name="connsiteX3" fmla="*/ 128789 w 141667"/>
                <a:gd name="connsiteY3" fmla="*/ 51516 h 193184"/>
                <a:gd name="connsiteX4" fmla="*/ 141667 w 141667"/>
                <a:gd name="connsiteY4" fmla="*/ 0 h 19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67" h="193184">
                  <a:moveTo>
                    <a:pt x="0" y="193184"/>
                  </a:moveTo>
                  <a:cubicBezTo>
                    <a:pt x="21465" y="180305"/>
                    <a:pt x="43167" y="167814"/>
                    <a:pt x="64394" y="154547"/>
                  </a:cubicBezTo>
                  <a:cubicBezTo>
                    <a:pt x="77520" y="146343"/>
                    <a:pt x="94827" y="141915"/>
                    <a:pt x="103031" y="128789"/>
                  </a:cubicBezTo>
                  <a:cubicBezTo>
                    <a:pt x="117421" y="105765"/>
                    <a:pt x="122204" y="77856"/>
                    <a:pt x="128789" y="51516"/>
                  </a:cubicBezTo>
                  <a:lnTo>
                    <a:pt x="141667" y="0"/>
                  </a:ln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36 Forma libre"/>
            <p:cNvSpPr/>
            <p:nvPr/>
          </p:nvSpPr>
          <p:spPr>
            <a:xfrm>
              <a:off x="2073499" y="4185634"/>
              <a:ext cx="115924" cy="231820"/>
            </a:xfrm>
            <a:custGeom>
              <a:avLst/>
              <a:gdLst>
                <a:gd name="connsiteX0" fmla="*/ 0 w 115924"/>
                <a:gd name="connsiteY0" fmla="*/ 0 h 231820"/>
                <a:gd name="connsiteX1" fmla="*/ 25757 w 115924"/>
                <a:gd name="connsiteY1" fmla="*/ 64394 h 231820"/>
                <a:gd name="connsiteX2" fmla="*/ 51515 w 115924"/>
                <a:gd name="connsiteY2" fmla="*/ 103031 h 231820"/>
                <a:gd name="connsiteX3" fmla="*/ 64394 w 115924"/>
                <a:gd name="connsiteY3" fmla="*/ 141667 h 231820"/>
                <a:gd name="connsiteX4" fmla="*/ 115909 w 115924"/>
                <a:gd name="connsiteY4" fmla="*/ 231820 h 23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924" h="231820">
                  <a:moveTo>
                    <a:pt x="0" y="0"/>
                  </a:moveTo>
                  <a:cubicBezTo>
                    <a:pt x="8586" y="21465"/>
                    <a:pt x="15418" y="43717"/>
                    <a:pt x="25757" y="64394"/>
                  </a:cubicBezTo>
                  <a:cubicBezTo>
                    <a:pt x="32679" y="78239"/>
                    <a:pt x="44593" y="89187"/>
                    <a:pt x="51515" y="103031"/>
                  </a:cubicBezTo>
                  <a:cubicBezTo>
                    <a:pt x="57586" y="115173"/>
                    <a:pt x="57801" y="129800"/>
                    <a:pt x="64394" y="141667"/>
                  </a:cubicBezTo>
                  <a:cubicBezTo>
                    <a:pt x="118290" y="238681"/>
                    <a:pt x="115909" y="185742"/>
                    <a:pt x="115909" y="23182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37 Forma libre"/>
            <p:cNvSpPr/>
            <p:nvPr/>
          </p:nvSpPr>
          <p:spPr>
            <a:xfrm>
              <a:off x="2215166" y="4224270"/>
              <a:ext cx="128789" cy="270457"/>
            </a:xfrm>
            <a:custGeom>
              <a:avLst/>
              <a:gdLst>
                <a:gd name="connsiteX0" fmla="*/ 0 w 128789"/>
                <a:gd name="connsiteY0" fmla="*/ 0 h 270457"/>
                <a:gd name="connsiteX1" fmla="*/ 12879 w 128789"/>
                <a:gd name="connsiteY1" fmla="*/ 90153 h 270457"/>
                <a:gd name="connsiteX2" fmla="*/ 38637 w 128789"/>
                <a:gd name="connsiteY2" fmla="*/ 128789 h 270457"/>
                <a:gd name="connsiteX3" fmla="*/ 77273 w 128789"/>
                <a:gd name="connsiteY3" fmla="*/ 206062 h 270457"/>
                <a:gd name="connsiteX4" fmla="*/ 115910 w 128789"/>
                <a:gd name="connsiteY4" fmla="*/ 231820 h 270457"/>
                <a:gd name="connsiteX5" fmla="*/ 128789 w 128789"/>
                <a:gd name="connsiteY5" fmla="*/ 270457 h 27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789" h="270457">
                  <a:moveTo>
                    <a:pt x="0" y="0"/>
                  </a:moveTo>
                  <a:cubicBezTo>
                    <a:pt x="4293" y="30051"/>
                    <a:pt x="4156" y="61077"/>
                    <a:pt x="12879" y="90153"/>
                  </a:cubicBezTo>
                  <a:cubicBezTo>
                    <a:pt x="17327" y="104979"/>
                    <a:pt x="31715" y="114945"/>
                    <a:pt x="38637" y="128789"/>
                  </a:cubicBezTo>
                  <a:cubicBezTo>
                    <a:pt x="59586" y="170687"/>
                    <a:pt x="40365" y="169154"/>
                    <a:pt x="77273" y="206062"/>
                  </a:cubicBezTo>
                  <a:cubicBezTo>
                    <a:pt x="88218" y="217007"/>
                    <a:pt x="103031" y="223234"/>
                    <a:pt x="115910" y="231820"/>
                  </a:cubicBezTo>
                  <a:lnTo>
                    <a:pt x="128789" y="270457"/>
                  </a:ln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38 Forma libre"/>
            <p:cNvSpPr/>
            <p:nvPr/>
          </p:nvSpPr>
          <p:spPr>
            <a:xfrm>
              <a:off x="2395470" y="4314423"/>
              <a:ext cx="90153" cy="193257"/>
            </a:xfrm>
            <a:custGeom>
              <a:avLst/>
              <a:gdLst>
                <a:gd name="connsiteX0" fmla="*/ 0 w 90153"/>
                <a:gd name="connsiteY0" fmla="*/ 0 h 193257"/>
                <a:gd name="connsiteX1" fmla="*/ 51516 w 90153"/>
                <a:gd name="connsiteY1" fmla="*/ 154546 h 193257"/>
                <a:gd name="connsiteX2" fmla="*/ 90153 w 90153"/>
                <a:gd name="connsiteY2" fmla="*/ 193183 h 19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53" h="193257">
                  <a:moveTo>
                    <a:pt x="0" y="0"/>
                  </a:moveTo>
                  <a:cubicBezTo>
                    <a:pt x="18509" y="166581"/>
                    <a:pt x="-16305" y="73161"/>
                    <a:pt x="51516" y="154546"/>
                  </a:cubicBezTo>
                  <a:cubicBezTo>
                    <a:pt x="86690" y="196755"/>
                    <a:pt x="59844" y="193183"/>
                    <a:pt x="90153" y="193183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4" name="43 Forma libre"/>
          <p:cNvSpPr/>
          <p:nvPr/>
        </p:nvSpPr>
        <p:spPr>
          <a:xfrm>
            <a:off x="2333440" y="1883230"/>
            <a:ext cx="656808" cy="537657"/>
          </a:xfrm>
          <a:custGeom>
            <a:avLst/>
            <a:gdLst>
              <a:gd name="connsiteX0" fmla="*/ 592428 w 592428"/>
              <a:gd name="connsiteY0" fmla="*/ 0 h 489398"/>
              <a:gd name="connsiteX1" fmla="*/ 553791 w 592428"/>
              <a:gd name="connsiteY1" fmla="*/ 64395 h 489398"/>
              <a:gd name="connsiteX2" fmla="*/ 515155 w 592428"/>
              <a:gd name="connsiteY2" fmla="*/ 90152 h 489398"/>
              <a:gd name="connsiteX3" fmla="*/ 476518 w 592428"/>
              <a:gd name="connsiteY3" fmla="*/ 128789 h 489398"/>
              <a:gd name="connsiteX4" fmla="*/ 425003 w 592428"/>
              <a:gd name="connsiteY4" fmla="*/ 206062 h 489398"/>
              <a:gd name="connsiteX5" fmla="*/ 399245 w 592428"/>
              <a:gd name="connsiteY5" fmla="*/ 244699 h 489398"/>
              <a:gd name="connsiteX6" fmla="*/ 321972 w 592428"/>
              <a:gd name="connsiteY6" fmla="*/ 296214 h 489398"/>
              <a:gd name="connsiteX7" fmla="*/ 283335 w 592428"/>
              <a:gd name="connsiteY7" fmla="*/ 334851 h 489398"/>
              <a:gd name="connsiteX8" fmla="*/ 244698 w 592428"/>
              <a:gd name="connsiteY8" fmla="*/ 347730 h 489398"/>
              <a:gd name="connsiteX9" fmla="*/ 193183 w 592428"/>
              <a:gd name="connsiteY9" fmla="*/ 373488 h 489398"/>
              <a:gd name="connsiteX10" fmla="*/ 180304 w 592428"/>
              <a:gd name="connsiteY10" fmla="*/ 412124 h 489398"/>
              <a:gd name="connsiteX11" fmla="*/ 64394 w 592428"/>
              <a:gd name="connsiteY11" fmla="*/ 450761 h 489398"/>
              <a:gd name="connsiteX12" fmla="*/ 25758 w 592428"/>
              <a:gd name="connsiteY12" fmla="*/ 463640 h 489398"/>
              <a:gd name="connsiteX13" fmla="*/ 0 w 592428"/>
              <a:gd name="connsiteY13" fmla="*/ 489398 h 48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2428" h="489398">
                <a:moveTo>
                  <a:pt x="592428" y="0"/>
                </a:moveTo>
                <a:cubicBezTo>
                  <a:pt x="579549" y="21465"/>
                  <a:pt x="570082" y="45389"/>
                  <a:pt x="553791" y="64395"/>
                </a:cubicBezTo>
                <a:cubicBezTo>
                  <a:pt x="543718" y="76147"/>
                  <a:pt x="527046" y="80243"/>
                  <a:pt x="515155" y="90152"/>
                </a:cubicBezTo>
                <a:cubicBezTo>
                  <a:pt x="501163" y="101812"/>
                  <a:pt x="487700" y="114412"/>
                  <a:pt x="476518" y="128789"/>
                </a:cubicBezTo>
                <a:cubicBezTo>
                  <a:pt x="457512" y="153225"/>
                  <a:pt x="442175" y="180304"/>
                  <a:pt x="425003" y="206062"/>
                </a:cubicBezTo>
                <a:cubicBezTo>
                  <a:pt x="416417" y="218941"/>
                  <a:pt x="412124" y="236113"/>
                  <a:pt x="399245" y="244699"/>
                </a:cubicBezTo>
                <a:cubicBezTo>
                  <a:pt x="373487" y="261871"/>
                  <a:pt x="343862" y="274324"/>
                  <a:pt x="321972" y="296214"/>
                </a:cubicBezTo>
                <a:cubicBezTo>
                  <a:pt x="309093" y="309093"/>
                  <a:pt x="298490" y="324748"/>
                  <a:pt x="283335" y="334851"/>
                </a:cubicBezTo>
                <a:cubicBezTo>
                  <a:pt x="272039" y="342381"/>
                  <a:pt x="257176" y="342382"/>
                  <a:pt x="244698" y="347730"/>
                </a:cubicBezTo>
                <a:cubicBezTo>
                  <a:pt x="227052" y="355293"/>
                  <a:pt x="210355" y="364902"/>
                  <a:pt x="193183" y="373488"/>
                </a:cubicBezTo>
                <a:cubicBezTo>
                  <a:pt x="188890" y="386367"/>
                  <a:pt x="191351" y="404234"/>
                  <a:pt x="180304" y="412124"/>
                </a:cubicBezTo>
                <a:cubicBezTo>
                  <a:pt x="180303" y="412125"/>
                  <a:pt x="83713" y="444321"/>
                  <a:pt x="64394" y="450761"/>
                </a:cubicBezTo>
                <a:cubicBezTo>
                  <a:pt x="51515" y="455054"/>
                  <a:pt x="35357" y="454041"/>
                  <a:pt x="25758" y="463640"/>
                </a:cubicBezTo>
                <a:lnTo>
                  <a:pt x="0" y="489398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Forma libre"/>
          <p:cNvSpPr/>
          <p:nvPr/>
        </p:nvSpPr>
        <p:spPr>
          <a:xfrm>
            <a:off x="1735975" y="3115770"/>
            <a:ext cx="737377" cy="777836"/>
          </a:xfrm>
          <a:custGeom>
            <a:avLst/>
            <a:gdLst>
              <a:gd name="connsiteX0" fmla="*/ 647700 w 1587500"/>
              <a:gd name="connsiteY0" fmla="*/ 0 h 1665082"/>
              <a:gd name="connsiteX1" fmla="*/ 635000 w 1587500"/>
              <a:gd name="connsiteY1" fmla="*/ 63500 h 1665082"/>
              <a:gd name="connsiteX2" fmla="*/ 609600 w 1587500"/>
              <a:gd name="connsiteY2" fmla="*/ 101600 h 1665082"/>
              <a:gd name="connsiteX3" fmla="*/ 584200 w 1587500"/>
              <a:gd name="connsiteY3" fmla="*/ 355600 h 1665082"/>
              <a:gd name="connsiteX4" fmla="*/ 571500 w 1587500"/>
              <a:gd name="connsiteY4" fmla="*/ 406400 h 1665082"/>
              <a:gd name="connsiteX5" fmla="*/ 546100 w 1587500"/>
              <a:gd name="connsiteY5" fmla="*/ 482600 h 1665082"/>
              <a:gd name="connsiteX6" fmla="*/ 520700 w 1587500"/>
              <a:gd name="connsiteY6" fmla="*/ 584200 h 1665082"/>
              <a:gd name="connsiteX7" fmla="*/ 482600 w 1587500"/>
              <a:gd name="connsiteY7" fmla="*/ 660400 h 1665082"/>
              <a:gd name="connsiteX8" fmla="*/ 279400 w 1587500"/>
              <a:gd name="connsiteY8" fmla="*/ 673100 h 1665082"/>
              <a:gd name="connsiteX9" fmla="*/ 152400 w 1587500"/>
              <a:gd name="connsiteY9" fmla="*/ 711200 h 1665082"/>
              <a:gd name="connsiteX10" fmla="*/ 114300 w 1587500"/>
              <a:gd name="connsiteY10" fmla="*/ 723900 h 1665082"/>
              <a:gd name="connsiteX11" fmla="*/ 63500 w 1587500"/>
              <a:gd name="connsiteY11" fmla="*/ 762000 h 1665082"/>
              <a:gd name="connsiteX12" fmla="*/ 25400 w 1587500"/>
              <a:gd name="connsiteY12" fmla="*/ 787400 h 1665082"/>
              <a:gd name="connsiteX13" fmla="*/ 0 w 1587500"/>
              <a:gd name="connsiteY13" fmla="*/ 863600 h 1665082"/>
              <a:gd name="connsiteX14" fmla="*/ 12700 w 1587500"/>
              <a:gd name="connsiteY14" fmla="*/ 990600 h 1665082"/>
              <a:gd name="connsiteX15" fmla="*/ 76200 w 1587500"/>
              <a:gd name="connsiteY15" fmla="*/ 1054100 h 1665082"/>
              <a:gd name="connsiteX16" fmla="*/ 190500 w 1587500"/>
              <a:gd name="connsiteY16" fmla="*/ 1155700 h 1665082"/>
              <a:gd name="connsiteX17" fmla="*/ 228600 w 1587500"/>
              <a:gd name="connsiteY17" fmla="*/ 1168400 h 1665082"/>
              <a:gd name="connsiteX18" fmla="*/ 419100 w 1587500"/>
              <a:gd name="connsiteY18" fmla="*/ 1257300 h 1665082"/>
              <a:gd name="connsiteX19" fmla="*/ 457200 w 1587500"/>
              <a:gd name="connsiteY19" fmla="*/ 1270000 h 1665082"/>
              <a:gd name="connsiteX20" fmla="*/ 482600 w 1587500"/>
              <a:gd name="connsiteY20" fmla="*/ 1320800 h 1665082"/>
              <a:gd name="connsiteX21" fmla="*/ 508000 w 1587500"/>
              <a:gd name="connsiteY21" fmla="*/ 1397000 h 1665082"/>
              <a:gd name="connsiteX22" fmla="*/ 533400 w 1587500"/>
              <a:gd name="connsiteY22" fmla="*/ 1435100 h 1665082"/>
              <a:gd name="connsiteX23" fmla="*/ 558800 w 1587500"/>
              <a:gd name="connsiteY23" fmla="*/ 1485900 h 1665082"/>
              <a:gd name="connsiteX24" fmla="*/ 647700 w 1587500"/>
              <a:gd name="connsiteY24" fmla="*/ 1574800 h 1665082"/>
              <a:gd name="connsiteX25" fmla="*/ 685800 w 1587500"/>
              <a:gd name="connsiteY25" fmla="*/ 1587500 h 1665082"/>
              <a:gd name="connsiteX26" fmla="*/ 711200 w 1587500"/>
              <a:gd name="connsiteY26" fmla="*/ 1625600 h 1665082"/>
              <a:gd name="connsiteX27" fmla="*/ 1028700 w 1587500"/>
              <a:gd name="connsiteY27" fmla="*/ 1638300 h 1665082"/>
              <a:gd name="connsiteX28" fmla="*/ 1079500 w 1587500"/>
              <a:gd name="connsiteY28" fmla="*/ 1562100 h 1665082"/>
              <a:gd name="connsiteX29" fmla="*/ 1104900 w 1587500"/>
              <a:gd name="connsiteY29" fmla="*/ 1473200 h 1665082"/>
              <a:gd name="connsiteX30" fmla="*/ 1168400 w 1587500"/>
              <a:gd name="connsiteY30" fmla="*/ 1371600 h 1665082"/>
              <a:gd name="connsiteX31" fmla="*/ 1206500 w 1587500"/>
              <a:gd name="connsiteY31" fmla="*/ 1358900 h 1665082"/>
              <a:gd name="connsiteX32" fmla="*/ 1435100 w 1587500"/>
              <a:gd name="connsiteY32" fmla="*/ 1346200 h 1665082"/>
              <a:gd name="connsiteX33" fmla="*/ 1473200 w 1587500"/>
              <a:gd name="connsiteY33" fmla="*/ 1333500 h 1665082"/>
              <a:gd name="connsiteX34" fmla="*/ 1549400 w 1587500"/>
              <a:gd name="connsiteY34" fmla="*/ 1282700 h 1665082"/>
              <a:gd name="connsiteX35" fmla="*/ 1574800 w 1587500"/>
              <a:gd name="connsiteY35" fmla="*/ 1206500 h 1665082"/>
              <a:gd name="connsiteX36" fmla="*/ 1587500 w 1587500"/>
              <a:gd name="connsiteY36" fmla="*/ 1168400 h 1665082"/>
              <a:gd name="connsiteX37" fmla="*/ 1574800 w 1587500"/>
              <a:gd name="connsiteY37" fmla="*/ 889000 h 1665082"/>
              <a:gd name="connsiteX38" fmla="*/ 1524000 w 1587500"/>
              <a:gd name="connsiteY38" fmla="*/ 812800 h 1665082"/>
              <a:gd name="connsiteX39" fmla="*/ 1473200 w 1587500"/>
              <a:gd name="connsiteY39" fmla="*/ 774700 h 1665082"/>
              <a:gd name="connsiteX40" fmla="*/ 1422400 w 1587500"/>
              <a:gd name="connsiteY40" fmla="*/ 762000 h 1665082"/>
              <a:gd name="connsiteX41" fmla="*/ 1270000 w 1587500"/>
              <a:gd name="connsiteY41" fmla="*/ 736600 h 1665082"/>
              <a:gd name="connsiteX42" fmla="*/ 1206500 w 1587500"/>
              <a:gd name="connsiteY42" fmla="*/ 723900 h 1665082"/>
              <a:gd name="connsiteX43" fmla="*/ 1181100 w 1587500"/>
              <a:gd name="connsiteY43" fmla="*/ 381000 h 1665082"/>
              <a:gd name="connsiteX44" fmla="*/ 1168400 w 1587500"/>
              <a:gd name="connsiteY44" fmla="*/ 292100 h 1665082"/>
              <a:gd name="connsiteX45" fmla="*/ 1155700 w 1587500"/>
              <a:gd name="connsiteY45" fmla="*/ 241300 h 1665082"/>
              <a:gd name="connsiteX46" fmla="*/ 1155700 w 1587500"/>
              <a:gd name="connsiteY46" fmla="*/ 38100 h 166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87500" h="1665082">
                <a:moveTo>
                  <a:pt x="647700" y="0"/>
                </a:moveTo>
                <a:cubicBezTo>
                  <a:pt x="643467" y="21167"/>
                  <a:pt x="642579" y="43289"/>
                  <a:pt x="635000" y="63500"/>
                </a:cubicBezTo>
                <a:cubicBezTo>
                  <a:pt x="629641" y="77792"/>
                  <a:pt x="612215" y="86562"/>
                  <a:pt x="609600" y="101600"/>
                </a:cubicBezTo>
                <a:cubicBezTo>
                  <a:pt x="595021" y="185431"/>
                  <a:pt x="604837" y="273052"/>
                  <a:pt x="584200" y="355600"/>
                </a:cubicBezTo>
                <a:cubicBezTo>
                  <a:pt x="579967" y="372533"/>
                  <a:pt x="576516" y="389682"/>
                  <a:pt x="571500" y="406400"/>
                </a:cubicBezTo>
                <a:cubicBezTo>
                  <a:pt x="563807" y="432045"/>
                  <a:pt x="552594" y="456625"/>
                  <a:pt x="546100" y="482600"/>
                </a:cubicBezTo>
                <a:cubicBezTo>
                  <a:pt x="537633" y="516467"/>
                  <a:pt x="531739" y="551082"/>
                  <a:pt x="520700" y="584200"/>
                </a:cubicBezTo>
                <a:cubicBezTo>
                  <a:pt x="516417" y="597050"/>
                  <a:pt x="500326" y="656461"/>
                  <a:pt x="482600" y="660400"/>
                </a:cubicBezTo>
                <a:cubicBezTo>
                  <a:pt x="416351" y="675122"/>
                  <a:pt x="347133" y="668867"/>
                  <a:pt x="279400" y="673100"/>
                </a:cubicBezTo>
                <a:cubicBezTo>
                  <a:pt x="202625" y="692294"/>
                  <a:pt x="245159" y="680280"/>
                  <a:pt x="152400" y="711200"/>
                </a:cubicBezTo>
                <a:lnTo>
                  <a:pt x="114300" y="723900"/>
                </a:lnTo>
                <a:cubicBezTo>
                  <a:pt x="97367" y="736600"/>
                  <a:pt x="80724" y="749697"/>
                  <a:pt x="63500" y="762000"/>
                </a:cubicBezTo>
                <a:cubicBezTo>
                  <a:pt x="51080" y="770872"/>
                  <a:pt x="33490" y="774457"/>
                  <a:pt x="25400" y="787400"/>
                </a:cubicBezTo>
                <a:cubicBezTo>
                  <a:pt x="11210" y="810104"/>
                  <a:pt x="0" y="863600"/>
                  <a:pt x="0" y="863600"/>
                </a:cubicBezTo>
                <a:cubicBezTo>
                  <a:pt x="4233" y="905933"/>
                  <a:pt x="3133" y="949145"/>
                  <a:pt x="12700" y="990600"/>
                </a:cubicBezTo>
                <a:cubicBezTo>
                  <a:pt x="21986" y="1030839"/>
                  <a:pt x="49981" y="1030794"/>
                  <a:pt x="76200" y="1054100"/>
                </a:cubicBezTo>
                <a:cubicBezTo>
                  <a:pt x="119475" y="1092567"/>
                  <a:pt x="141088" y="1130994"/>
                  <a:pt x="190500" y="1155700"/>
                </a:cubicBezTo>
                <a:cubicBezTo>
                  <a:pt x="202474" y="1161687"/>
                  <a:pt x="216898" y="1161899"/>
                  <a:pt x="228600" y="1168400"/>
                </a:cubicBezTo>
                <a:cubicBezTo>
                  <a:pt x="393024" y="1259747"/>
                  <a:pt x="203735" y="1185512"/>
                  <a:pt x="419100" y="1257300"/>
                </a:cubicBezTo>
                <a:lnTo>
                  <a:pt x="457200" y="1270000"/>
                </a:lnTo>
                <a:cubicBezTo>
                  <a:pt x="465667" y="1286933"/>
                  <a:pt x="475569" y="1303222"/>
                  <a:pt x="482600" y="1320800"/>
                </a:cubicBezTo>
                <a:cubicBezTo>
                  <a:pt x="492544" y="1345659"/>
                  <a:pt x="493148" y="1374723"/>
                  <a:pt x="508000" y="1397000"/>
                </a:cubicBezTo>
                <a:cubicBezTo>
                  <a:pt x="516467" y="1409700"/>
                  <a:pt x="525827" y="1421848"/>
                  <a:pt x="533400" y="1435100"/>
                </a:cubicBezTo>
                <a:cubicBezTo>
                  <a:pt x="542793" y="1451538"/>
                  <a:pt x="546812" y="1471247"/>
                  <a:pt x="558800" y="1485900"/>
                </a:cubicBezTo>
                <a:cubicBezTo>
                  <a:pt x="585338" y="1518335"/>
                  <a:pt x="607943" y="1561548"/>
                  <a:pt x="647700" y="1574800"/>
                </a:cubicBezTo>
                <a:lnTo>
                  <a:pt x="685800" y="1587500"/>
                </a:lnTo>
                <a:cubicBezTo>
                  <a:pt x="694267" y="1600200"/>
                  <a:pt x="700407" y="1614807"/>
                  <a:pt x="711200" y="1625600"/>
                </a:cubicBezTo>
                <a:cubicBezTo>
                  <a:pt x="789991" y="1704391"/>
                  <a:pt x="959320" y="1641454"/>
                  <a:pt x="1028700" y="1638300"/>
                </a:cubicBezTo>
                <a:cubicBezTo>
                  <a:pt x="1045633" y="1612900"/>
                  <a:pt x="1069847" y="1591060"/>
                  <a:pt x="1079500" y="1562100"/>
                </a:cubicBezTo>
                <a:cubicBezTo>
                  <a:pt x="1122181" y="1434057"/>
                  <a:pt x="1057060" y="1632668"/>
                  <a:pt x="1104900" y="1473200"/>
                </a:cubicBezTo>
                <a:cubicBezTo>
                  <a:pt x="1125341" y="1405064"/>
                  <a:pt x="1113602" y="1398999"/>
                  <a:pt x="1168400" y="1371600"/>
                </a:cubicBezTo>
                <a:cubicBezTo>
                  <a:pt x="1180374" y="1365613"/>
                  <a:pt x="1193173" y="1360169"/>
                  <a:pt x="1206500" y="1358900"/>
                </a:cubicBezTo>
                <a:cubicBezTo>
                  <a:pt x="1282474" y="1351664"/>
                  <a:pt x="1358900" y="1350433"/>
                  <a:pt x="1435100" y="1346200"/>
                </a:cubicBezTo>
                <a:cubicBezTo>
                  <a:pt x="1447800" y="1341967"/>
                  <a:pt x="1461498" y="1340001"/>
                  <a:pt x="1473200" y="1333500"/>
                </a:cubicBezTo>
                <a:cubicBezTo>
                  <a:pt x="1499885" y="1318675"/>
                  <a:pt x="1549400" y="1282700"/>
                  <a:pt x="1549400" y="1282700"/>
                </a:cubicBezTo>
                <a:lnTo>
                  <a:pt x="1574800" y="1206500"/>
                </a:lnTo>
                <a:lnTo>
                  <a:pt x="1587500" y="1168400"/>
                </a:lnTo>
                <a:cubicBezTo>
                  <a:pt x="1583267" y="1075267"/>
                  <a:pt x="1582235" y="981933"/>
                  <a:pt x="1574800" y="889000"/>
                </a:cubicBezTo>
                <a:cubicBezTo>
                  <a:pt x="1571852" y="852153"/>
                  <a:pt x="1550862" y="835825"/>
                  <a:pt x="1524000" y="812800"/>
                </a:cubicBezTo>
                <a:cubicBezTo>
                  <a:pt x="1507929" y="799025"/>
                  <a:pt x="1492132" y="784166"/>
                  <a:pt x="1473200" y="774700"/>
                </a:cubicBezTo>
                <a:cubicBezTo>
                  <a:pt x="1457588" y="766894"/>
                  <a:pt x="1439439" y="765786"/>
                  <a:pt x="1422400" y="762000"/>
                </a:cubicBezTo>
                <a:cubicBezTo>
                  <a:pt x="1332610" y="742047"/>
                  <a:pt x="1376021" y="754270"/>
                  <a:pt x="1270000" y="736600"/>
                </a:cubicBezTo>
                <a:cubicBezTo>
                  <a:pt x="1248708" y="733051"/>
                  <a:pt x="1227667" y="728133"/>
                  <a:pt x="1206500" y="723900"/>
                </a:cubicBezTo>
                <a:cubicBezTo>
                  <a:pt x="1197244" y="566554"/>
                  <a:pt x="1197466" y="520113"/>
                  <a:pt x="1181100" y="381000"/>
                </a:cubicBezTo>
                <a:cubicBezTo>
                  <a:pt x="1177602" y="351271"/>
                  <a:pt x="1173755" y="321551"/>
                  <a:pt x="1168400" y="292100"/>
                </a:cubicBezTo>
                <a:cubicBezTo>
                  <a:pt x="1165278" y="274927"/>
                  <a:pt x="1156572" y="258733"/>
                  <a:pt x="1155700" y="241300"/>
                </a:cubicBezTo>
                <a:cubicBezTo>
                  <a:pt x="1152318" y="173651"/>
                  <a:pt x="1155700" y="105833"/>
                  <a:pt x="1155700" y="3810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7" name="66 Grupo"/>
          <p:cNvGrpSpPr/>
          <p:nvPr/>
        </p:nvGrpSpPr>
        <p:grpSpPr>
          <a:xfrm>
            <a:off x="5836714" y="3262105"/>
            <a:ext cx="1612488" cy="657443"/>
            <a:chOff x="5859588" y="4069724"/>
            <a:chExt cx="1120761" cy="657443"/>
          </a:xfrm>
          <a:solidFill>
            <a:srgbClr val="993300"/>
          </a:solidFill>
        </p:grpSpPr>
        <p:sp>
          <p:nvSpPr>
            <p:cNvPr id="52" name="51 Forma libre"/>
            <p:cNvSpPr/>
            <p:nvPr/>
          </p:nvSpPr>
          <p:spPr>
            <a:xfrm>
              <a:off x="5859588" y="4069724"/>
              <a:ext cx="1120761" cy="657443"/>
            </a:xfrm>
            <a:custGeom>
              <a:avLst/>
              <a:gdLst>
                <a:gd name="connsiteX0" fmla="*/ 425302 w 1120761"/>
                <a:gd name="connsiteY0" fmla="*/ 77273 h 657443"/>
                <a:gd name="connsiteX1" fmla="*/ 309392 w 1120761"/>
                <a:gd name="connsiteY1" fmla="*/ 103031 h 657443"/>
                <a:gd name="connsiteX2" fmla="*/ 180604 w 1120761"/>
                <a:gd name="connsiteY2" fmla="*/ 257577 h 657443"/>
                <a:gd name="connsiteX3" fmla="*/ 154846 w 1120761"/>
                <a:gd name="connsiteY3" fmla="*/ 296214 h 657443"/>
                <a:gd name="connsiteX4" fmla="*/ 129088 w 1120761"/>
                <a:gd name="connsiteY4" fmla="*/ 334851 h 657443"/>
                <a:gd name="connsiteX5" fmla="*/ 90451 w 1120761"/>
                <a:gd name="connsiteY5" fmla="*/ 412124 h 657443"/>
                <a:gd name="connsiteX6" fmla="*/ 77573 w 1120761"/>
                <a:gd name="connsiteY6" fmla="*/ 450761 h 657443"/>
                <a:gd name="connsiteX7" fmla="*/ 13178 w 1120761"/>
                <a:gd name="connsiteY7" fmla="*/ 528034 h 657443"/>
                <a:gd name="connsiteX8" fmla="*/ 299 w 1120761"/>
                <a:gd name="connsiteY8" fmla="*/ 566670 h 657443"/>
                <a:gd name="connsiteX9" fmla="*/ 77573 w 1120761"/>
                <a:gd name="connsiteY9" fmla="*/ 618186 h 657443"/>
                <a:gd name="connsiteX10" fmla="*/ 232119 w 1120761"/>
                <a:gd name="connsiteY10" fmla="*/ 656822 h 657443"/>
                <a:gd name="connsiteX11" fmla="*/ 644243 w 1120761"/>
                <a:gd name="connsiteY11" fmla="*/ 618186 h 657443"/>
                <a:gd name="connsiteX12" fmla="*/ 850305 w 1120761"/>
                <a:gd name="connsiteY12" fmla="*/ 631065 h 657443"/>
                <a:gd name="connsiteX13" fmla="*/ 901820 w 1120761"/>
                <a:gd name="connsiteY13" fmla="*/ 656822 h 657443"/>
                <a:gd name="connsiteX14" fmla="*/ 1120761 w 1120761"/>
                <a:gd name="connsiteY14" fmla="*/ 643944 h 657443"/>
                <a:gd name="connsiteX15" fmla="*/ 1107882 w 1120761"/>
                <a:gd name="connsiteY15" fmla="*/ 592428 h 657443"/>
                <a:gd name="connsiteX16" fmla="*/ 1082125 w 1120761"/>
                <a:gd name="connsiteY16" fmla="*/ 553791 h 657443"/>
                <a:gd name="connsiteX17" fmla="*/ 1056367 w 1120761"/>
                <a:gd name="connsiteY17" fmla="*/ 502276 h 657443"/>
                <a:gd name="connsiteX18" fmla="*/ 1030609 w 1120761"/>
                <a:gd name="connsiteY18" fmla="*/ 399245 h 657443"/>
                <a:gd name="connsiteX19" fmla="*/ 1017730 w 1120761"/>
                <a:gd name="connsiteY19" fmla="*/ 360608 h 657443"/>
                <a:gd name="connsiteX20" fmla="*/ 979094 w 1120761"/>
                <a:gd name="connsiteY20" fmla="*/ 218941 h 657443"/>
                <a:gd name="connsiteX21" fmla="*/ 940457 w 1120761"/>
                <a:gd name="connsiteY21" fmla="*/ 193183 h 657443"/>
                <a:gd name="connsiteX22" fmla="*/ 901820 w 1120761"/>
                <a:gd name="connsiteY22" fmla="*/ 115910 h 657443"/>
                <a:gd name="connsiteX23" fmla="*/ 773032 w 1120761"/>
                <a:gd name="connsiteY23" fmla="*/ 51515 h 657443"/>
                <a:gd name="connsiteX24" fmla="*/ 734395 w 1120761"/>
                <a:gd name="connsiteY24" fmla="*/ 25758 h 657443"/>
                <a:gd name="connsiteX25" fmla="*/ 644243 w 1120761"/>
                <a:gd name="connsiteY25" fmla="*/ 0 h 657443"/>
                <a:gd name="connsiteX26" fmla="*/ 541212 w 1120761"/>
                <a:gd name="connsiteY26" fmla="*/ 12879 h 657443"/>
                <a:gd name="connsiteX27" fmla="*/ 463939 w 1120761"/>
                <a:gd name="connsiteY27" fmla="*/ 38637 h 657443"/>
                <a:gd name="connsiteX28" fmla="*/ 386666 w 1120761"/>
                <a:gd name="connsiteY28" fmla="*/ 51515 h 657443"/>
                <a:gd name="connsiteX29" fmla="*/ 348029 w 1120761"/>
                <a:gd name="connsiteY29" fmla="*/ 77273 h 65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20761" h="657443">
                  <a:moveTo>
                    <a:pt x="425302" y="77273"/>
                  </a:moveTo>
                  <a:cubicBezTo>
                    <a:pt x="423344" y="77599"/>
                    <a:pt x="326686" y="89581"/>
                    <a:pt x="309392" y="103031"/>
                  </a:cubicBezTo>
                  <a:cubicBezTo>
                    <a:pt x="240740" y="156427"/>
                    <a:pt x="226395" y="188890"/>
                    <a:pt x="180604" y="257577"/>
                  </a:cubicBezTo>
                  <a:lnTo>
                    <a:pt x="154846" y="296214"/>
                  </a:lnTo>
                  <a:cubicBezTo>
                    <a:pt x="146260" y="309093"/>
                    <a:pt x="133983" y="320167"/>
                    <a:pt x="129088" y="334851"/>
                  </a:cubicBezTo>
                  <a:cubicBezTo>
                    <a:pt x="111314" y="388171"/>
                    <a:pt x="123739" y="362192"/>
                    <a:pt x="90451" y="412124"/>
                  </a:cubicBezTo>
                  <a:cubicBezTo>
                    <a:pt x="86158" y="425003"/>
                    <a:pt x="83644" y="438619"/>
                    <a:pt x="77573" y="450761"/>
                  </a:cubicBezTo>
                  <a:cubicBezTo>
                    <a:pt x="59644" y="486619"/>
                    <a:pt x="41658" y="499554"/>
                    <a:pt x="13178" y="528034"/>
                  </a:cubicBezTo>
                  <a:cubicBezTo>
                    <a:pt x="8885" y="540913"/>
                    <a:pt x="-1933" y="553279"/>
                    <a:pt x="299" y="566670"/>
                  </a:cubicBezTo>
                  <a:cubicBezTo>
                    <a:pt x="8299" y="614671"/>
                    <a:pt x="42575" y="607687"/>
                    <a:pt x="77573" y="618186"/>
                  </a:cubicBezTo>
                  <a:cubicBezTo>
                    <a:pt x="205129" y="656453"/>
                    <a:pt x="103529" y="635392"/>
                    <a:pt x="232119" y="656822"/>
                  </a:cubicBezTo>
                  <a:cubicBezTo>
                    <a:pt x="575703" y="628191"/>
                    <a:pt x="438622" y="643889"/>
                    <a:pt x="644243" y="618186"/>
                  </a:cubicBezTo>
                  <a:cubicBezTo>
                    <a:pt x="712930" y="622479"/>
                    <a:pt x="782245" y="620856"/>
                    <a:pt x="850305" y="631065"/>
                  </a:cubicBezTo>
                  <a:cubicBezTo>
                    <a:pt x="869291" y="633913"/>
                    <a:pt x="882643" y="655909"/>
                    <a:pt x="901820" y="656822"/>
                  </a:cubicBezTo>
                  <a:cubicBezTo>
                    <a:pt x="974844" y="660299"/>
                    <a:pt x="1047781" y="648237"/>
                    <a:pt x="1120761" y="643944"/>
                  </a:cubicBezTo>
                  <a:cubicBezTo>
                    <a:pt x="1116468" y="626772"/>
                    <a:pt x="1114854" y="608697"/>
                    <a:pt x="1107882" y="592428"/>
                  </a:cubicBezTo>
                  <a:cubicBezTo>
                    <a:pt x="1101785" y="578201"/>
                    <a:pt x="1089804" y="567230"/>
                    <a:pt x="1082125" y="553791"/>
                  </a:cubicBezTo>
                  <a:cubicBezTo>
                    <a:pt x="1072600" y="537122"/>
                    <a:pt x="1063930" y="519922"/>
                    <a:pt x="1056367" y="502276"/>
                  </a:cubicBezTo>
                  <a:cubicBezTo>
                    <a:pt x="1038704" y="461062"/>
                    <a:pt x="1042703" y="447622"/>
                    <a:pt x="1030609" y="399245"/>
                  </a:cubicBezTo>
                  <a:cubicBezTo>
                    <a:pt x="1027316" y="386075"/>
                    <a:pt x="1022023" y="373487"/>
                    <a:pt x="1017730" y="360608"/>
                  </a:cubicBezTo>
                  <a:cubicBezTo>
                    <a:pt x="1010112" y="299664"/>
                    <a:pt x="1020838" y="260685"/>
                    <a:pt x="979094" y="218941"/>
                  </a:cubicBezTo>
                  <a:cubicBezTo>
                    <a:pt x="968149" y="207996"/>
                    <a:pt x="953336" y="201769"/>
                    <a:pt x="940457" y="193183"/>
                  </a:cubicBezTo>
                  <a:cubicBezTo>
                    <a:pt x="931270" y="165622"/>
                    <a:pt x="925318" y="136471"/>
                    <a:pt x="901820" y="115910"/>
                  </a:cubicBezTo>
                  <a:cubicBezTo>
                    <a:pt x="840485" y="62242"/>
                    <a:pt x="837046" y="67519"/>
                    <a:pt x="773032" y="51515"/>
                  </a:cubicBezTo>
                  <a:cubicBezTo>
                    <a:pt x="760153" y="42929"/>
                    <a:pt x="748239" y="32680"/>
                    <a:pt x="734395" y="25758"/>
                  </a:cubicBezTo>
                  <a:cubicBezTo>
                    <a:pt x="715918" y="16520"/>
                    <a:pt x="660749" y="4127"/>
                    <a:pt x="644243" y="0"/>
                  </a:cubicBezTo>
                  <a:cubicBezTo>
                    <a:pt x="609899" y="4293"/>
                    <a:pt x="575055" y="5627"/>
                    <a:pt x="541212" y="12879"/>
                  </a:cubicBezTo>
                  <a:cubicBezTo>
                    <a:pt x="514664" y="18568"/>
                    <a:pt x="490721" y="34174"/>
                    <a:pt x="463939" y="38637"/>
                  </a:cubicBezTo>
                  <a:lnTo>
                    <a:pt x="386666" y="51515"/>
                  </a:lnTo>
                  <a:cubicBezTo>
                    <a:pt x="343956" y="65752"/>
                    <a:pt x="348029" y="50818"/>
                    <a:pt x="348029" y="77273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1" name="60 Forma libre"/>
            <p:cNvSpPr/>
            <p:nvPr/>
          </p:nvSpPr>
          <p:spPr>
            <a:xfrm>
              <a:off x="5988676" y="4430332"/>
              <a:ext cx="206062" cy="283336"/>
            </a:xfrm>
            <a:custGeom>
              <a:avLst/>
              <a:gdLst>
                <a:gd name="connsiteX0" fmla="*/ 0 w 206062"/>
                <a:gd name="connsiteY0" fmla="*/ 283336 h 283336"/>
                <a:gd name="connsiteX1" fmla="*/ 64394 w 206062"/>
                <a:gd name="connsiteY1" fmla="*/ 244699 h 283336"/>
                <a:gd name="connsiteX2" fmla="*/ 103031 w 206062"/>
                <a:gd name="connsiteY2" fmla="*/ 218941 h 283336"/>
                <a:gd name="connsiteX3" fmla="*/ 154547 w 206062"/>
                <a:gd name="connsiteY3" fmla="*/ 141668 h 283336"/>
                <a:gd name="connsiteX4" fmla="*/ 180304 w 206062"/>
                <a:gd name="connsiteY4" fmla="*/ 64395 h 283336"/>
                <a:gd name="connsiteX5" fmla="*/ 193183 w 206062"/>
                <a:gd name="connsiteY5" fmla="*/ 25758 h 283336"/>
                <a:gd name="connsiteX6" fmla="*/ 206062 w 206062"/>
                <a:gd name="connsiteY6" fmla="*/ 0 h 28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62" h="283336">
                  <a:moveTo>
                    <a:pt x="0" y="283336"/>
                  </a:moveTo>
                  <a:cubicBezTo>
                    <a:pt x="21465" y="270457"/>
                    <a:pt x="43167" y="257966"/>
                    <a:pt x="64394" y="244699"/>
                  </a:cubicBezTo>
                  <a:cubicBezTo>
                    <a:pt x="77520" y="236495"/>
                    <a:pt x="92838" y="230590"/>
                    <a:pt x="103031" y="218941"/>
                  </a:cubicBezTo>
                  <a:cubicBezTo>
                    <a:pt x="123416" y="195644"/>
                    <a:pt x="154547" y="141668"/>
                    <a:pt x="154547" y="141668"/>
                  </a:cubicBezTo>
                  <a:lnTo>
                    <a:pt x="180304" y="64395"/>
                  </a:lnTo>
                  <a:cubicBezTo>
                    <a:pt x="184597" y="51516"/>
                    <a:pt x="187112" y="37900"/>
                    <a:pt x="193183" y="25758"/>
                  </a:cubicBezTo>
                  <a:lnTo>
                    <a:pt x="206062" y="0"/>
                  </a:ln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2" name="61 Forma libre"/>
            <p:cNvSpPr/>
            <p:nvPr/>
          </p:nvSpPr>
          <p:spPr>
            <a:xfrm>
              <a:off x="6246254" y="4456090"/>
              <a:ext cx="78443" cy="270456"/>
            </a:xfrm>
            <a:custGeom>
              <a:avLst/>
              <a:gdLst>
                <a:gd name="connsiteX0" fmla="*/ 0 w 78443"/>
                <a:gd name="connsiteY0" fmla="*/ 270456 h 270456"/>
                <a:gd name="connsiteX1" fmla="*/ 38636 w 78443"/>
                <a:gd name="connsiteY1" fmla="*/ 128789 h 270456"/>
                <a:gd name="connsiteX2" fmla="*/ 51515 w 78443"/>
                <a:gd name="connsiteY2" fmla="*/ 90152 h 270456"/>
                <a:gd name="connsiteX3" fmla="*/ 77273 w 78443"/>
                <a:gd name="connsiteY3" fmla="*/ 0 h 27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443" h="270456">
                  <a:moveTo>
                    <a:pt x="0" y="270456"/>
                  </a:moveTo>
                  <a:cubicBezTo>
                    <a:pt x="18203" y="179437"/>
                    <a:pt x="5956" y="226829"/>
                    <a:pt x="38636" y="128789"/>
                  </a:cubicBezTo>
                  <a:cubicBezTo>
                    <a:pt x="42929" y="115910"/>
                    <a:pt x="43984" y="101448"/>
                    <a:pt x="51515" y="90152"/>
                  </a:cubicBezTo>
                  <a:cubicBezTo>
                    <a:pt x="86798" y="37228"/>
                    <a:pt x="77273" y="66994"/>
                    <a:pt x="77273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3" name="62 Forma libre"/>
            <p:cNvSpPr/>
            <p:nvPr/>
          </p:nvSpPr>
          <p:spPr>
            <a:xfrm>
              <a:off x="6465194" y="4468969"/>
              <a:ext cx="0" cy="206062"/>
            </a:xfrm>
            <a:custGeom>
              <a:avLst/>
              <a:gdLst>
                <a:gd name="connsiteX0" fmla="*/ 0 w 0"/>
                <a:gd name="connsiteY0" fmla="*/ 206062 h 206062"/>
                <a:gd name="connsiteX1" fmla="*/ 0 w 0"/>
                <a:gd name="connsiteY1" fmla="*/ 0 h 20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6062">
                  <a:moveTo>
                    <a:pt x="0" y="206062"/>
                  </a:moveTo>
                  <a:lnTo>
                    <a:pt x="0" y="0"/>
                  </a:ln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4" name="63 Forma libre"/>
            <p:cNvSpPr/>
            <p:nvPr/>
          </p:nvSpPr>
          <p:spPr>
            <a:xfrm>
              <a:off x="6567912" y="4443211"/>
              <a:ext cx="116223" cy="283335"/>
            </a:xfrm>
            <a:custGeom>
              <a:avLst/>
              <a:gdLst>
                <a:gd name="connsiteX0" fmla="*/ 116223 w 116223"/>
                <a:gd name="connsiteY0" fmla="*/ 283335 h 283335"/>
                <a:gd name="connsiteX1" fmla="*/ 38950 w 116223"/>
                <a:gd name="connsiteY1" fmla="*/ 180304 h 283335"/>
                <a:gd name="connsiteX2" fmla="*/ 313 w 116223"/>
                <a:gd name="connsiteY2" fmla="*/ 12879 h 283335"/>
                <a:gd name="connsiteX3" fmla="*/ 313 w 116223"/>
                <a:gd name="connsiteY3" fmla="*/ 0 h 28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23" h="283335">
                  <a:moveTo>
                    <a:pt x="116223" y="283335"/>
                  </a:moveTo>
                  <a:cubicBezTo>
                    <a:pt x="115723" y="282710"/>
                    <a:pt x="45784" y="199098"/>
                    <a:pt x="38950" y="180304"/>
                  </a:cubicBezTo>
                  <a:cubicBezTo>
                    <a:pt x="29694" y="154851"/>
                    <a:pt x="6647" y="50885"/>
                    <a:pt x="313" y="12879"/>
                  </a:cubicBezTo>
                  <a:cubicBezTo>
                    <a:pt x="-393" y="8644"/>
                    <a:pt x="313" y="4293"/>
                    <a:pt x="313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5" name="64 Forma libre"/>
            <p:cNvSpPr/>
            <p:nvPr/>
          </p:nvSpPr>
          <p:spPr>
            <a:xfrm>
              <a:off x="6755081" y="4520485"/>
              <a:ext cx="193183" cy="206061"/>
            </a:xfrm>
            <a:custGeom>
              <a:avLst/>
              <a:gdLst>
                <a:gd name="connsiteX0" fmla="*/ 193183 w 193183"/>
                <a:gd name="connsiteY0" fmla="*/ 206061 h 206061"/>
                <a:gd name="connsiteX1" fmla="*/ 128789 w 193183"/>
                <a:gd name="connsiteY1" fmla="*/ 193183 h 206061"/>
                <a:gd name="connsiteX2" fmla="*/ 38637 w 193183"/>
                <a:gd name="connsiteY2" fmla="*/ 115909 h 206061"/>
                <a:gd name="connsiteX3" fmla="*/ 0 w 193183"/>
                <a:gd name="connsiteY3" fmla="*/ 0 h 20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183" h="206061">
                  <a:moveTo>
                    <a:pt x="193183" y="206061"/>
                  </a:moveTo>
                  <a:cubicBezTo>
                    <a:pt x="171718" y="201768"/>
                    <a:pt x="148792" y="202073"/>
                    <a:pt x="128789" y="193183"/>
                  </a:cubicBezTo>
                  <a:cubicBezTo>
                    <a:pt x="99049" y="179965"/>
                    <a:pt x="61610" y="138883"/>
                    <a:pt x="38637" y="115909"/>
                  </a:cubicBezTo>
                  <a:cubicBezTo>
                    <a:pt x="11407" y="6988"/>
                    <a:pt x="37912" y="37909"/>
                    <a:pt x="0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3 Forma libre"/>
          <p:cNvSpPr/>
          <p:nvPr/>
        </p:nvSpPr>
        <p:spPr>
          <a:xfrm>
            <a:off x="5626685" y="4066909"/>
            <a:ext cx="2070100" cy="1666347"/>
          </a:xfrm>
          <a:custGeom>
            <a:avLst/>
            <a:gdLst>
              <a:gd name="connsiteX0" fmla="*/ 241300 w 2070100"/>
              <a:gd name="connsiteY0" fmla="*/ 167606 h 1666347"/>
              <a:gd name="connsiteX1" fmla="*/ 215900 w 2070100"/>
              <a:gd name="connsiteY1" fmla="*/ 281906 h 1666347"/>
              <a:gd name="connsiteX2" fmla="*/ 203200 w 2070100"/>
              <a:gd name="connsiteY2" fmla="*/ 320006 h 1666347"/>
              <a:gd name="connsiteX3" fmla="*/ 190500 w 2070100"/>
              <a:gd name="connsiteY3" fmla="*/ 370806 h 1666347"/>
              <a:gd name="connsiteX4" fmla="*/ 177800 w 2070100"/>
              <a:gd name="connsiteY4" fmla="*/ 408906 h 1666347"/>
              <a:gd name="connsiteX5" fmla="*/ 165100 w 2070100"/>
              <a:gd name="connsiteY5" fmla="*/ 459706 h 1666347"/>
              <a:gd name="connsiteX6" fmla="*/ 152400 w 2070100"/>
              <a:gd name="connsiteY6" fmla="*/ 497806 h 1666347"/>
              <a:gd name="connsiteX7" fmla="*/ 127000 w 2070100"/>
              <a:gd name="connsiteY7" fmla="*/ 586706 h 1666347"/>
              <a:gd name="connsiteX8" fmla="*/ 101600 w 2070100"/>
              <a:gd name="connsiteY8" fmla="*/ 624806 h 1666347"/>
              <a:gd name="connsiteX9" fmla="*/ 76200 w 2070100"/>
              <a:gd name="connsiteY9" fmla="*/ 675606 h 1666347"/>
              <a:gd name="connsiteX10" fmla="*/ 50800 w 2070100"/>
              <a:gd name="connsiteY10" fmla="*/ 713706 h 1666347"/>
              <a:gd name="connsiteX11" fmla="*/ 38100 w 2070100"/>
              <a:gd name="connsiteY11" fmla="*/ 751806 h 1666347"/>
              <a:gd name="connsiteX12" fmla="*/ 0 w 2070100"/>
              <a:gd name="connsiteY12" fmla="*/ 828006 h 1666347"/>
              <a:gd name="connsiteX13" fmla="*/ 12700 w 2070100"/>
              <a:gd name="connsiteY13" fmla="*/ 1031206 h 1666347"/>
              <a:gd name="connsiteX14" fmla="*/ 50800 w 2070100"/>
              <a:gd name="connsiteY14" fmla="*/ 1018506 h 1666347"/>
              <a:gd name="connsiteX15" fmla="*/ 38100 w 2070100"/>
              <a:gd name="connsiteY15" fmla="*/ 1094706 h 1666347"/>
              <a:gd name="connsiteX16" fmla="*/ 12700 w 2070100"/>
              <a:gd name="connsiteY16" fmla="*/ 1170906 h 1666347"/>
              <a:gd name="connsiteX17" fmla="*/ 25400 w 2070100"/>
              <a:gd name="connsiteY17" fmla="*/ 1234406 h 1666347"/>
              <a:gd name="connsiteX18" fmla="*/ 50800 w 2070100"/>
              <a:gd name="connsiteY18" fmla="*/ 1272506 h 1666347"/>
              <a:gd name="connsiteX19" fmla="*/ 101600 w 2070100"/>
              <a:gd name="connsiteY19" fmla="*/ 1361406 h 1666347"/>
              <a:gd name="connsiteX20" fmla="*/ 139700 w 2070100"/>
              <a:gd name="connsiteY20" fmla="*/ 1336006 h 1666347"/>
              <a:gd name="connsiteX21" fmla="*/ 152400 w 2070100"/>
              <a:gd name="connsiteY21" fmla="*/ 1297906 h 1666347"/>
              <a:gd name="connsiteX22" fmla="*/ 177800 w 2070100"/>
              <a:gd name="connsiteY22" fmla="*/ 1336006 h 1666347"/>
              <a:gd name="connsiteX23" fmla="*/ 228600 w 2070100"/>
              <a:gd name="connsiteY23" fmla="*/ 1450306 h 1666347"/>
              <a:gd name="connsiteX24" fmla="*/ 279400 w 2070100"/>
              <a:gd name="connsiteY24" fmla="*/ 1437606 h 1666347"/>
              <a:gd name="connsiteX25" fmla="*/ 304800 w 2070100"/>
              <a:gd name="connsiteY25" fmla="*/ 1475706 h 1666347"/>
              <a:gd name="connsiteX26" fmla="*/ 330200 w 2070100"/>
              <a:gd name="connsiteY26" fmla="*/ 1437606 h 1666347"/>
              <a:gd name="connsiteX27" fmla="*/ 368300 w 2070100"/>
              <a:gd name="connsiteY27" fmla="*/ 1424906 h 1666347"/>
              <a:gd name="connsiteX28" fmla="*/ 457200 w 2070100"/>
              <a:gd name="connsiteY28" fmla="*/ 1437606 h 1666347"/>
              <a:gd name="connsiteX29" fmla="*/ 482600 w 2070100"/>
              <a:gd name="connsiteY29" fmla="*/ 1488406 h 1666347"/>
              <a:gd name="connsiteX30" fmla="*/ 571500 w 2070100"/>
              <a:gd name="connsiteY30" fmla="*/ 1501106 h 1666347"/>
              <a:gd name="connsiteX31" fmla="*/ 609600 w 2070100"/>
              <a:gd name="connsiteY31" fmla="*/ 1539206 h 1666347"/>
              <a:gd name="connsiteX32" fmla="*/ 685800 w 2070100"/>
              <a:gd name="connsiteY32" fmla="*/ 1539206 h 1666347"/>
              <a:gd name="connsiteX33" fmla="*/ 711200 w 2070100"/>
              <a:gd name="connsiteY33" fmla="*/ 1577306 h 1666347"/>
              <a:gd name="connsiteX34" fmla="*/ 812800 w 2070100"/>
              <a:gd name="connsiteY34" fmla="*/ 1577306 h 1666347"/>
              <a:gd name="connsiteX35" fmla="*/ 850900 w 2070100"/>
              <a:gd name="connsiteY35" fmla="*/ 1551906 h 1666347"/>
              <a:gd name="connsiteX36" fmla="*/ 927100 w 2070100"/>
              <a:gd name="connsiteY36" fmla="*/ 1628106 h 1666347"/>
              <a:gd name="connsiteX37" fmla="*/ 965200 w 2070100"/>
              <a:gd name="connsiteY37" fmla="*/ 1640806 h 1666347"/>
              <a:gd name="connsiteX38" fmla="*/ 1054100 w 2070100"/>
              <a:gd name="connsiteY38" fmla="*/ 1628106 h 1666347"/>
              <a:gd name="connsiteX39" fmla="*/ 1066800 w 2070100"/>
              <a:gd name="connsiteY39" fmla="*/ 1590006 h 1666347"/>
              <a:gd name="connsiteX40" fmla="*/ 1206500 w 2070100"/>
              <a:gd name="connsiteY40" fmla="*/ 1602706 h 1666347"/>
              <a:gd name="connsiteX41" fmla="*/ 1282700 w 2070100"/>
              <a:gd name="connsiteY41" fmla="*/ 1666206 h 1666347"/>
              <a:gd name="connsiteX42" fmla="*/ 1295400 w 2070100"/>
              <a:gd name="connsiteY42" fmla="*/ 1628106 h 1666347"/>
              <a:gd name="connsiteX43" fmla="*/ 1320800 w 2070100"/>
              <a:gd name="connsiteY43" fmla="*/ 1539206 h 1666347"/>
              <a:gd name="connsiteX44" fmla="*/ 1358900 w 2070100"/>
              <a:gd name="connsiteY44" fmla="*/ 1526506 h 1666347"/>
              <a:gd name="connsiteX45" fmla="*/ 1549400 w 2070100"/>
              <a:gd name="connsiteY45" fmla="*/ 1551906 h 1666347"/>
              <a:gd name="connsiteX46" fmla="*/ 1587500 w 2070100"/>
              <a:gd name="connsiteY46" fmla="*/ 1564606 h 1666347"/>
              <a:gd name="connsiteX47" fmla="*/ 1612900 w 2070100"/>
              <a:gd name="connsiteY47" fmla="*/ 1513806 h 1666347"/>
              <a:gd name="connsiteX48" fmla="*/ 1625600 w 2070100"/>
              <a:gd name="connsiteY48" fmla="*/ 1437606 h 1666347"/>
              <a:gd name="connsiteX49" fmla="*/ 1651000 w 2070100"/>
              <a:gd name="connsiteY49" fmla="*/ 1348706 h 1666347"/>
              <a:gd name="connsiteX50" fmla="*/ 1790700 w 2070100"/>
              <a:gd name="connsiteY50" fmla="*/ 1348706 h 1666347"/>
              <a:gd name="connsiteX51" fmla="*/ 1803400 w 2070100"/>
              <a:gd name="connsiteY51" fmla="*/ 1297906 h 1666347"/>
              <a:gd name="connsiteX52" fmla="*/ 1841500 w 2070100"/>
              <a:gd name="connsiteY52" fmla="*/ 1272506 h 1666347"/>
              <a:gd name="connsiteX53" fmla="*/ 1917700 w 2070100"/>
              <a:gd name="connsiteY53" fmla="*/ 1145506 h 1666347"/>
              <a:gd name="connsiteX54" fmla="*/ 1993900 w 2070100"/>
              <a:gd name="connsiteY54" fmla="*/ 1158206 h 1666347"/>
              <a:gd name="connsiteX55" fmla="*/ 2006600 w 2070100"/>
              <a:gd name="connsiteY55" fmla="*/ 1069306 h 1666347"/>
              <a:gd name="connsiteX56" fmla="*/ 2044700 w 2070100"/>
              <a:gd name="connsiteY56" fmla="*/ 1056606 h 1666347"/>
              <a:gd name="connsiteX57" fmla="*/ 2070100 w 2070100"/>
              <a:gd name="connsiteY57" fmla="*/ 459706 h 1666347"/>
              <a:gd name="connsiteX58" fmla="*/ 2032000 w 2070100"/>
              <a:gd name="connsiteY58" fmla="*/ 307306 h 1666347"/>
              <a:gd name="connsiteX59" fmla="*/ 1993900 w 2070100"/>
              <a:gd name="connsiteY59" fmla="*/ 218406 h 1666347"/>
              <a:gd name="connsiteX60" fmla="*/ 2006600 w 2070100"/>
              <a:gd name="connsiteY60" fmla="*/ 116806 h 1666347"/>
              <a:gd name="connsiteX61" fmla="*/ 1993900 w 2070100"/>
              <a:gd name="connsiteY61" fmla="*/ 2506 h 1666347"/>
              <a:gd name="connsiteX62" fmla="*/ 1981200 w 2070100"/>
              <a:gd name="connsiteY62" fmla="*/ 40606 h 1666347"/>
              <a:gd name="connsiteX63" fmla="*/ 1930400 w 2070100"/>
              <a:gd name="connsiteY63" fmla="*/ 116806 h 1666347"/>
              <a:gd name="connsiteX64" fmla="*/ 1905000 w 2070100"/>
              <a:gd name="connsiteY64" fmla="*/ 154906 h 1666347"/>
              <a:gd name="connsiteX65" fmla="*/ 1879600 w 2070100"/>
              <a:gd name="connsiteY65" fmla="*/ 193006 h 1666347"/>
              <a:gd name="connsiteX66" fmla="*/ 1854200 w 2070100"/>
              <a:gd name="connsiteY66" fmla="*/ 281906 h 1666347"/>
              <a:gd name="connsiteX67" fmla="*/ 1841500 w 2070100"/>
              <a:gd name="connsiteY67" fmla="*/ 320006 h 1666347"/>
              <a:gd name="connsiteX68" fmla="*/ 1803400 w 2070100"/>
              <a:gd name="connsiteY68" fmla="*/ 358106 h 1666347"/>
              <a:gd name="connsiteX69" fmla="*/ 1765300 w 2070100"/>
              <a:gd name="connsiteY69" fmla="*/ 370806 h 1666347"/>
              <a:gd name="connsiteX70" fmla="*/ 1739900 w 2070100"/>
              <a:gd name="connsiteY70" fmla="*/ 421606 h 1666347"/>
              <a:gd name="connsiteX71" fmla="*/ 1714500 w 2070100"/>
              <a:gd name="connsiteY71" fmla="*/ 459706 h 1666347"/>
              <a:gd name="connsiteX72" fmla="*/ 1663700 w 2070100"/>
              <a:gd name="connsiteY72" fmla="*/ 574006 h 1666347"/>
              <a:gd name="connsiteX73" fmla="*/ 1587500 w 2070100"/>
              <a:gd name="connsiteY73" fmla="*/ 599406 h 1666347"/>
              <a:gd name="connsiteX74" fmla="*/ 1549400 w 2070100"/>
              <a:gd name="connsiteY74" fmla="*/ 637506 h 1666347"/>
              <a:gd name="connsiteX75" fmla="*/ 1511300 w 2070100"/>
              <a:gd name="connsiteY75" fmla="*/ 662906 h 1666347"/>
              <a:gd name="connsiteX76" fmla="*/ 1473200 w 2070100"/>
              <a:gd name="connsiteY76" fmla="*/ 739106 h 1666347"/>
              <a:gd name="connsiteX77" fmla="*/ 1447800 w 2070100"/>
              <a:gd name="connsiteY77" fmla="*/ 777206 h 1666347"/>
              <a:gd name="connsiteX78" fmla="*/ 1435100 w 2070100"/>
              <a:gd name="connsiteY78" fmla="*/ 828006 h 1666347"/>
              <a:gd name="connsiteX79" fmla="*/ 1422400 w 2070100"/>
              <a:gd name="connsiteY79" fmla="*/ 866106 h 1666347"/>
              <a:gd name="connsiteX80" fmla="*/ 1346200 w 2070100"/>
              <a:gd name="connsiteY80" fmla="*/ 891506 h 1666347"/>
              <a:gd name="connsiteX81" fmla="*/ 1270000 w 2070100"/>
              <a:gd name="connsiteY81" fmla="*/ 929606 h 1666347"/>
              <a:gd name="connsiteX82" fmla="*/ 1231900 w 2070100"/>
              <a:gd name="connsiteY82" fmla="*/ 967706 h 1666347"/>
              <a:gd name="connsiteX83" fmla="*/ 1206500 w 2070100"/>
              <a:gd name="connsiteY83" fmla="*/ 1005806 h 1666347"/>
              <a:gd name="connsiteX84" fmla="*/ 1130300 w 2070100"/>
              <a:gd name="connsiteY84" fmla="*/ 1031206 h 1666347"/>
              <a:gd name="connsiteX85" fmla="*/ 1003300 w 2070100"/>
              <a:gd name="connsiteY85" fmla="*/ 955006 h 1666347"/>
              <a:gd name="connsiteX86" fmla="*/ 990600 w 2070100"/>
              <a:gd name="connsiteY86" fmla="*/ 916906 h 1666347"/>
              <a:gd name="connsiteX87" fmla="*/ 889000 w 2070100"/>
              <a:gd name="connsiteY87" fmla="*/ 929606 h 1666347"/>
              <a:gd name="connsiteX88" fmla="*/ 876300 w 2070100"/>
              <a:gd name="connsiteY88" fmla="*/ 967706 h 1666347"/>
              <a:gd name="connsiteX89" fmla="*/ 838200 w 2070100"/>
              <a:gd name="connsiteY89" fmla="*/ 993106 h 1666347"/>
              <a:gd name="connsiteX90" fmla="*/ 749300 w 2070100"/>
              <a:gd name="connsiteY90" fmla="*/ 980406 h 1666347"/>
              <a:gd name="connsiteX91" fmla="*/ 711200 w 2070100"/>
              <a:gd name="connsiteY91" fmla="*/ 955006 h 1666347"/>
              <a:gd name="connsiteX92" fmla="*/ 647700 w 2070100"/>
              <a:gd name="connsiteY92" fmla="*/ 878806 h 1666347"/>
              <a:gd name="connsiteX93" fmla="*/ 571500 w 2070100"/>
              <a:gd name="connsiteY93" fmla="*/ 815306 h 1666347"/>
              <a:gd name="connsiteX94" fmla="*/ 482600 w 2070100"/>
              <a:gd name="connsiteY94" fmla="*/ 701006 h 1666347"/>
              <a:gd name="connsiteX95" fmla="*/ 444500 w 2070100"/>
              <a:gd name="connsiteY95" fmla="*/ 586706 h 1666347"/>
              <a:gd name="connsiteX96" fmla="*/ 406400 w 2070100"/>
              <a:gd name="connsiteY96" fmla="*/ 510506 h 1666347"/>
              <a:gd name="connsiteX97" fmla="*/ 368300 w 2070100"/>
              <a:gd name="connsiteY97" fmla="*/ 485106 h 1666347"/>
              <a:gd name="connsiteX98" fmla="*/ 330200 w 2070100"/>
              <a:gd name="connsiteY98" fmla="*/ 396206 h 1666347"/>
              <a:gd name="connsiteX99" fmla="*/ 304800 w 2070100"/>
              <a:gd name="connsiteY99" fmla="*/ 320006 h 1666347"/>
              <a:gd name="connsiteX100" fmla="*/ 292100 w 2070100"/>
              <a:gd name="connsiteY100" fmla="*/ 281906 h 1666347"/>
              <a:gd name="connsiteX101" fmla="*/ 266700 w 2070100"/>
              <a:gd name="connsiteY101" fmla="*/ 193006 h 1666347"/>
              <a:gd name="connsiteX102" fmla="*/ 241300 w 2070100"/>
              <a:gd name="connsiteY102" fmla="*/ 167606 h 166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070100" h="1666347">
                <a:moveTo>
                  <a:pt x="241300" y="167606"/>
                </a:moveTo>
                <a:cubicBezTo>
                  <a:pt x="232833" y="182423"/>
                  <a:pt x="227857" y="240057"/>
                  <a:pt x="215900" y="281906"/>
                </a:cubicBezTo>
                <a:cubicBezTo>
                  <a:pt x="212222" y="294778"/>
                  <a:pt x="206878" y="307134"/>
                  <a:pt x="203200" y="320006"/>
                </a:cubicBezTo>
                <a:cubicBezTo>
                  <a:pt x="198405" y="336789"/>
                  <a:pt x="195295" y="354023"/>
                  <a:pt x="190500" y="370806"/>
                </a:cubicBezTo>
                <a:cubicBezTo>
                  <a:pt x="186822" y="383678"/>
                  <a:pt x="181478" y="396034"/>
                  <a:pt x="177800" y="408906"/>
                </a:cubicBezTo>
                <a:cubicBezTo>
                  <a:pt x="173005" y="425689"/>
                  <a:pt x="169895" y="442923"/>
                  <a:pt x="165100" y="459706"/>
                </a:cubicBezTo>
                <a:cubicBezTo>
                  <a:pt x="161422" y="472578"/>
                  <a:pt x="156078" y="484934"/>
                  <a:pt x="152400" y="497806"/>
                </a:cubicBezTo>
                <a:cubicBezTo>
                  <a:pt x="146975" y="516795"/>
                  <a:pt x="137150" y="566406"/>
                  <a:pt x="127000" y="586706"/>
                </a:cubicBezTo>
                <a:cubicBezTo>
                  <a:pt x="120174" y="600358"/>
                  <a:pt x="109173" y="611554"/>
                  <a:pt x="101600" y="624806"/>
                </a:cubicBezTo>
                <a:cubicBezTo>
                  <a:pt x="92207" y="641244"/>
                  <a:pt x="85593" y="659168"/>
                  <a:pt x="76200" y="675606"/>
                </a:cubicBezTo>
                <a:cubicBezTo>
                  <a:pt x="68627" y="688858"/>
                  <a:pt x="57626" y="700054"/>
                  <a:pt x="50800" y="713706"/>
                </a:cubicBezTo>
                <a:cubicBezTo>
                  <a:pt x="44813" y="725680"/>
                  <a:pt x="44087" y="739832"/>
                  <a:pt x="38100" y="751806"/>
                </a:cubicBezTo>
                <a:cubicBezTo>
                  <a:pt x="-11139" y="850283"/>
                  <a:pt x="31922" y="732241"/>
                  <a:pt x="0" y="828006"/>
                </a:cubicBezTo>
                <a:cubicBezTo>
                  <a:pt x="4233" y="895739"/>
                  <a:pt x="-4786" y="965632"/>
                  <a:pt x="12700" y="1031206"/>
                </a:cubicBezTo>
                <a:cubicBezTo>
                  <a:pt x="16149" y="1044141"/>
                  <a:pt x="45828" y="1006077"/>
                  <a:pt x="50800" y="1018506"/>
                </a:cubicBezTo>
                <a:cubicBezTo>
                  <a:pt x="60363" y="1042415"/>
                  <a:pt x="44345" y="1069724"/>
                  <a:pt x="38100" y="1094706"/>
                </a:cubicBezTo>
                <a:cubicBezTo>
                  <a:pt x="31606" y="1120681"/>
                  <a:pt x="12700" y="1170906"/>
                  <a:pt x="12700" y="1170906"/>
                </a:cubicBezTo>
                <a:cubicBezTo>
                  <a:pt x="16933" y="1192073"/>
                  <a:pt x="17821" y="1214195"/>
                  <a:pt x="25400" y="1234406"/>
                </a:cubicBezTo>
                <a:cubicBezTo>
                  <a:pt x="30759" y="1248698"/>
                  <a:pt x="43974" y="1258854"/>
                  <a:pt x="50800" y="1272506"/>
                </a:cubicBezTo>
                <a:cubicBezTo>
                  <a:pt x="99284" y="1369473"/>
                  <a:pt x="9472" y="1238569"/>
                  <a:pt x="101600" y="1361406"/>
                </a:cubicBezTo>
                <a:cubicBezTo>
                  <a:pt x="114300" y="1352939"/>
                  <a:pt x="130165" y="1347925"/>
                  <a:pt x="139700" y="1336006"/>
                </a:cubicBezTo>
                <a:cubicBezTo>
                  <a:pt x="148063" y="1325553"/>
                  <a:pt x="139013" y="1297906"/>
                  <a:pt x="152400" y="1297906"/>
                </a:cubicBezTo>
                <a:cubicBezTo>
                  <a:pt x="167664" y="1297906"/>
                  <a:pt x="171601" y="1322058"/>
                  <a:pt x="177800" y="1336006"/>
                </a:cubicBezTo>
                <a:cubicBezTo>
                  <a:pt x="238253" y="1472026"/>
                  <a:pt x="171117" y="1364081"/>
                  <a:pt x="228600" y="1450306"/>
                </a:cubicBezTo>
                <a:cubicBezTo>
                  <a:pt x="245533" y="1446073"/>
                  <a:pt x="262841" y="1432086"/>
                  <a:pt x="279400" y="1437606"/>
                </a:cubicBezTo>
                <a:cubicBezTo>
                  <a:pt x="293880" y="1442433"/>
                  <a:pt x="289536" y="1475706"/>
                  <a:pt x="304800" y="1475706"/>
                </a:cubicBezTo>
                <a:cubicBezTo>
                  <a:pt x="320064" y="1475706"/>
                  <a:pt x="318281" y="1447141"/>
                  <a:pt x="330200" y="1437606"/>
                </a:cubicBezTo>
                <a:cubicBezTo>
                  <a:pt x="340653" y="1429243"/>
                  <a:pt x="355600" y="1429139"/>
                  <a:pt x="368300" y="1424906"/>
                </a:cubicBezTo>
                <a:cubicBezTo>
                  <a:pt x="397933" y="1429139"/>
                  <a:pt x="431033" y="1423069"/>
                  <a:pt x="457200" y="1437606"/>
                </a:cubicBezTo>
                <a:cubicBezTo>
                  <a:pt x="473750" y="1446800"/>
                  <a:pt x="466050" y="1479212"/>
                  <a:pt x="482600" y="1488406"/>
                </a:cubicBezTo>
                <a:cubicBezTo>
                  <a:pt x="508767" y="1502943"/>
                  <a:pt x="541867" y="1496873"/>
                  <a:pt x="571500" y="1501106"/>
                </a:cubicBezTo>
                <a:cubicBezTo>
                  <a:pt x="584200" y="1513806"/>
                  <a:pt x="591884" y="1536253"/>
                  <a:pt x="609600" y="1539206"/>
                </a:cubicBezTo>
                <a:cubicBezTo>
                  <a:pt x="745067" y="1561784"/>
                  <a:pt x="550333" y="1448895"/>
                  <a:pt x="685800" y="1539206"/>
                </a:cubicBezTo>
                <a:cubicBezTo>
                  <a:pt x="694267" y="1551906"/>
                  <a:pt x="699281" y="1567771"/>
                  <a:pt x="711200" y="1577306"/>
                </a:cubicBezTo>
                <a:cubicBezTo>
                  <a:pt x="742442" y="1602299"/>
                  <a:pt x="780252" y="1583816"/>
                  <a:pt x="812800" y="1577306"/>
                </a:cubicBezTo>
                <a:cubicBezTo>
                  <a:pt x="825500" y="1568839"/>
                  <a:pt x="836952" y="1545707"/>
                  <a:pt x="850900" y="1551906"/>
                </a:cubicBezTo>
                <a:cubicBezTo>
                  <a:pt x="883725" y="1566495"/>
                  <a:pt x="893022" y="1616747"/>
                  <a:pt x="927100" y="1628106"/>
                </a:cubicBezTo>
                <a:lnTo>
                  <a:pt x="965200" y="1640806"/>
                </a:lnTo>
                <a:cubicBezTo>
                  <a:pt x="994833" y="1636573"/>
                  <a:pt x="1027326" y="1641493"/>
                  <a:pt x="1054100" y="1628106"/>
                </a:cubicBezTo>
                <a:cubicBezTo>
                  <a:pt x="1066074" y="1622119"/>
                  <a:pt x="1053595" y="1592207"/>
                  <a:pt x="1066800" y="1590006"/>
                </a:cubicBezTo>
                <a:cubicBezTo>
                  <a:pt x="1112922" y="1582319"/>
                  <a:pt x="1159933" y="1598473"/>
                  <a:pt x="1206500" y="1602706"/>
                </a:cubicBezTo>
                <a:cubicBezTo>
                  <a:pt x="1209621" y="1605827"/>
                  <a:pt x="1268555" y="1669742"/>
                  <a:pt x="1282700" y="1666206"/>
                </a:cubicBezTo>
                <a:cubicBezTo>
                  <a:pt x="1295687" y="1662959"/>
                  <a:pt x="1291722" y="1640978"/>
                  <a:pt x="1295400" y="1628106"/>
                </a:cubicBezTo>
                <a:cubicBezTo>
                  <a:pt x="1295532" y="1627645"/>
                  <a:pt x="1314710" y="1545296"/>
                  <a:pt x="1320800" y="1539206"/>
                </a:cubicBezTo>
                <a:cubicBezTo>
                  <a:pt x="1330266" y="1529740"/>
                  <a:pt x="1346200" y="1530739"/>
                  <a:pt x="1358900" y="1526506"/>
                </a:cubicBezTo>
                <a:cubicBezTo>
                  <a:pt x="1422400" y="1534973"/>
                  <a:pt x="1486210" y="1541374"/>
                  <a:pt x="1549400" y="1551906"/>
                </a:cubicBezTo>
                <a:cubicBezTo>
                  <a:pt x="1562605" y="1554107"/>
                  <a:pt x="1576021" y="1571494"/>
                  <a:pt x="1587500" y="1564606"/>
                </a:cubicBezTo>
                <a:cubicBezTo>
                  <a:pt x="1603734" y="1554866"/>
                  <a:pt x="1604433" y="1530739"/>
                  <a:pt x="1612900" y="1513806"/>
                </a:cubicBezTo>
                <a:cubicBezTo>
                  <a:pt x="1617133" y="1488406"/>
                  <a:pt x="1620550" y="1462856"/>
                  <a:pt x="1625600" y="1437606"/>
                </a:cubicBezTo>
                <a:cubicBezTo>
                  <a:pt x="1633573" y="1397739"/>
                  <a:pt x="1638896" y="1385019"/>
                  <a:pt x="1651000" y="1348706"/>
                </a:cubicBezTo>
                <a:cubicBezTo>
                  <a:pt x="1667322" y="1351038"/>
                  <a:pt x="1763255" y="1376151"/>
                  <a:pt x="1790700" y="1348706"/>
                </a:cubicBezTo>
                <a:cubicBezTo>
                  <a:pt x="1803042" y="1336364"/>
                  <a:pt x="1793718" y="1312429"/>
                  <a:pt x="1803400" y="1297906"/>
                </a:cubicBezTo>
                <a:cubicBezTo>
                  <a:pt x="1811867" y="1285206"/>
                  <a:pt x="1828800" y="1280973"/>
                  <a:pt x="1841500" y="1272506"/>
                </a:cubicBezTo>
                <a:cubicBezTo>
                  <a:pt x="1874473" y="1173588"/>
                  <a:pt x="1847968" y="1215238"/>
                  <a:pt x="1917700" y="1145506"/>
                </a:cubicBezTo>
                <a:cubicBezTo>
                  <a:pt x="1943100" y="1149739"/>
                  <a:pt x="1974349" y="1174964"/>
                  <a:pt x="1993900" y="1158206"/>
                </a:cubicBezTo>
                <a:cubicBezTo>
                  <a:pt x="2016628" y="1138725"/>
                  <a:pt x="1993213" y="1096080"/>
                  <a:pt x="2006600" y="1069306"/>
                </a:cubicBezTo>
                <a:cubicBezTo>
                  <a:pt x="2012587" y="1057332"/>
                  <a:pt x="2032000" y="1060839"/>
                  <a:pt x="2044700" y="1056606"/>
                </a:cubicBezTo>
                <a:cubicBezTo>
                  <a:pt x="2057895" y="845483"/>
                  <a:pt x="2070100" y="683027"/>
                  <a:pt x="2070100" y="459706"/>
                </a:cubicBezTo>
                <a:cubicBezTo>
                  <a:pt x="2070100" y="423560"/>
                  <a:pt x="2047762" y="338829"/>
                  <a:pt x="2032000" y="307306"/>
                </a:cubicBezTo>
                <a:cubicBezTo>
                  <a:pt x="2000613" y="244532"/>
                  <a:pt x="2012587" y="274467"/>
                  <a:pt x="1993900" y="218406"/>
                </a:cubicBezTo>
                <a:cubicBezTo>
                  <a:pt x="1998133" y="184539"/>
                  <a:pt x="2006600" y="150936"/>
                  <a:pt x="2006600" y="116806"/>
                </a:cubicBezTo>
                <a:cubicBezTo>
                  <a:pt x="2006600" y="78472"/>
                  <a:pt x="2006022" y="38873"/>
                  <a:pt x="1993900" y="2506"/>
                </a:cubicBezTo>
                <a:cubicBezTo>
                  <a:pt x="1989667" y="-10194"/>
                  <a:pt x="1987701" y="28904"/>
                  <a:pt x="1981200" y="40606"/>
                </a:cubicBezTo>
                <a:cubicBezTo>
                  <a:pt x="1966375" y="67291"/>
                  <a:pt x="1947333" y="91406"/>
                  <a:pt x="1930400" y="116806"/>
                </a:cubicBezTo>
                <a:lnTo>
                  <a:pt x="1905000" y="154906"/>
                </a:lnTo>
                <a:cubicBezTo>
                  <a:pt x="1896533" y="167606"/>
                  <a:pt x="1884427" y="178526"/>
                  <a:pt x="1879600" y="193006"/>
                </a:cubicBezTo>
                <a:cubicBezTo>
                  <a:pt x="1849150" y="284357"/>
                  <a:pt x="1886094" y="170278"/>
                  <a:pt x="1854200" y="281906"/>
                </a:cubicBezTo>
                <a:cubicBezTo>
                  <a:pt x="1850522" y="294778"/>
                  <a:pt x="1848926" y="308867"/>
                  <a:pt x="1841500" y="320006"/>
                </a:cubicBezTo>
                <a:cubicBezTo>
                  <a:pt x="1831537" y="334950"/>
                  <a:pt x="1818344" y="348143"/>
                  <a:pt x="1803400" y="358106"/>
                </a:cubicBezTo>
                <a:cubicBezTo>
                  <a:pt x="1792261" y="365532"/>
                  <a:pt x="1778000" y="366573"/>
                  <a:pt x="1765300" y="370806"/>
                </a:cubicBezTo>
                <a:cubicBezTo>
                  <a:pt x="1756833" y="387739"/>
                  <a:pt x="1749293" y="405168"/>
                  <a:pt x="1739900" y="421606"/>
                </a:cubicBezTo>
                <a:cubicBezTo>
                  <a:pt x="1732327" y="434858"/>
                  <a:pt x="1720699" y="445758"/>
                  <a:pt x="1714500" y="459706"/>
                </a:cubicBezTo>
                <a:cubicBezTo>
                  <a:pt x="1708341" y="473564"/>
                  <a:pt x="1690231" y="557424"/>
                  <a:pt x="1663700" y="574006"/>
                </a:cubicBezTo>
                <a:cubicBezTo>
                  <a:pt x="1640996" y="588196"/>
                  <a:pt x="1587500" y="599406"/>
                  <a:pt x="1587500" y="599406"/>
                </a:cubicBezTo>
                <a:cubicBezTo>
                  <a:pt x="1574800" y="612106"/>
                  <a:pt x="1563198" y="626008"/>
                  <a:pt x="1549400" y="637506"/>
                </a:cubicBezTo>
                <a:cubicBezTo>
                  <a:pt x="1537674" y="647277"/>
                  <a:pt x="1522093" y="652113"/>
                  <a:pt x="1511300" y="662906"/>
                </a:cubicBezTo>
                <a:cubicBezTo>
                  <a:pt x="1474904" y="699302"/>
                  <a:pt x="1493858" y="697789"/>
                  <a:pt x="1473200" y="739106"/>
                </a:cubicBezTo>
                <a:cubicBezTo>
                  <a:pt x="1466374" y="752758"/>
                  <a:pt x="1456267" y="764506"/>
                  <a:pt x="1447800" y="777206"/>
                </a:cubicBezTo>
                <a:cubicBezTo>
                  <a:pt x="1443567" y="794139"/>
                  <a:pt x="1439895" y="811223"/>
                  <a:pt x="1435100" y="828006"/>
                </a:cubicBezTo>
                <a:cubicBezTo>
                  <a:pt x="1431422" y="840878"/>
                  <a:pt x="1433293" y="858325"/>
                  <a:pt x="1422400" y="866106"/>
                </a:cubicBezTo>
                <a:cubicBezTo>
                  <a:pt x="1400613" y="881668"/>
                  <a:pt x="1371600" y="883039"/>
                  <a:pt x="1346200" y="891506"/>
                </a:cubicBezTo>
                <a:cubicBezTo>
                  <a:pt x="1308015" y="904234"/>
                  <a:pt x="1302826" y="902251"/>
                  <a:pt x="1270000" y="929606"/>
                </a:cubicBezTo>
                <a:cubicBezTo>
                  <a:pt x="1256202" y="941104"/>
                  <a:pt x="1243398" y="953908"/>
                  <a:pt x="1231900" y="967706"/>
                </a:cubicBezTo>
                <a:cubicBezTo>
                  <a:pt x="1222129" y="979432"/>
                  <a:pt x="1219443" y="997716"/>
                  <a:pt x="1206500" y="1005806"/>
                </a:cubicBezTo>
                <a:cubicBezTo>
                  <a:pt x="1183796" y="1019996"/>
                  <a:pt x="1130300" y="1031206"/>
                  <a:pt x="1130300" y="1031206"/>
                </a:cubicBezTo>
                <a:cubicBezTo>
                  <a:pt x="991400" y="1000339"/>
                  <a:pt x="1028847" y="1044421"/>
                  <a:pt x="1003300" y="955006"/>
                </a:cubicBezTo>
                <a:cubicBezTo>
                  <a:pt x="999622" y="942134"/>
                  <a:pt x="994833" y="929606"/>
                  <a:pt x="990600" y="916906"/>
                </a:cubicBezTo>
                <a:cubicBezTo>
                  <a:pt x="956733" y="921139"/>
                  <a:pt x="920189" y="915744"/>
                  <a:pt x="889000" y="929606"/>
                </a:cubicBezTo>
                <a:cubicBezTo>
                  <a:pt x="876767" y="935043"/>
                  <a:pt x="884663" y="957253"/>
                  <a:pt x="876300" y="967706"/>
                </a:cubicBezTo>
                <a:cubicBezTo>
                  <a:pt x="866765" y="979625"/>
                  <a:pt x="850900" y="984639"/>
                  <a:pt x="838200" y="993106"/>
                </a:cubicBezTo>
                <a:cubicBezTo>
                  <a:pt x="808567" y="988873"/>
                  <a:pt x="777972" y="989008"/>
                  <a:pt x="749300" y="980406"/>
                </a:cubicBezTo>
                <a:cubicBezTo>
                  <a:pt x="734680" y="976020"/>
                  <a:pt x="722926" y="964777"/>
                  <a:pt x="711200" y="955006"/>
                </a:cubicBezTo>
                <a:cubicBezTo>
                  <a:pt x="650486" y="904411"/>
                  <a:pt x="693109" y="933297"/>
                  <a:pt x="647700" y="878806"/>
                </a:cubicBezTo>
                <a:cubicBezTo>
                  <a:pt x="617142" y="842136"/>
                  <a:pt x="608962" y="840281"/>
                  <a:pt x="571500" y="815306"/>
                </a:cubicBezTo>
                <a:cubicBezTo>
                  <a:pt x="510737" y="724162"/>
                  <a:pt x="542286" y="760692"/>
                  <a:pt x="482600" y="701006"/>
                </a:cubicBezTo>
                <a:lnTo>
                  <a:pt x="444500" y="586706"/>
                </a:lnTo>
                <a:cubicBezTo>
                  <a:pt x="434171" y="555718"/>
                  <a:pt x="431019" y="535125"/>
                  <a:pt x="406400" y="510506"/>
                </a:cubicBezTo>
                <a:cubicBezTo>
                  <a:pt x="395607" y="499713"/>
                  <a:pt x="381000" y="493573"/>
                  <a:pt x="368300" y="485106"/>
                </a:cubicBezTo>
                <a:cubicBezTo>
                  <a:pt x="327419" y="362464"/>
                  <a:pt x="392974" y="553140"/>
                  <a:pt x="330200" y="396206"/>
                </a:cubicBezTo>
                <a:cubicBezTo>
                  <a:pt x="320256" y="371347"/>
                  <a:pt x="313267" y="345406"/>
                  <a:pt x="304800" y="320006"/>
                </a:cubicBezTo>
                <a:cubicBezTo>
                  <a:pt x="300567" y="307306"/>
                  <a:pt x="295347" y="294893"/>
                  <a:pt x="292100" y="281906"/>
                </a:cubicBezTo>
                <a:cubicBezTo>
                  <a:pt x="284072" y="249793"/>
                  <a:pt x="278846" y="223372"/>
                  <a:pt x="266700" y="193006"/>
                </a:cubicBezTo>
                <a:cubicBezTo>
                  <a:pt x="263184" y="184217"/>
                  <a:pt x="249767" y="152789"/>
                  <a:pt x="241300" y="167606"/>
                </a:cubicBezTo>
                <a:close/>
              </a:path>
            </a:pathLst>
          </a:custGeom>
          <a:solidFill>
            <a:srgbClr val="9933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8" name="67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85"/>
          <a:stretch/>
        </p:blipFill>
        <p:spPr>
          <a:xfrm>
            <a:off x="719186" y="2917828"/>
            <a:ext cx="797366" cy="1216208"/>
          </a:xfrm>
          <a:prstGeom prst="rect">
            <a:avLst/>
          </a:prstGeom>
          <a:effectLst/>
        </p:spPr>
      </p:pic>
      <p:pic>
        <p:nvPicPr>
          <p:cNvPr id="69" name="68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2856159" y="2986043"/>
            <a:ext cx="875067" cy="1188313"/>
          </a:xfrm>
          <a:prstGeom prst="rect">
            <a:avLst/>
          </a:prstGeom>
        </p:spPr>
      </p:pic>
      <p:sp>
        <p:nvSpPr>
          <p:cNvPr id="71" name="7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00392" y="6430544"/>
            <a:ext cx="720080" cy="382832"/>
          </a:xfrm>
          <a:prstGeom prst="actionButtonForwardNext">
            <a:avLst/>
          </a:prstGeom>
          <a:solidFill>
            <a:srgbClr val="00FF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4764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81 Grupo"/>
          <p:cNvGrpSpPr/>
          <p:nvPr/>
        </p:nvGrpSpPr>
        <p:grpSpPr>
          <a:xfrm>
            <a:off x="2531839" y="836712"/>
            <a:ext cx="3984377" cy="5544616"/>
            <a:chOff x="323529" y="526849"/>
            <a:chExt cx="2088231" cy="2398096"/>
          </a:xfrm>
        </p:grpSpPr>
        <p:sp>
          <p:nvSpPr>
            <p:cNvPr id="83" name="82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84" name="83 Rectángulo redondeado"/>
            <p:cNvSpPr/>
            <p:nvPr/>
          </p:nvSpPr>
          <p:spPr>
            <a:xfrm>
              <a:off x="416339" y="620689"/>
              <a:ext cx="1851406" cy="1916534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5" name="84 Cilindro"/>
          <p:cNvSpPr/>
          <p:nvPr/>
        </p:nvSpPr>
        <p:spPr>
          <a:xfrm>
            <a:off x="4036892" y="4437112"/>
            <a:ext cx="751132" cy="792088"/>
          </a:xfrm>
          <a:prstGeom prst="can">
            <a:avLst>
              <a:gd name="adj" fmla="val 40431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2720704" y="5703639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moustache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 3"/>
          <p:cNvSpPr>
            <a:spLocks/>
          </p:cNvSpPr>
          <p:nvPr/>
        </p:nvSpPr>
        <p:spPr bwMode="auto">
          <a:xfrm rot="10576050">
            <a:off x="3459020" y="1636278"/>
            <a:ext cx="2126289" cy="3305894"/>
          </a:xfrm>
          <a:custGeom>
            <a:avLst/>
            <a:gdLst>
              <a:gd name="T0" fmla="*/ 2147483647 w 135"/>
              <a:gd name="T1" fmla="*/ 2147483647 h 173"/>
              <a:gd name="T2" fmla="*/ 2147483647 w 135"/>
              <a:gd name="T3" fmla="*/ 2147483647 h 173"/>
              <a:gd name="T4" fmla="*/ 2147483647 w 135"/>
              <a:gd name="T5" fmla="*/ 2147483647 h 173"/>
              <a:gd name="T6" fmla="*/ 2147483647 w 135"/>
              <a:gd name="T7" fmla="*/ 2147483647 h 173"/>
              <a:gd name="T8" fmla="*/ 2147483647 w 135"/>
              <a:gd name="T9" fmla="*/ 2147483647 h 173"/>
              <a:gd name="T10" fmla="*/ 2147483647 w 135"/>
              <a:gd name="T11" fmla="*/ 2147483647 h 173"/>
              <a:gd name="T12" fmla="*/ 2147483647 w 135"/>
              <a:gd name="T13" fmla="*/ 2147483647 h 173"/>
              <a:gd name="T14" fmla="*/ 2147483647 w 135"/>
              <a:gd name="T15" fmla="*/ 2147483647 h 173"/>
              <a:gd name="T16" fmla="*/ 0 w 135"/>
              <a:gd name="T17" fmla="*/ 2147483647 h 173"/>
              <a:gd name="T18" fmla="*/ 2147483647 w 135"/>
              <a:gd name="T19" fmla="*/ 2147483647 h 173"/>
              <a:gd name="T20" fmla="*/ 2147483647 w 135"/>
              <a:gd name="T21" fmla="*/ 2147483647 h 173"/>
              <a:gd name="T22" fmla="*/ 2147483647 w 135"/>
              <a:gd name="T23" fmla="*/ 2147483647 h 173"/>
              <a:gd name="T24" fmla="*/ 2147483647 w 135"/>
              <a:gd name="T25" fmla="*/ 2147483647 h 173"/>
              <a:gd name="T26" fmla="*/ 2147483647 w 135"/>
              <a:gd name="T27" fmla="*/ 2147483647 h 173"/>
              <a:gd name="T28" fmla="*/ 2147483647 w 135"/>
              <a:gd name="T29" fmla="*/ 2147483647 h 173"/>
              <a:gd name="T30" fmla="*/ 2147483647 w 135"/>
              <a:gd name="T31" fmla="*/ 2147483647 h 173"/>
              <a:gd name="T32" fmla="*/ 2147483647 w 135"/>
              <a:gd name="T33" fmla="*/ 0 h 173"/>
              <a:gd name="T34" fmla="*/ 2147483647 w 135"/>
              <a:gd name="T35" fmla="*/ 0 h 173"/>
              <a:gd name="T36" fmla="*/ 2147483647 w 135"/>
              <a:gd name="T37" fmla="*/ 0 h 173"/>
              <a:gd name="T38" fmla="*/ 2147483647 w 135"/>
              <a:gd name="T39" fmla="*/ 2147483647 h 173"/>
              <a:gd name="T40" fmla="*/ 2147483647 w 135"/>
              <a:gd name="T41" fmla="*/ 2147483647 h 173"/>
              <a:gd name="T42" fmla="*/ 2147483647 w 135"/>
              <a:gd name="T43" fmla="*/ 2147483647 h 173"/>
              <a:gd name="T44" fmla="*/ 2147483647 w 135"/>
              <a:gd name="T45" fmla="*/ 2147483647 h 173"/>
              <a:gd name="T46" fmla="*/ 2147483647 w 135"/>
              <a:gd name="T47" fmla="*/ 2147483647 h 173"/>
              <a:gd name="T48" fmla="*/ 2147483647 w 135"/>
              <a:gd name="T49" fmla="*/ 2147483647 h 173"/>
              <a:gd name="T50" fmla="*/ 2147483647 w 135"/>
              <a:gd name="T51" fmla="*/ 2147483647 h 173"/>
              <a:gd name="T52" fmla="*/ 2147483647 w 135"/>
              <a:gd name="T53" fmla="*/ 2147483647 h 173"/>
              <a:gd name="T54" fmla="*/ 2147483647 w 135"/>
              <a:gd name="T55" fmla="*/ 2147483647 h 173"/>
              <a:gd name="T56" fmla="*/ 2147483647 w 135"/>
              <a:gd name="T57" fmla="*/ 2147483647 h 173"/>
              <a:gd name="T58" fmla="*/ 2147483647 w 135"/>
              <a:gd name="T59" fmla="*/ 2147483647 h 173"/>
              <a:gd name="T60" fmla="*/ 2147483647 w 135"/>
              <a:gd name="T61" fmla="*/ 2147483647 h 173"/>
              <a:gd name="T62" fmla="*/ 2147483647 w 135"/>
              <a:gd name="T63" fmla="*/ 2147483647 h 173"/>
              <a:gd name="T64" fmla="*/ 2147483647 w 135"/>
              <a:gd name="T65" fmla="*/ 2147483647 h 173"/>
              <a:gd name="T66" fmla="*/ 2147483647 w 135"/>
              <a:gd name="T67" fmla="*/ 2147483647 h 173"/>
              <a:gd name="T68" fmla="*/ 2147483647 w 135"/>
              <a:gd name="T69" fmla="*/ 2147483647 h 1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5" h="173">
                <a:moveTo>
                  <a:pt x="68" y="173"/>
                </a:moveTo>
                <a:lnTo>
                  <a:pt x="54" y="172"/>
                </a:lnTo>
                <a:lnTo>
                  <a:pt x="41" y="167"/>
                </a:lnTo>
                <a:lnTo>
                  <a:pt x="30" y="160"/>
                </a:lnTo>
                <a:lnTo>
                  <a:pt x="19" y="150"/>
                </a:lnTo>
                <a:lnTo>
                  <a:pt x="12" y="138"/>
                </a:lnTo>
                <a:lnTo>
                  <a:pt x="5" y="125"/>
                </a:lnTo>
                <a:lnTo>
                  <a:pt x="1" y="111"/>
                </a:lnTo>
                <a:lnTo>
                  <a:pt x="0" y="95"/>
                </a:lnTo>
                <a:lnTo>
                  <a:pt x="2" y="78"/>
                </a:lnTo>
                <a:lnTo>
                  <a:pt x="7" y="62"/>
                </a:lnTo>
                <a:lnTo>
                  <a:pt x="15" y="46"/>
                </a:lnTo>
                <a:lnTo>
                  <a:pt x="25" y="31"/>
                </a:lnTo>
                <a:lnTo>
                  <a:pt x="38" y="19"/>
                </a:lnTo>
                <a:lnTo>
                  <a:pt x="51" y="9"/>
                </a:lnTo>
                <a:lnTo>
                  <a:pt x="65" y="3"/>
                </a:lnTo>
                <a:lnTo>
                  <a:pt x="71" y="0"/>
                </a:lnTo>
                <a:lnTo>
                  <a:pt x="79" y="0"/>
                </a:lnTo>
                <a:lnTo>
                  <a:pt x="85" y="0"/>
                </a:lnTo>
                <a:lnTo>
                  <a:pt x="92" y="3"/>
                </a:lnTo>
                <a:lnTo>
                  <a:pt x="102" y="9"/>
                </a:lnTo>
                <a:lnTo>
                  <a:pt x="112" y="19"/>
                </a:lnTo>
                <a:lnTo>
                  <a:pt x="121" y="31"/>
                </a:lnTo>
                <a:lnTo>
                  <a:pt x="127" y="46"/>
                </a:lnTo>
                <a:lnTo>
                  <a:pt x="132" y="62"/>
                </a:lnTo>
                <a:lnTo>
                  <a:pt x="134" y="78"/>
                </a:lnTo>
                <a:lnTo>
                  <a:pt x="135" y="95"/>
                </a:lnTo>
                <a:lnTo>
                  <a:pt x="134" y="111"/>
                </a:lnTo>
                <a:lnTo>
                  <a:pt x="129" y="125"/>
                </a:lnTo>
                <a:lnTo>
                  <a:pt x="123" y="138"/>
                </a:lnTo>
                <a:lnTo>
                  <a:pt x="115" y="150"/>
                </a:lnTo>
                <a:lnTo>
                  <a:pt x="105" y="160"/>
                </a:lnTo>
                <a:lnTo>
                  <a:pt x="94" y="167"/>
                </a:lnTo>
                <a:lnTo>
                  <a:pt x="81" y="172"/>
                </a:lnTo>
                <a:lnTo>
                  <a:pt x="68" y="173"/>
                </a:lnTo>
                <a:close/>
              </a:path>
            </a:pathLst>
          </a:custGeom>
          <a:solidFill>
            <a:srgbClr val="FFCC99"/>
          </a:solidFill>
          <a:ln w="38100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4" y="131910"/>
            <a:ext cx="5534711" cy="560786"/>
          </a:xfrm>
          <a:prstGeom prst="rect">
            <a:avLst/>
          </a:prstGeom>
        </p:spPr>
      </p:pic>
      <p:sp>
        <p:nvSpPr>
          <p:cNvPr id="81" name="Freeform 4"/>
          <p:cNvSpPr>
            <a:spLocks/>
          </p:cNvSpPr>
          <p:nvPr/>
        </p:nvSpPr>
        <p:spPr bwMode="auto">
          <a:xfrm>
            <a:off x="3131840" y="1484784"/>
            <a:ext cx="2736303" cy="1664614"/>
          </a:xfrm>
          <a:custGeom>
            <a:avLst/>
            <a:gdLst>
              <a:gd name="T0" fmla="*/ 2147483647 w 187"/>
              <a:gd name="T1" fmla="*/ 2147483647 h 155"/>
              <a:gd name="T2" fmla="*/ 0 w 187"/>
              <a:gd name="T3" fmla="*/ 2147483647 h 155"/>
              <a:gd name="T4" fmla="*/ 2147483647 w 187"/>
              <a:gd name="T5" fmla="*/ 2147483647 h 155"/>
              <a:gd name="T6" fmla="*/ 2147483647 w 187"/>
              <a:gd name="T7" fmla="*/ 2147483647 h 155"/>
              <a:gd name="T8" fmla="*/ 2147483647 w 187"/>
              <a:gd name="T9" fmla="*/ 2147483647 h 155"/>
              <a:gd name="T10" fmla="*/ 2147483647 w 187"/>
              <a:gd name="T11" fmla="*/ 2147483647 h 155"/>
              <a:gd name="T12" fmla="*/ 2147483647 w 187"/>
              <a:gd name="T13" fmla="*/ 2147483647 h 155"/>
              <a:gd name="T14" fmla="*/ 2147483647 w 187"/>
              <a:gd name="T15" fmla="*/ 2147483647 h 155"/>
              <a:gd name="T16" fmla="*/ 2147483647 w 187"/>
              <a:gd name="T17" fmla="*/ 2147483647 h 155"/>
              <a:gd name="T18" fmla="*/ 2147483647 w 187"/>
              <a:gd name="T19" fmla="*/ 2147483647 h 155"/>
              <a:gd name="T20" fmla="*/ 2147483647 w 187"/>
              <a:gd name="T21" fmla="*/ 2147483647 h 155"/>
              <a:gd name="T22" fmla="*/ 2147483647 w 187"/>
              <a:gd name="T23" fmla="*/ 2147483647 h 155"/>
              <a:gd name="T24" fmla="*/ 2147483647 w 187"/>
              <a:gd name="T25" fmla="*/ 2147483647 h 155"/>
              <a:gd name="T26" fmla="*/ 2147483647 w 187"/>
              <a:gd name="T27" fmla="*/ 2147483647 h 155"/>
              <a:gd name="T28" fmla="*/ 2147483647 w 187"/>
              <a:gd name="T29" fmla="*/ 2147483647 h 155"/>
              <a:gd name="T30" fmla="*/ 2147483647 w 187"/>
              <a:gd name="T31" fmla="*/ 2147483647 h 155"/>
              <a:gd name="T32" fmla="*/ 2147483647 w 187"/>
              <a:gd name="T33" fmla="*/ 2147483647 h 155"/>
              <a:gd name="T34" fmla="*/ 2147483647 w 187"/>
              <a:gd name="T35" fmla="*/ 2147483647 h 155"/>
              <a:gd name="T36" fmla="*/ 2147483647 w 187"/>
              <a:gd name="T37" fmla="*/ 2147483647 h 155"/>
              <a:gd name="T38" fmla="*/ 2147483647 w 187"/>
              <a:gd name="T39" fmla="*/ 2147483647 h 155"/>
              <a:gd name="T40" fmla="*/ 2147483647 w 187"/>
              <a:gd name="T41" fmla="*/ 2147483647 h 155"/>
              <a:gd name="T42" fmla="*/ 2147483647 w 187"/>
              <a:gd name="T43" fmla="*/ 2147483647 h 155"/>
              <a:gd name="T44" fmla="*/ 2147483647 w 187"/>
              <a:gd name="T45" fmla="*/ 2147483647 h 155"/>
              <a:gd name="T46" fmla="*/ 2147483647 w 187"/>
              <a:gd name="T47" fmla="*/ 2147483647 h 155"/>
              <a:gd name="T48" fmla="*/ 2147483647 w 187"/>
              <a:gd name="T49" fmla="*/ 2147483647 h 155"/>
              <a:gd name="T50" fmla="*/ 2147483647 w 187"/>
              <a:gd name="T51" fmla="*/ 2147483647 h 155"/>
              <a:gd name="T52" fmla="*/ 2147483647 w 187"/>
              <a:gd name="T53" fmla="*/ 2147483647 h 155"/>
              <a:gd name="T54" fmla="*/ 2147483647 w 187"/>
              <a:gd name="T55" fmla="*/ 2147483647 h 155"/>
              <a:gd name="T56" fmla="*/ 2147483647 w 187"/>
              <a:gd name="T57" fmla="*/ 2147483647 h 155"/>
              <a:gd name="T58" fmla="*/ 2147483647 w 187"/>
              <a:gd name="T59" fmla="*/ 2147483647 h 155"/>
              <a:gd name="T60" fmla="*/ 2147483647 w 187"/>
              <a:gd name="T61" fmla="*/ 2147483647 h 155"/>
              <a:gd name="T62" fmla="*/ 2147483647 w 187"/>
              <a:gd name="T63" fmla="*/ 2147483647 h 155"/>
              <a:gd name="T64" fmla="*/ 2147483647 w 187"/>
              <a:gd name="T65" fmla="*/ 2147483647 h 155"/>
              <a:gd name="T66" fmla="*/ 2147483647 w 187"/>
              <a:gd name="T67" fmla="*/ 2147483647 h 155"/>
              <a:gd name="T68" fmla="*/ 2147483647 w 187"/>
              <a:gd name="T69" fmla="*/ 2147483647 h 155"/>
              <a:gd name="T70" fmla="*/ 2147483647 w 187"/>
              <a:gd name="T71" fmla="*/ 2147483647 h 155"/>
              <a:gd name="T72" fmla="*/ 2147483647 w 187"/>
              <a:gd name="T73" fmla="*/ 2147483647 h 155"/>
              <a:gd name="T74" fmla="*/ 2147483647 w 187"/>
              <a:gd name="T75" fmla="*/ 2147483647 h 155"/>
              <a:gd name="T76" fmla="*/ 2147483647 w 187"/>
              <a:gd name="T77" fmla="*/ 2147483647 h 155"/>
              <a:gd name="T78" fmla="*/ 2147483647 w 187"/>
              <a:gd name="T79" fmla="*/ 2147483647 h 155"/>
              <a:gd name="T80" fmla="*/ 2147483647 w 187"/>
              <a:gd name="T81" fmla="*/ 2147483647 h 155"/>
              <a:gd name="T82" fmla="*/ 2147483647 w 187"/>
              <a:gd name="T83" fmla="*/ 2147483647 h 155"/>
              <a:gd name="T84" fmla="*/ 2147483647 w 187"/>
              <a:gd name="T85" fmla="*/ 2147483647 h 155"/>
              <a:gd name="T86" fmla="*/ 2147483647 w 187"/>
              <a:gd name="T87" fmla="*/ 2147483647 h 155"/>
              <a:gd name="T88" fmla="*/ 2147483647 w 187"/>
              <a:gd name="T89" fmla="*/ 2147483647 h 155"/>
              <a:gd name="T90" fmla="*/ 2147483647 w 187"/>
              <a:gd name="T91" fmla="*/ 2147483647 h 155"/>
              <a:gd name="T92" fmla="*/ 2147483647 w 187"/>
              <a:gd name="T93" fmla="*/ 2147483647 h 155"/>
              <a:gd name="T94" fmla="*/ 2147483647 w 187"/>
              <a:gd name="T95" fmla="*/ 2147483647 h 155"/>
              <a:gd name="T96" fmla="*/ 2147483647 w 187"/>
              <a:gd name="T97" fmla="*/ 2147483647 h 155"/>
              <a:gd name="T98" fmla="*/ 2147483647 w 187"/>
              <a:gd name="T99" fmla="*/ 2147483647 h 155"/>
              <a:gd name="T100" fmla="*/ 2147483647 w 187"/>
              <a:gd name="T101" fmla="*/ 2147483647 h 155"/>
              <a:gd name="T102" fmla="*/ 2147483647 w 187"/>
              <a:gd name="T103" fmla="*/ 2147483647 h 155"/>
              <a:gd name="T104" fmla="*/ 2147483647 w 187"/>
              <a:gd name="T105" fmla="*/ 2147483647 h 155"/>
              <a:gd name="T106" fmla="*/ 2147483647 w 187"/>
              <a:gd name="T107" fmla="*/ 2147483647 h 155"/>
              <a:gd name="T108" fmla="*/ 2147483647 w 187"/>
              <a:gd name="T109" fmla="*/ 2147483647 h 155"/>
              <a:gd name="T110" fmla="*/ 2147483647 w 187"/>
              <a:gd name="T111" fmla="*/ 2147483647 h 155"/>
              <a:gd name="T112" fmla="*/ 2147483647 w 187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87" h="155">
                <a:moveTo>
                  <a:pt x="6" y="95"/>
                </a:moveTo>
                <a:lnTo>
                  <a:pt x="1" y="79"/>
                </a:lnTo>
                <a:lnTo>
                  <a:pt x="0" y="71"/>
                </a:lnTo>
                <a:lnTo>
                  <a:pt x="0" y="63"/>
                </a:lnTo>
                <a:lnTo>
                  <a:pt x="2" y="55"/>
                </a:lnTo>
                <a:lnTo>
                  <a:pt x="6" y="49"/>
                </a:lnTo>
                <a:lnTo>
                  <a:pt x="13" y="42"/>
                </a:lnTo>
                <a:lnTo>
                  <a:pt x="23" y="37"/>
                </a:lnTo>
                <a:lnTo>
                  <a:pt x="25" y="36"/>
                </a:lnTo>
                <a:lnTo>
                  <a:pt x="28" y="33"/>
                </a:lnTo>
                <a:lnTo>
                  <a:pt x="29" y="29"/>
                </a:lnTo>
                <a:lnTo>
                  <a:pt x="30" y="24"/>
                </a:lnTo>
                <a:lnTo>
                  <a:pt x="31" y="19"/>
                </a:lnTo>
                <a:lnTo>
                  <a:pt x="35" y="14"/>
                </a:lnTo>
                <a:lnTo>
                  <a:pt x="39" y="10"/>
                </a:lnTo>
                <a:lnTo>
                  <a:pt x="44" y="8"/>
                </a:lnTo>
                <a:lnTo>
                  <a:pt x="58" y="4"/>
                </a:lnTo>
                <a:lnTo>
                  <a:pt x="75" y="2"/>
                </a:lnTo>
                <a:lnTo>
                  <a:pt x="88" y="0"/>
                </a:lnTo>
                <a:lnTo>
                  <a:pt x="97" y="2"/>
                </a:lnTo>
                <a:lnTo>
                  <a:pt x="108" y="7"/>
                </a:lnTo>
                <a:lnTo>
                  <a:pt x="121" y="12"/>
                </a:lnTo>
                <a:lnTo>
                  <a:pt x="135" y="16"/>
                </a:lnTo>
                <a:lnTo>
                  <a:pt x="141" y="21"/>
                </a:lnTo>
                <a:lnTo>
                  <a:pt x="145" y="26"/>
                </a:lnTo>
                <a:lnTo>
                  <a:pt x="147" y="33"/>
                </a:lnTo>
                <a:lnTo>
                  <a:pt x="149" y="37"/>
                </a:lnTo>
                <a:lnTo>
                  <a:pt x="154" y="39"/>
                </a:lnTo>
                <a:lnTo>
                  <a:pt x="160" y="41"/>
                </a:lnTo>
                <a:lnTo>
                  <a:pt x="165" y="43"/>
                </a:lnTo>
                <a:lnTo>
                  <a:pt x="170" y="48"/>
                </a:lnTo>
                <a:lnTo>
                  <a:pt x="174" y="59"/>
                </a:lnTo>
                <a:lnTo>
                  <a:pt x="177" y="84"/>
                </a:lnTo>
                <a:lnTo>
                  <a:pt x="178" y="90"/>
                </a:lnTo>
                <a:lnTo>
                  <a:pt x="178" y="95"/>
                </a:lnTo>
                <a:lnTo>
                  <a:pt x="178" y="104"/>
                </a:lnTo>
                <a:lnTo>
                  <a:pt x="178" y="112"/>
                </a:lnTo>
                <a:lnTo>
                  <a:pt x="182" y="123"/>
                </a:lnTo>
                <a:lnTo>
                  <a:pt x="181" y="125"/>
                </a:lnTo>
                <a:lnTo>
                  <a:pt x="179" y="129"/>
                </a:lnTo>
                <a:lnTo>
                  <a:pt x="178" y="133"/>
                </a:lnTo>
                <a:lnTo>
                  <a:pt x="177" y="134"/>
                </a:lnTo>
                <a:lnTo>
                  <a:pt x="182" y="134"/>
                </a:lnTo>
                <a:lnTo>
                  <a:pt x="185" y="133"/>
                </a:lnTo>
                <a:lnTo>
                  <a:pt x="187" y="132"/>
                </a:lnTo>
                <a:lnTo>
                  <a:pt x="182" y="131"/>
                </a:lnTo>
                <a:lnTo>
                  <a:pt x="179" y="132"/>
                </a:lnTo>
                <a:lnTo>
                  <a:pt x="177" y="134"/>
                </a:lnTo>
                <a:lnTo>
                  <a:pt x="177" y="138"/>
                </a:lnTo>
                <a:lnTo>
                  <a:pt x="177" y="140"/>
                </a:lnTo>
                <a:lnTo>
                  <a:pt x="172" y="143"/>
                </a:lnTo>
                <a:lnTo>
                  <a:pt x="165" y="149"/>
                </a:lnTo>
                <a:lnTo>
                  <a:pt x="158" y="154"/>
                </a:lnTo>
                <a:lnTo>
                  <a:pt x="155" y="155"/>
                </a:lnTo>
                <a:lnTo>
                  <a:pt x="152" y="155"/>
                </a:lnTo>
                <a:lnTo>
                  <a:pt x="152" y="150"/>
                </a:lnTo>
                <a:lnTo>
                  <a:pt x="152" y="143"/>
                </a:lnTo>
                <a:lnTo>
                  <a:pt x="155" y="130"/>
                </a:lnTo>
                <a:lnTo>
                  <a:pt x="148" y="130"/>
                </a:lnTo>
                <a:lnTo>
                  <a:pt x="141" y="127"/>
                </a:lnTo>
                <a:lnTo>
                  <a:pt x="134" y="123"/>
                </a:lnTo>
                <a:lnTo>
                  <a:pt x="131" y="117"/>
                </a:lnTo>
                <a:lnTo>
                  <a:pt x="132" y="112"/>
                </a:lnTo>
                <a:lnTo>
                  <a:pt x="135" y="105"/>
                </a:lnTo>
                <a:lnTo>
                  <a:pt x="137" y="99"/>
                </a:lnTo>
                <a:lnTo>
                  <a:pt x="136" y="95"/>
                </a:lnTo>
                <a:lnTo>
                  <a:pt x="135" y="93"/>
                </a:lnTo>
                <a:lnTo>
                  <a:pt x="131" y="91"/>
                </a:lnTo>
                <a:lnTo>
                  <a:pt x="124" y="92"/>
                </a:lnTo>
                <a:lnTo>
                  <a:pt x="108" y="97"/>
                </a:lnTo>
                <a:lnTo>
                  <a:pt x="101" y="99"/>
                </a:lnTo>
                <a:lnTo>
                  <a:pt x="96" y="99"/>
                </a:lnTo>
                <a:lnTo>
                  <a:pt x="95" y="98"/>
                </a:lnTo>
                <a:lnTo>
                  <a:pt x="96" y="95"/>
                </a:lnTo>
                <a:lnTo>
                  <a:pt x="98" y="93"/>
                </a:lnTo>
                <a:lnTo>
                  <a:pt x="101" y="89"/>
                </a:lnTo>
                <a:lnTo>
                  <a:pt x="100" y="84"/>
                </a:lnTo>
                <a:lnTo>
                  <a:pt x="95" y="69"/>
                </a:lnTo>
                <a:lnTo>
                  <a:pt x="91" y="63"/>
                </a:lnTo>
                <a:lnTo>
                  <a:pt x="88" y="59"/>
                </a:lnTo>
                <a:lnTo>
                  <a:pt x="84" y="56"/>
                </a:lnTo>
                <a:lnTo>
                  <a:pt x="82" y="59"/>
                </a:lnTo>
                <a:lnTo>
                  <a:pt x="77" y="69"/>
                </a:lnTo>
                <a:lnTo>
                  <a:pt x="73" y="77"/>
                </a:lnTo>
                <a:lnTo>
                  <a:pt x="69" y="82"/>
                </a:lnTo>
                <a:lnTo>
                  <a:pt x="66" y="87"/>
                </a:lnTo>
                <a:lnTo>
                  <a:pt x="63" y="88"/>
                </a:lnTo>
                <a:lnTo>
                  <a:pt x="61" y="89"/>
                </a:lnTo>
                <a:lnTo>
                  <a:pt x="57" y="86"/>
                </a:lnTo>
                <a:lnTo>
                  <a:pt x="53" y="74"/>
                </a:lnTo>
                <a:lnTo>
                  <a:pt x="50" y="69"/>
                </a:lnTo>
                <a:lnTo>
                  <a:pt x="48" y="68"/>
                </a:lnTo>
                <a:lnTo>
                  <a:pt x="46" y="68"/>
                </a:lnTo>
                <a:lnTo>
                  <a:pt x="41" y="73"/>
                </a:lnTo>
                <a:lnTo>
                  <a:pt x="39" y="77"/>
                </a:lnTo>
                <a:lnTo>
                  <a:pt x="38" y="86"/>
                </a:lnTo>
                <a:lnTo>
                  <a:pt x="39" y="89"/>
                </a:lnTo>
                <a:lnTo>
                  <a:pt x="40" y="90"/>
                </a:lnTo>
                <a:lnTo>
                  <a:pt x="42" y="90"/>
                </a:lnTo>
                <a:lnTo>
                  <a:pt x="46" y="88"/>
                </a:lnTo>
                <a:lnTo>
                  <a:pt x="41" y="91"/>
                </a:lnTo>
                <a:lnTo>
                  <a:pt x="39" y="93"/>
                </a:lnTo>
                <a:lnTo>
                  <a:pt x="36" y="95"/>
                </a:lnTo>
                <a:lnTo>
                  <a:pt x="33" y="98"/>
                </a:lnTo>
                <a:lnTo>
                  <a:pt x="29" y="100"/>
                </a:lnTo>
                <a:lnTo>
                  <a:pt x="28" y="102"/>
                </a:lnTo>
                <a:lnTo>
                  <a:pt x="28" y="104"/>
                </a:lnTo>
                <a:lnTo>
                  <a:pt x="30" y="107"/>
                </a:lnTo>
                <a:lnTo>
                  <a:pt x="30" y="113"/>
                </a:lnTo>
                <a:lnTo>
                  <a:pt x="28" y="116"/>
                </a:lnTo>
                <a:lnTo>
                  <a:pt x="26" y="121"/>
                </a:lnTo>
                <a:lnTo>
                  <a:pt x="23" y="127"/>
                </a:lnTo>
                <a:lnTo>
                  <a:pt x="21" y="130"/>
                </a:lnTo>
                <a:lnTo>
                  <a:pt x="6" y="95"/>
                </a:lnTo>
                <a:close/>
              </a:path>
            </a:pathLst>
          </a:custGeom>
          <a:solidFill>
            <a:srgbClr val="993300"/>
          </a:solidFill>
          <a:ln w="381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30" name="29 Grupo"/>
          <p:cNvGrpSpPr/>
          <p:nvPr/>
        </p:nvGrpSpPr>
        <p:grpSpPr>
          <a:xfrm>
            <a:off x="3555666" y="2639496"/>
            <a:ext cx="1812903" cy="425547"/>
            <a:chOff x="4973050" y="2703355"/>
            <a:chExt cx="3539854" cy="614993"/>
          </a:xfrm>
          <a:solidFill>
            <a:srgbClr val="993300"/>
          </a:solidFill>
        </p:grpSpPr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4973050" y="2703355"/>
              <a:ext cx="1460266" cy="597951"/>
            </a:xfrm>
            <a:custGeom>
              <a:avLst/>
              <a:gdLst>
                <a:gd name="T0" fmla="*/ 2147483647 w 174"/>
                <a:gd name="T1" fmla="*/ 2147483647 h 89"/>
                <a:gd name="T2" fmla="*/ 2147483647 w 174"/>
                <a:gd name="T3" fmla="*/ 2147483647 h 89"/>
                <a:gd name="T4" fmla="*/ 2147483647 w 174"/>
                <a:gd name="T5" fmla="*/ 2147483647 h 89"/>
                <a:gd name="T6" fmla="*/ 2147483647 w 174"/>
                <a:gd name="T7" fmla="*/ 2147483647 h 89"/>
                <a:gd name="T8" fmla="*/ 2147483647 w 174"/>
                <a:gd name="T9" fmla="*/ 2147483647 h 89"/>
                <a:gd name="T10" fmla="*/ 2147483647 w 174"/>
                <a:gd name="T11" fmla="*/ 2147483647 h 89"/>
                <a:gd name="T12" fmla="*/ 2147483647 w 174"/>
                <a:gd name="T13" fmla="*/ 2147483647 h 89"/>
                <a:gd name="T14" fmla="*/ 2147483647 w 174"/>
                <a:gd name="T15" fmla="*/ 2147483647 h 89"/>
                <a:gd name="T16" fmla="*/ 2147483647 w 174"/>
                <a:gd name="T17" fmla="*/ 2147483647 h 89"/>
                <a:gd name="T18" fmla="*/ 2147483647 w 174"/>
                <a:gd name="T19" fmla="*/ 2147483647 h 89"/>
                <a:gd name="T20" fmla="*/ 2147483647 w 174"/>
                <a:gd name="T21" fmla="*/ 2147483647 h 89"/>
                <a:gd name="T22" fmla="*/ 2147483647 w 174"/>
                <a:gd name="T23" fmla="*/ 2147483647 h 89"/>
                <a:gd name="T24" fmla="*/ 2147483647 w 174"/>
                <a:gd name="T25" fmla="*/ 2147483647 h 89"/>
                <a:gd name="T26" fmla="*/ 2147483647 w 174"/>
                <a:gd name="T27" fmla="*/ 2147483647 h 89"/>
                <a:gd name="T28" fmla="*/ 2147483647 w 174"/>
                <a:gd name="T29" fmla="*/ 2147483647 h 89"/>
                <a:gd name="T30" fmla="*/ 2147483647 w 174"/>
                <a:gd name="T31" fmla="*/ 2147483647 h 89"/>
                <a:gd name="T32" fmla="*/ 2147483647 w 174"/>
                <a:gd name="T33" fmla="*/ 2147483647 h 89"/>
                <a:gd name="T34" fmla="*/ 2147483647 w 174"/>
                <a:gd name="T35" fmla="*/ 2147483647 h 89"/>
                <a:gd name="T36" fmla="*/ 2147483647 w 174"/>
                <a:gd name="T37" fmla="*/ 2147483647 h 89"/>
                <a:gd name="T38" fmla="*/ 2147483647 w 174"/>
                <a:gd name="T39" fmla="*/ 2147483647 h 89"/>
                <a:gd name="T40" fmla="*/ 2147483647 w 174"/>
                <a:gd name="T41" fmla="*/ 2147483647 h 89"/>
                <a:gd name="T42" fmla="*/ 2147483647 w 174"/>
                <a:gd name="T43" fmla="*/ 2147483647 h 89"/>
                <a:gd name="T44" fmla="*/ 2147483647 w 174"/>
                <a:gd name="T45" fmla="*/ 2147483647 h 89"/>
                <a:gd name="T46" fmla="*/ 2147483647 w 174"/>
                <a:gd name="T47" fmla="*/ 2147483647 h 89"/>
                <a:gd name="T48" fmla="*/ 2147483647 w 174"/>
                <a:gd name="T49" fmla="*/ 2147483647 h 89"/>
                <a:gd name="T50" fmla="*/ 2147483647 w 174"/>
                <a:gd name="T51" fmla="*/ 2147483647 h 89"/>
                <a:gd name="T52" fmla="*/ 2147483647 w 174"/>
                <a:gd name="T53" fmla="*/ 2147483647 h 89"/>
                <a:gd name="T54" fmla="*/ 2147483647 w 174"/>
                <a:gd name="T55" fmla="*/ 2147483647 h 89"/>
                <a:gd name="T56" fmla="*/ 2147483647 w 174"/>
                <a:gd name="T57" fmla="*/ 2147483647 h 89"/>
                <a:gd name="T58" fmla="*/ 2147483647 w 174"/>
                <a:gd name="T59" fmla="*/ 2147483647 h 89"/>
                <a:gd name="T60" fmla="*/ 2147483647 w 174"/>
                <a:gd name="T61" fmla="*/ 2147483647 h 89"/>
                <a:gd name="T62" fmla="*/ 2147483647 w 174"/>
                <a:gd name="T63" fmla="*/ 2147483647 h 89"/>
                <a:gd name="T64" fmla="*/ 2147483647 w 174"/>
                <a:gd name="T65" fmla="*/ 2147483647 h 89"/>
                <a:gd name="T66" fmla="*/ 2147483647 w 174"/>
                <a:gd name="T67" fmla="*/ 2147483647 h 89"/>
                <a:gd name="T68" fmla="*/ 2147483647 w 174"/>
                <a:gd name="T69" fmla="*/ 2147483647 h 89"/>
                <a:gd name="T70" fmla="*/ 2147483647 w 174"/>
                <a:gd name="T71" fmla="*/ 2147483647 h 89"/>
                <a:gd name="T72" fmla="*/ 2147483647 w 174"/>
                <a:gd name="T73" fmla="*/ 2147483647 h 89"/>
                <a:gd name="T74" fmla="*/ 2147483647 w 174"/>
                <a:gd name="T75" fmla="*/ 2147483647 h 89"/>
                <a:gd name="T76" fmla="*/ 2147483647 w 174"/>
                <a:gd name="T77" fmla="*/ 2147483647 h 89"/>
                <a:gd name="T78" fmla="*/ 2147483647 w 174"/>
                <a:gd name="T79" fmla="*/ 2147483647 h 89"/>
                <a:gd name="T80" fmla="*/ 2147483647 w 174"/>
                <a:gd name="T81" fmla="*/ 2147483647 h 89"/>
                <a:gd name="T82" fmla="*/ 2147483647 w 174"/>
                <a:gd name="T83" fmla="*/ 2147483647 h 89"/>
                <a:gd name="T84" fmla="*/ 2147483647 w 174"/>
                <a:gd name="T85" fmla="*/ 2147483647 h 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" h="89">
                  <a:moveTo>
                    <a:pt x="165" y="80"/>
                  </a:moveTo>
                  <a:lnTo>
                    <a:pt x="157" y="72"/>
                  </a:lnTo>
                  <a:lnTo>
                    <a:pt x="147" y="64"/>
                  </a:lnTo>
                  <a:lnTo>
                    <a:pt x="134" y="59"/>
                  </a:lnTo>
                  <a:lnTo>
                    <a:pt x="119" y="54"/>
                  </a:lnTo>
                  <a:lnTo>
                    <a:pt x="105" y="52"/>
                  </a:lnTo>
                  <a:lnTo>
                    <a:pt x="90" y="51"/>
                  </a:lnTo>
                  <a:lnTo>
                    <a:pt x="79" y="53"/>
                  </a:lnTo>
                  <a:lnTo>
                    <a:pt x="71" y="59"/>
                  </a:lnTo>
                  <a:lnTo>
                    <a:pt x="61" y="69"/>
                  </a:lnTo>
                  <a:lnTo>
                    <a:pt x="57" y="74"/>
                  </a:lnTo>
                  <a:lnTo>
                    <a:pt x="53" y="77"/>
                  </a:lnTo>
                  <a:lnTo>
                    <a:pt x="49" y="78"/>
                  </a:lnTo>
                  <a:lnTo>
                    <a:pt x="44" y="78"/>
                  </a:lnTo>
                  <a:lnTo>
                    <a:pt x="39" y="77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0" y="65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7" y="51"/>
                  </a:lnTo>
                  <a:lnTo>
                    <a:pt x="5" y="50"/>
                  </a:lnTo>
                  <a:lnTo>
                    <a:pt x="0" y="53"/>
                  </a:lnTo>
                  <a:lnTo>
                    <a:pt x="9" y="47"/>
                  </a:lnTo>
                  <a:lnTo>
                    <a:pt x="17" y="43"/>
                  </a:lnTo>
                  <a:lnTo>
                    <a:pt x="26" y="40"/>
                  </a:lnTo>
                  <a:lnTo>
                    <a:pt x="33" y="38"/>
                  </a:lnTo>
                  <a:lnTo>
                    <a:pt x="45" y="38"/>
                  </a:lnTo>
                  <a:lnTo>
                    <a:pt x="50" y="40"/>
                  </a:lnTo>
                  <a:lnTo>
                    <a:pt x="52" y="42"/>
                  </a:lnTo>
                  <a:lnTo>
                    <a:pt x="42" y="33"/>
                  </a:lnTo>
                  <a:lnTo>
                    <a:pt x="34" y="29"/>
                  </a:lnTo>
                  <a:lnTo>
                    <a:pt x="29" y="27"/>
                  </a:lnTo>
                  <a:lnTo>
                    <a:pt x="25" y="28"/>
                  </a:lnTo>
                  <a:lnTo>
                    <a:pt x="39" y="24"/>
                  </a:lnTo>
                  <a:lnTo>
                    <a:pt x="53" y="23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70" y="31"/>
                  </a:lnTo>
                  <a:lnTo>
                    <a:pt x="66" y="26"/>
                  </a:lnTo>
                  <a:lnTo>
                    <a:pt x="64" y="21"/>
                  </a:lnTo>
                  <a:lnTo>
                    <a:pt x="60" y="16"/>
                  </a:lnTo>
                  <a:lnTo>
                    <a:pt x="55" y="13"/>
                  </a:lnTo>
                  <a:lnTo>
                    <a:pt x="49" y="10"/>
                  </a:lnTo>
                  <a:lnTo>
                    <a:pt x="61" y="9"/>
                  </a:lnTo>
                  <a:lnTo>
                    <a:pt x="71" y="10"/>
                  </a:lnTo>
                  <a:lnTo>
                    <a:pt x="78" y="12"/>
                  </a:lnTo>
                  <a:lnTo>
                    <a:pt x="84" y="15"/>
                  </a:lnTo>
                  <a:lnTo>
                    <a:pt x="88" y="18"/>
                  </a:lnTo>
                  <a:lnTo>
                    <a:pt x="91" y="21"/>
                  </a:lnTo>
                  <a:lnTo>
                    <a:pt x="95" y="28"/>
                  </a:lnTo>
                  <a:lnTo>
                    <a:pt x="93" y="15"/>
                  </a:lnTo>
                  <a:lnTo>
                    <a:pt x="88" y="6"/>
                  </a:lnTo>
                  <a:lnTo>
                    <a:pt x="85" y="1"/>
                  </a:lnTo>
                  <a:lnTo>
                    <a:pt x="84" y="0"/>
                  </a:lnTo>
                  <a:lnTo>
                    <a:pt x="96" y="6"/>
                  </a:lnTo>
                  <a:lnTo>
                    <a:pt x="106" y="14"/>
                  </a:lnTo>
                  <a:lnTo>
                    <a:pt x="112" y="23"/>
                  </a:lnTo>
                  <a:lnTo>
                    <a:pt x="113" y="26"/>
                  </a:lnTo>
                  <a:lnTo>
                    <a:pt x="113" y="29"/>
                  </a:lnTo>
                  <a:lnTo>
                    <a:pt x="113" y="19"/>
                  </a:lnTo>
                  <a:lnTo>
                    <a:pt x="114" y="14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22" y="12"/>
                  </a:lnTo>
                  <a:lnTo>
                    <a:pt x="129" y="16"/>
                  </a:lnTo>
                  <a:lnTo>
                    <a:pt x="133" y="21"/>
                  </a:lnTo>
                  <a:lnTo>
                    <a:pt x="133" y="28"/>
                  </a:lnTo>
                  <a:lnTo>
                    <a:pt x="135" y="17"/>
                  </a:lnTo>
                  <a:lnTo>
                    <a:pt x="137" y="9"/>
                  </a:lnTo>
                  <a:lnTo>
                    <a:pt x="137" y="5"/>
                  </a:lnTo>
                  <a:lnTo>
                    <a:pt x="135" y="2"/>
                  </a:lnTo>
                  <a:lnTo>
                    <a:pt x="142" y="7"/>
                  </a:lnTo>
                  <a:lnTo>
                    <a:pt x="148" y="15"/>
                  </a:lnTo>
                  <a:lnTo>
                    <a:pt x="162" y="32"/>
                  </a:lnTo>
                  <a:lnTo>
                    <a:pt x="167" y="42"/>
                  </a:lnTo>
                  <a:lnTo>
                    <a:pt x="171" y="52"/>
                  </a:lnTo>
                  <a:lnTo>
                    <a:pt x="174" y="63"/>
                  </a:lnTo>
                  <a:lnTo>
                    <a:pt x="174" y="73"/>
                  </a:lnTo>
                  <a:lnTo>
                    <a:pt x="173" y="80"/>
                  </a:lnTo>
                  <a:lnTo>
                    <a:pt x="171" y="86"/>
                  </a:lnTo>
                  <a:lnTo>
                    <a:pt x="169" y="89"/>
                  </a:lnTo>
                  <a:lnTo>
                    <a:pt x="168" y="89"/>
                  </a:lnTo>
                  <a:lnTo>
                    <a:pt x="167" y="88"/>
                  </a:lnTo>
                  <a:lnTo>
                    <a:pt x="166" y="86"/>
                  </a:lnTo>
                  <a:lnTo>
                    <a:pt x="165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 rot="536911">
              <a:off x="6744753" y="2721755"/>
              <a:ext cx="1768151" cy="596593"/>
            </a:xfrm>
            <a:custGeom>
              <a:avLst/>
              <a:gdLst>
                <a:gd name="T0" fmla="*/ 2147483647 w 181"/>
                <a:gd name="T1" fmla="*/ 2147483647 h 90"/>
                <a:gd name="T2" fmla="*/ 2147483647 w 181"/>
                <a:gd name="T3" fmla="*/ 2147483647 h 90"/>
                <a:gd name="T4" fmla="*/ 2147483647 w 181"/>
                <a:gd name="T5" fmla="*/ 2147483647 h 90"/>
                <a:gd name="T6" fmla="*/ 2147483647 w 181"/>
                <a:gd name="T7" fmla="*/ 2147483647 h 90"/>
                <a:gd name="T8" fmla="*/ 2147483647 w 181"/>
                <a:gd name="T9" fmla="*/ 2147483647 h 90"/>
                <a:gd name="T10" fmla="*/ 2147483647 w 181"/>
                <a:gd name="T11" fmla="*/ 2147483647 h 90"/>
                <a:gd name="T12" fmla="*/ 2147483647 w 181"/>
                <a:gd name="T13" fmla="*/ 2147483647 h 90"/>
                <a:gd name="T14" fmla="*/ 2147483647 w 181"/>
                <a:gd name="T15" fmla="*/ 2147483647 h 90"/>
                <a:gd name="T16" fmla="*/ 2147483647 w 181"/>
                <a:gd name="T17" fmla="*/ 2147483647 h 90"/>
                <a:gd name="T18" fmla="*/ 2147483647 w 181"/>
                <a:gd name="T19" fmla="*/ 2147483647 h 90"/>
                <a:gd name="T20" fmla="*/ 2147483647 w 181"/>
                <a:gd name="T21" fmla="*/ 2147483647 h 90"/>
                <a:gd name="T22" fmla="*/ 2147483647 w 181"/>
                <a:gd name="T23" fmla="*/ 2147483647 h 90"/>
                <a:gd name="T24" fmla="*/ 2147483647 w 181"/>
                <a:gd name="T25" fmla="*/ 2147483647 h 90"/>
                <a:gd name="T26" fmla="*/ 2147483647 w 181"/>
                <a:gd name="T27" fmla="*/ 2147483647 h 90"/>
                <a:gd name="T28" fmla="*/ 2147483647 w 181"/>
                <a:gd name="T29" fmla="*/ 2147483647 h 90"/>
                <a:gd name="T30" fmla="*/ 2147483647 w 181"/>
                <a:gd name="T31" fmla="*/ 2147483647 h 90"/>
                <a:gd name="T32" fmla="*/ 2147483647 w 181"/>
                <a:gd name="T33" fmla="*/ 2147483647 h 90"/>
                <a:gd name="T34" fmla="*/ 2147483647 w 181"/>
                <a:gd name="T35" fmla="*/ 2147483647 h 90"/>
                <a:gd name="T36" fmla="*/ 2147483647 w 181"/>
                <a:gd name="T37" fmla="*/ 2147483647 h 90"/>
                <a:gd name="T38" fmla="*/ 2147483647 w 181"/>
                <a:gd name="T39" fmla="*/ 2147483647 h 90"/>
                <a:gd name="T40" fmla="*/ 2147483647 w 181"/>
                <a:gd name="T41" fmla="*/ 2147483647 h 90"/>
                <a:gd name="T42" fmla="*/ 2147483647 w 181"/>
                <a:gd name="T43" fmla="*/ 2147483647 h 90"/>
                <a:gd name="T44" fmla="*/ 2147483647 w 181"/>
                <a:gd name="T45" fmla="*/ 2147483647 h 90"/>
                <a:gd name="T46" fmla="*/ 2147483647 w 181"/>
                <a:gd name="T47" fmla="*/ 2147483647 h 90"/>
                <a:gd name="T48" fmla="*/ 2147483647 w 181"/>
                <a:gd name="T49" fmla="*/ 2147483647 h 90"/>
                <a:gd name="T50" fmla="*/ 2147483647 w 181"/>
                <a:gd name="T51" fmla="*/ 2147483647 h 90"/>
                <a:gd name="T52" fmla="*/ 2147483647 w 181"/>
                <a:gd name="T53" fmla="*/ 2147483647 h 90"/>
                <a:gd name="T54" fmla="*/ 2147483647 w 181"/>
                <a:gd name="T55" fmla="*/ 2147483647 h 90"/>
                <a:gd name="T56" fmla="*/ 2147483647 w 181"/>
                <a:gd name="T57" fmla="*/ 2147483647 h 90"/>
                <a:gd name="T58" fmla="*/ 2147483647 w 181"/>
                <a:gd name="T59" fmla="*/ 2147483647 h 90"/>
                <a:gd name="T60" fmla="*/ 2147483647 w 181"/>
                <a:gd name="T61" fmla="*/ 2147483647 h 90"/>
                <a:gd name="T62" fmla="*/ 2147483647 w 181"/>
                <a:gd name="T63" fmla="*/ 2147483647 h 90"/>
                <a:gd name="T64" fmla="*/ 2147483647 w 181"/>
                <a:gd name="T65" fmla="*/ 2147483647 h 90"/>
                <a:gd name="T66" fmla="*/ 2147483647 w 181"/>
                <a:gd name="T67" fmla="*/ 2147483647 h 90"/>
                <a:gd name="T68" fmla="*/ 2147483647 w 181"/>
                <a:gd name="T69" fmla="*/ 2147483647 h 90"/>
                <a:gd name="T70" fmla="*/ 2147483647 w 181"/>
                <a:gd name="T71" fmla="*/ 2147483647 h 90"/>
                <a:gd name="T72" fmla="*/ 2147483647 w 181"/>
                <a:gd name="T73" fmla="*/ 2147483647 h 90"/>
                <a:gd name="T74" fmla="*/ 2147483647 w 181"/>
                <a:gd name="T75" fmla="*/ 2147483647 h 90"/>
                <a:gd name="T76" fmla="*/ 2147483647 w 181"/>
                <a:gd name="T77" fmla="*/ 2147483647 h 90"/>
                <a:gd name="T78" fmla="*/ 0 w 181"/>
                <a:gd name="T79" fmla="*/ 2147483647 h 90"/>
                <a:gd name="T80" fmla="*/ 2147483647 w 181"/>
                <a:gd name="T81" fmla="*/ 2147483647 h 90"/>
                <a:gd name="T82" fmla="*/ 2147483647 w 181"/>
                <a:gd name="T83" fmla="*/ 2147483647 h 90"/>
                <a:gd name="T84" fmla="*/ 2147483647 w 181"/>
                <a:gd name="T85" fmla="*/ 2147483647 h 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1" h="90">
                  <a:moveTo>
                    <a:pt x="18" y="80"/>
                  </a:moveTo>
                  <a:lnTo>
                    <a:pt x="24" y="72"/>
                  </a:lnTo>
                  <a:lnTo>
                    <a:pt x="35" y="64"/>
                  </a:lnTo>
                  <a:lnTo>
                    <a:pt x="48" y="59"/>
                  </a:lnTo>
                  <a:lnTo>
                    <a:pt x="63" y="54"/>
                  </a:lnTo>
                  <a:lnTo>
                    <a:pt x="78" y="52"/>
                  </a:lnTo>
                  <a:lnTo>
                    <a:pt x="91" y="51"/>
                  </a:lnTo>
                  <a:lnTo>
                    <a:pt x="103" y="53"/>
                  </a:lnTo>
                  <a:lnTo>
                    <a:pt x="111" y="59"/>
                  </a:lnTo>
                  <a:lnTo>
                    <a:pt x="121" y="69"/>
                  </a:lnTo>
                  <a:lnTo>
                    <a:pt x="125" y="74"/>
                  </a:lnTo>
                  <a:lnTo>
                    <a:pt x="128" y="77"/>
                  </a:lnTo>
                  <a:lnTo>
                    <a:pt x="133" y="78"/>
                  </a:lnTo>
                  <a:lnTo>
                    <a:pt x="137" y="78"/>
                  </a:lnTo>
                  <a:lnTo>
                    <a:pt x="143" y="77"/>
                  </a:lnTo>
                  <a:lnTo>
                    <a:pt x="150" y="74"/>
                  </a:lnTo>
                  <a:lnTo>
                    <a:pt x="157" y="69"/>
                  </a:lnTo>
                  <a:lnTo>
                    <a:pt x="162" y="65"/>
                  </a:lnTo>
                  <a:lnTo>
                    <a:pt x="169" y="55"/>
                  </a:lnTo>
                  <a:lnTo>
                    <a:pt x="172" y="52"/>
                  </a:lnTo>
                  <a:lnTo>
                    <a:pt x="174" y="51"/>
                  </a:lnTo>
                  <a:lnTo>
                    <a:pt x="178" y="50"/>
                  </a:lnTo>
                  <a:lnTo>
                    <a:pt x="181" y="53"/>
                  </a:lnTo>
                  <a:lnTo>
                    <a:pt x="173" y="47"/>
                  </a:lnTo>
                  <a:lnTo>
                    <a:pt x="165" y="43"/>
                  </a:lnTo>
                  <a:lnTo>
                    <a:pt x="157" y="40"/>
                  </a:lnTo>
                  <a:lnTo>
                    <a:pt x="149" y="38"/>
                  </a:lnTo>
                  <a:lnTo>
                    <a:pt x="136" y="38"/>
                  </a:lnTo>
                  <a:lnTo>
                    <a:pt x="132" y="40"/>
                  </a:lnTo>
                  <a:lnTo>
                    <a:pt x="130" y="42"/>
                  </a:lnTo>
                  <a:lnTo>
                    <a:pt x="140" y="33"/>
                  </a:lnTo>
                  <a:lnTo>
                    <a:pt x="149" y="27"/>
                  </a:lnTo>
                  <a:lnTo>
                    <a:pt x="157" y="25"/>
                  </a:lnTo>
                  <a:lnTo>
                    <a:pt x="162" y="25"/>
                  </a:lnTo>
                  <a:lnTo>
                    <a:pt x="147" y="20"/>
                  </a:lnTo>
                  <a:lnTo>
                    <a:pt x="132" y="20"/>
                  </a:lnTo>
                  <a:lnTo>
                    <a:pt x="120" y="25"/>
                  </a:lnTo>
                  <a:lnTo>
                    <a:pt x="115" y="27"/>
                  </a:lnTo>
                  <a:lnTo>
                    <a:pt x="112" y="31"/>
                  </a:lnTo>
                  <a:lnTo>
                    <a:pt x="115" y="26"/>
                  </a:lnTo>
                  <a:lnTo>
                    <a:pt x="117" y="21"/>
                  </a:lnTo>
                  <a:lnTo>
                    <a:pt x="122" y="16"/>
                  </a:lnTo>
                  <a:lnTo>
                    <a:pt x="127" y="13"/>
                  </a:lnTo>
                  <a:lnTo>
                    <a:pt x="133" y="10"/>
                  </a:lnTo>
                  <a:lnTo>
                    <a:pt x="121" y="9"/>
                  </a:lnTo>
                  <a:lnTo>
                    <a:pt x="112" y="10"/>
                  </a:lnTo>
                  <a:lnTo>
                    <a:pt x="104" y="12"/>
                  </a:lnTo>
                  <a:lnTo>
                    <a:pt x="98" y="15"/>
                  </a:lnTo>
                  <a:lnTo>
                    <a:pt x="93" y="18"/>
                  </a:lnTo>
                  <a:lnTo>
                    <a:pt x="90" y="21"/>
                  </a:lnTo>
                  <a:lnTo>
                    <a:pt x="88" y="28"/>
                  </a:lnTo>
                  <a:lnTo>
                    <a:pt x="90" y="15"/>
                  </a:lnTo>
                  <a:lnTo>
                    <a:pt x="93" y="6"/>
                  </a:lnTo>
                  <a:lnTo>
                    <a:pt x="97" y="1"/>
                  </a:lnTo>
                  <a:lnTo>
                    <a:pt x="99" y="0"/>
                  </a:lnTo>
                  <a:lnTo>
                    <a:pt x="86" y="6"/>
                  </a:lnTo>
                  <a:lnTo>
                    <a:pt x="76" y="14"/>
                  </a:lnTo>
                  <a:lnTo>
                    <a:pt x="70" y="23"/>
                  </a:lnTo>
                  <a:lnTo>
                    <a:pt x="69" y="26"/>
                  </a:lnTo>
                  <a:lnTo>
                    <a:pt x="69" y="29"/>
                  </a:lnTo>
                  <a:lnTo>
                    <a:pt x="68" y="19"/>
                  </a:lnTo>
                  <a:lnTo>
                    <a:pt x="67" y="14"/>
                  </a:lnTo>
                  <a:lnTo>
                    <a:pt x="67" y="9"/>
                  </a:lnTo>
                  <a:lnTo>
                    <a:pt x="69" y="6"/>
                  </a:lnTo>
                  <a:lnTo>
                    <a:pt x="59" y="12"/>
                  </a:lnTo>
                  <a:lnTo>
                    <a:pt x="53" y="16"/>
                  </a:lnTo>
                  <a:lnTo>
                    <a:pt x="48" y="21"/>
                  </a:lnTo>
                  <a:lnTo>
                    <a:pt x="48" y="28"/>
                  </a:lnTo>
                  <a:lnTo>
                    <a:pt x="47" y="23"/>
                  </a:lnTo>
                  <a:lnTo>
                    <a:pt x="45" y="19"/>
                  </a:lnTo>
                  <a:lnTo>
                    <a:pt x="41" y="17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27" y="27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4" y="55"/>
                  </a:lnTo>
                  <a:lnTo>
                    <a:pt x="1" y="64"/>
                  </a:lnTo>
                  <a:lnTo>
                    <a:pt x="0" y="74"/>
                  </a:lnTo>
                  <a:lnTo>
                    <a:pt x="2" y="83"/>
                  </a:lnTo>
                  <a:lnTo>
                    <a:pt x="5" y="87"/>
                  </a:lnTo>
                  <a:lnTo>
                    <a:pt x="7" y="89"/>
                  </a:lnTo>
                  <a:lnTo>
                    <a:pt x="10" y="90"/>
                  </a:lnTo>
                  <a:lnTo>
                    <a:pt x="16" y="86"/>
                  </a:lnTo>
                  <a:lnTo>
                    <a:pt x="18" y="80"/>
                  </a:lnTo>
                  <a:close/>
                </a:path>
              </a:pathLst>
            </a:custGeom>
            <a:grp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3703616" y="2959267"/>
            <a:ext cx="1376964" cy="397724"/>
            <a:chOff x="1327352" y="3175292"/>
            <a:chExt cx="1376964" cy="397724"/>
          </a:xfrm>
        </p:grpSpPr>
        <p:grpSp>
          <p:nvGrpSpPr>
            <p:cNvPr id="66" name="Group 29"/>
            <p:cNvGrpSpPr>
              <a:grpSpLocks/>
            </p:cNvGrpSpPr>
            <p:nvPr/>
          </p:nvGrpSpPr>
          <p:grpSpPr bwMode="auto">
            <a:xfrm>
              <a:off x="1327352" y="3181113"/>
              <a:ext cx="500593" cy="391903"/>
              <a:chOff x="4550" y="1812"/>
              <a:chExt cx="477" cy="303"/>
            </a:xfrm>
          </p:grpSpPr>
          <p:sp>
            <p:nvSpPr>
              <p:cNvPr id="72" name="Freeform 30"/>
              <p:cNvSpPr>
                <a:spLocks/>
              </p:cNvSpPr>
              <p:nvPr/>
            </p:nvSpPr>
            <p:spPr bwMode="auto">
              <a:xfrm rot="3269504">
                <a:off x="4637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" name="Freeform 31"/>
              <p:cNvSpPr>
                <a:spLocks/>
              </p:cNvSpPr>
              <p:nvPr/>
            </p:nvSpPr>
            <p:spPr bwMode="auto">
              <a:xfrm rot="3272032">
                <a:off x="4661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4" name="Freeform 32"/>
              <p:cNvSpPr>
                <a:spLocks/>
              </p:cNvSpPr>
              <p:nvPr/>
            </p:nvSpPr>
            <p:spPr bwMode="auto">
              <a:xfrm rot="3286120">
                <a:off x="4723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5" name="Freeform 33"/>
              <p:cNvSpPr>
                <a:spLocks/>
              </p:cNvSpPr>
              <p:nvPr/>
            </p:nvSpPr>
            <p:spPr bwMode="auto">
              <a:xfrm>
                <a:off x="4754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76" name="Group 29"/>
            <p:cNvGrpSpPr>
              <a:grpSpLocks/>
            </p:cNvGrpSpPr>
            <p:nvPr/>
          </p:nvGrpSpPr>
          <p:grpSpPr bwMode="auto">
            <a:xfrm flipH="1">
              <a:off x="2208644" y="3175292"/>
              <a:ext cx="495672" cy="391903"/>
              <a:chOff x="4537" y="1812"/>
              <a:chExt cx="477" cy="303"/>
            </a:xfrm>
          </p:grpSpPr>
          <p:sp>
            <p:nvSpPr>
              <p:cNvPr id="77" name="Freeform 30"/>
              <p:cNvSpPr>
                <a:spLocks/>
              </p:cNvSpPr>
              <p:nvPr/>
            </p:nvSpPr>
            <p:spPr bwMode="auto">
              <a:xfrm rot="3269504">
                <a:off x="4624" y="1725"/>
                <a:ext cx="303" cy="477"/>
              </a:xfrm>
              <a:custGeom>
                <a:avLst/>
                <a:gdLst>
                  <a:gd name="T0" fmla="*/ 1188 w 87"/>
                  <a:gd name="T1" fmla="*/ 30981 h 118"/>
                  <a:gd name="T2" fmla="*/ 425 w 87"/>
                  <a:gd name="T3" fmla="*/ 28268 h 118"/>
                  <a:gd name="T4" fmla="*/ 122 w 87"/>
                  <a:gd name="T5" fmla="*/ 25621 h 118"/>
                  <a:gd name="T6" fmla="*/ 0 w 87"/>
                  <a:gd name="T7" fmla="*/ 22993 h 118"/>
                  <a:gd name="T8" fmla="*/ 122 w 87"/>
                  <a:gd name="T9" fmla="*/ 20802 h 118"/>
                  <a:gd name="T10" fmla="*/ 425 w 87"/>
                  <a:gd name="T11" fmla="*/ 18433 h 118"/>
                  <a:gd name="T12" fmla="*/ 1020 w 87"/>
                  <a:gd name="T13" fmla="*/ 16048 h 118"/>
                  <a:gd name="T14" fmla="*/ 2365 w 87"/>
                  <a:gd name="T15" fmla="*/ 12026 h 118"/>
                  <a:gd name="T16" fmla="*/ 4270 w 87"/>
                  <a:gd name="T17" fmla="*/ 8250 h 118"/>
                  <a:gd name="T18" fmla="*/ 6635 w 87"/>
                  <a:gd name="T19" fmla="*/ 5081 h 118"/>
                  <a:gd name="T20" fmla="*/ 8951 w 87"/>
                  <a:gd name="T21" fmla="*/ 2106 h 118"/>
                  <a:gd name="T22" fmla="*/ 11315 w 87"/>
                  <a:gd name="T23" fmla="*/ 0 h 118"/>
                  <a:gd name="T24" fmla="*/ 11911 w 87"/>
                  <a:gd name="T25" fmla="*/ 2106 h 118"/>
                  <a:gd name="T26" fmla="*/ 12371 w 87"/>
                  <a:gd name="T27" fmla="*/ 4823 h 118"/>
                  <a:gd name="T28" fmla="*/ 12796 w 87"/>
                  <a:gd name="T29" fmla="*/ 7466 h 118"/>
                  <a:gd name="T30" fmla="*/ 12674 w 87"/>
                  <a:gd name="T31" fmla="*/ 10179 h 118"/>
                  <a:gd name="T32" fmla="*/ 12371 w 87"/>
                  <a:gd name="T33" fmla="*/ 12810 h 118"/>
                  <a:gd name="T34" fmla="*/ 11911 w 87"/>
                  <a:gd name="T35" fmla="*/ 15785 h 118"/>
                  <a:gd name="T36" fmla="*/ 10309 w 87"/>
                  <a:gd name="T37" fmla="*/ 21081 h 118"/>
                  <a:gd name="T38" fmla="*/ 8407 w 87"/>
                  <a:gd name="T39" fmla="*/ 25621 h 118"/>
                  <a:gd name="T40" fmla="*/ 7230 w 87"/>
                  <a:gd name="T41" fmla="*/ 27747 h 118"/>
                  <a:gd name="T42" fmla="*/ 6039 w 87"/>
                  <a:gd name="T43" fmla="*/ 29137 h 118"/>
                  <a:gd name="T44" fmla="*/ 4865 w 87"/>
                  <a:gd name="T45" fmla="*/ 30180 h 118"/>
                  <a:gd name="T46" fmla="*/ 3552 w 87"/>
                  <a:gd name="T47" fmla="*/ 31244 h 118"/>
                  <a:gd name="T48" fmla="*/ 2365 w 87"/>
                  <a:gd name="T49" fmla="*/ 31506 h 118"/>
                  <a:gd name="T50" fmla="*/ 1188 w 87"/>
                  <a:gd name="T51" fmla="*/ 30981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7" h="118">
                    <a:moveTo>
                      <a:pt x="8" y="116"/>
                    </a:moveTo>
                    <a:lnTo>
                      <a:pt x="3" y="106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3" y="69"/>
                    </a:lnTo>
                    <a:lnTo>
                      <a:pt x="7" y="60"/>
                    </a:lnTo>
                    <a:lnTo>
                      <a:pt x="16" y="45"/>
                    </a:lnTo>
                    <a:lnTo>
                      <a:pt x="29" y="31"/>
                    </a:lnTo>
                    <a:lnTo>
                      <a:pt x="45" y="19"/>
                    </a:lnTo>
                    <a:lnTo>
                      <a:pt x="61" y="8"/>
                    </a:lnTo>
                    <a:lnTo>
                      <a:pt x="77" y="0"/>
                    </a:lnTo>
                    <a:lnTo>
                      <a:pt x="81" y="8"/>
                    </a:lnTo>
                    <a:lnTo>
                      <a:pt x="84" y="18"/>
                    </a:lnTo>
                    <a:lnTo>
                      <a:pt x="87" y="28"/>
                    </a:lnTo>
                    <a:lnTo>
                      <a:pt x="86" y="38"/>
                    </a:lnTo>
                    <a:lnTo>
                      <a:pt x="84" y="48"/>
                    </a:lnTo>
                    <a:lnTo>
                      <a:pt x="81" y="59"/>
                    </a:lnTo>
                    <a:lnTo>
                      <a:pt x="70" y="79"/>
                    </a:lnTo>
                    <a:lnTo>
                      <a:pt x="57" y="96"/>
                    </a:lnTo>
                    <a:lnTo>
                      <a:pt x="49" y="104"/>
                    </a:lnTo>
                    <a:lnTo>
                      <a:pt x="41" y="109"/>
                    </a:lnTo>
                    <a:lnTo>
                      <a:pt x="33" y="113"/>
                    </a:lnTo>
                    <a:lnTo>
                      <a:pt x="24" y="117"/>
                    </a:lnTo>
                    <a:lnTo>
                      <a:pt x="16" y="118"/>
                    </a:lnTo>
                    <a:lnTo>
                      <a:pt x="8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8" name="Freeform 31"/>
              <p:cNvSpPr>
                <a:spLocks/>
              </p:cNvSpPr>
              <p:nvPr/>
            </p:nvSpPr>
            <p:spPr bwMode="auto">
              <a:xfrm rot="3272032">
                <a:off x="4648" y="1781"/>
                <a:ext cx="249" cy="376"/>
              </a:xfrm>
              <a:custGeom>
                <a:avLst/>
                <a:gdLst>
                  <a:gd name="T0" fmla="*/ 1233 w 63"/>
                  <a:gd name="T1" fmla="*/ 24844 h 93"/>
                  <a:gd name="T2" fmla="*/ 249 w 63"/>
                  <a:gd name="T3" fmla="*/ 23259 h 93"/>
                  <a:gd name="T4" fmla="*/ 0 w 63"/>
                  <a:gd name="T5" fmla="*/ 21084 h 93"/>
                  <a:gd name="T6" fmla="*/ 0 w 63"/>
                  <a:gd name="T7" fmla="*/ 19241 h 93"/>
                  <a:gd name="T8" fmla="*/ 498 w 63"/>
                  <a:gd name="T9" fmla="*/ 16851 h 93"/>
                  <a:gd name="T10" fmla="*/ 1968 w 63"/>
                  <a:gd name="T11" fmla="*/ 12554 h 93"/>
                  <a:gd name="T12" fmla="*/ 4391 w 63"/>
                  <a:gd name="T13" fmla="*/ 7993 h 93"/>
                  <a:gd name="T14" fmla="*/ 6857 w 63"/>
                  <a:gd name="T15" fmla="*/ 4298 h 93"/>
                  <a:gd name="T16" fmla="*/ 9747 w 63"/>
                  <a:gd name="T17" fmla="*/ 1585 h 93"/>
                  <a:gd name="T18" fmla="*/ 11482 w 63"/>
                  <a:gd name="T19" fmla="*/ 801 h 93"/>
                  <a:gd name="T20" fmla="*/ 12715 w 63"/>
                  <a:gd name="T21" fmla="*/ 263 h 93"/>
                  <a:gd name="T22" fmla="*/ 14138 w 63"/>
                  <a:gd name="T23" fmla="*/ 0 h 93"/>
                  <a:gd name="T24" fmla="*/ 15371 w 63"/>
                  <a:gd name="T25" fmla="*/ 263 h 93"/>
                  <a:gd name="T26" fmla="*/ 15371 w 63"/>
                  <a:gd name="T27" fmla="*/ 2911 h 93"/>
                  <a:gd name="T28" fmla="*/ 15371 w 63"/>
                  <a:gd name="T29" fmla="*/ 5082 h 93"/>
                  <a:gd name="T30" fmla="*/ 14636 w 63"/>
                  <a:gd name="T31" fmla="*/ 9643 h 93"/>
                  <a:gd name="T32" fmla="*/ 12905 w 63"/>
                  <a:gd name="T33" fmla="*/ 13617 h 93"/>
                  <a:gd name="T34" fmla="*/ 10996 w 63"/>
                  <a:gd name="T35" fmla="*/ 17114 h 93"/>
                  <a:gd name="T36" fmla="*/ 8513 w 63"/>
                  <a:gd name="T37" fmla="*/ 20025 h 93"/>
                  <a:gd name="T38" fmla="*/ 5857 w 63"/>
                  <a:gd name="T39" fmla="*/ 22196 h 93"/>
                  <a:gd name="T40" fmla="*/ 3154 w 63"/>
                  <a:gd name="T41" fmla="*/ 24060 h 93"/>
                  <a:gd name="T42" fmla="*/ 1233 w 63"/>
                  <a:gd name="T43" fmla="*/ 24844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93">
                    <a:moveTo>
                      <a:pt x="5" y="93"/>
                    </a:move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2" y="63"/>
                    </a:lnTo>
                    <a:lnTo>
                      <a:pt x="8" y="47"/>
                    </a:lnTo>
                    <a:lnTo>
                      <a:pt x="18" y="30"/>
                    </a:lnTo>
                    <a:lnTo>
                      <a:pt x="28" y="16"/>
                    </a:lnTo>
                    <a:lnTo>
                      <a:pt x="40" y="6"/>
                    </a:lnTo>
                    <a:lnTo>
                      <a:pt x="47" y="3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3" y="1"/>
                    </a:lnTo>
                    <a:lnTo>
                      <a:pt x="63" y="11"/>
                    </a:lnTo>
                    <a:lnTo>
                      <a:pt x="63" y="19"/>
                    </a:lnTo>
                    <a:lnTo>
                      <a:pt x="60" y="36"/>
                    </a:lnTo>
                    <a:lnTo>
                      <a:pt x="53" y="51"/>
                    </a:lnTo>
                    <a:lnTo>
                      <a:pt x="45" y="64"/>
                    </a:lnTo>
                    <a:lnTo>
                      <a:pt x="35" y="75"/>
                    </a:lnTo>
                    <a:lnTo>
                      <a:pt x="24" y="83"/>
                    </a:lnTo>
                    <a:lnTo>
                      <a:pt x="13" y="90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9" name="Freeform 32"/>
              <p:cNvSpPr>
                <a:spLocks/>
              </p:cNvSpPr>
              <p:nvPr/>
            </p:nvSpPr>
            <p:spPr bwMode="auto">
              <a:xfrm rot="3286120">
                <a:off x="4710" y="1874"/>
                <a:ext cx="142" cy="170"/>
              </a:xfrm>
              <a:custGeom>
                <a:avLst/>
                <a:gdLst>
                  <a:gd name="T0" fmla="*/ 994 w 41"/>
                  <a:gd name="T1" fmla="*/ 1328 h 42"/>
                  <a:gd name="T2" fmla="*/ 1991 w 41"/>
                  <a:gd name="T3" fmla="*/ 0 h 42"/>
                  <a:gd name="T4" fmla="*/ 3155 w 41"/>
                  <a:gd name="T5" fmla="*/ 0 h 42"/>
                  <a:gd name="T6" fmla="*/ 4319 w 41"/>
                  <a:gd name="T7" fmla="*/ 526 h 42"/>
                  <a:gd name="T8" fmla="*/ 5313 w 41"/>
                  <a:gd name="T9" fmla="*/ 2129 h 42"/>
                  <a:gd name="T10" fmla="*/ 5902 w 41"/>
                  <a:gd name="T11" fmla="*/ 4048 h 42"/>
                  <a:gd name="T12" fmla="*/ 5902 w 41"/>
                  <a:gd name="T13" fmla="*/ 6160 h 42"/>
                  <a:gd name="T14" fmla="*/ 5483 w 41"/>
                  <a:gd name="T15" fmla="*/ 8290 h 42"/>
                  <a:gd name="T16" fmla="*/ 4738 w 41"/>
                  <a:gd name="T17" fmla="*/ 9945 h 42"/>
                  <a:gd name="T18" fmla="*/ 3609 w 41"/>
                  <a:gd name="T19" fmla="*/ 11010 h 42"/>
                  <a:gd name="T20" fmla="*/ 2580 w 41"/>
                  <a:gd name="T21" fmla="*/ 11273 h 42"/>
                  <a:gd name="T22" fmla="*/ 1451 w 41"/>
                  <a:gd name="T23" fmla="*/ 10746 h 42"/>
                  <a:gd name="T24" fmla="*/ 575 w 41"/>
                  <a:gd name="T25" fmla="*/ 9419 h 42"/>
                  <a:gd name="T26" fmla="*/ 0 w 41"/>
                  <a:gd name="T27" fmla="*/ 7225 h 42"/>
                  <a:gd name="T28" fmla="*/ 0 w 41"/>
                  <a:gd name="T29" fmla="*/ 5375 h 42"/>
                  <a:gd name="T30" fmla="*/ 287 w 41"/>
                  <a:gd name="T31" fmla="*/ 2983 h 42"/>
                  <a:gd name="T32" fmla="*/ 994 w 41"/>
                  <a:gd name="T33" fmla="*/ 1328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2">
                    <a:moveTo>
                      <a:pt x="7" y="5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8"/>
                    </a:lnTo>
                    <a:lnTo>
                      <a:pt x="41" y="15"/>
                    </a:lnTo>
                    <a:lnTo>
                      <a:pt x="41" y="23"/>
                    </a:lnTo>
                    <a:lnTo>
                      <a:pt x="38" y="31"/>
                    </a:lnTo>
                    <a:lnTo>
                      <a:pt x="33" y="37"/>
                    </a:lnTo>
                    <a:lnTo>
                      <a:pt x="25" y="41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4" y="35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" name="Freeform 33"/>
              <p:cNvSpPr>
                <a:spLocks/>
              </p:cNvSpPr>
              <p:nvPr/>
            </p:nvSpPr>
            <p:spPr bwMode="auto">
              <a:xfrm>
                <a:off x="4741" y="1933"/>
                <a:ext cx="91" cy="90"/>
              </a:xfrm>
              <a:custGeom>
                <a:avLst/>
                <a:gdLst>
                  <a:gd name="T0" fmla="*/ 232 w 51"/>
                  <a:gd name="T1" fmla="*/ 0 h 70"/>
                  <a:gd name="T2" fmla="*/ 284 w 51"/>
                  <a:gd name="T3" fmla="*/ 1 h 70"/>
                  <a:gd name="T4" fmla="*/ 346 w 51"/>
                  <a:gd name="T5" fmla="*/ 10 h 70"/>
                  <a:gd name="T6" fmla="*/ 435 w 51"/>
                  <a:gd name="T7" fmla="*/ 40 h 70"/>
                  <a:gd name="T8" fmla="*/ 487 w 51"/>
                  <a:gd name="T9" fmla="*/ 76 h 70"/>
                  <a:gd name="T10" fmla="*/ 507 w 51"/>
                  <a:gd name="T11" fmla="*/ 87 h 70"/>
                  <a:gd name="T12" fmla="*/ 516 w 51"/>
                  <a:gd name="T13" fmla="*/ 98 h 70"/>
                  <a:gd name="T14" fmla="*/ 507 w 51"/>
                  <a:gd name="T15" fmla="*/ 105 h 70"/>
                  <a:gd name="T16" fmla="*/ 487 w 51"/>
                  <a:gd name="T17" fmla="*/ 117 h 70"/>
                  <a:gd name="T18" fmla="*/ 455 w 51"/>
                  <a:gd name="T19" fmla="*/ 150 h 70"/>
                  <a:gd name="T20" fmla="*/ 385 w 51"/>
                  <a:gd name="T21" fmla="*/ 180 h 70"/>
                  <a:gd name="T22" fmla="*/ 334 w 51"/>
                  <a:gd name="T23" fmla="*/ 189 h 70"/>
                  <a:gd name="T24" fmla="*/ 273 w 51"/>
                  <a:gd name="T25" fmla="*/ 192 h 70"/>
                  <a:gd name="T26" fmla="*/ 211 w 51"/>
                  <a:gd name="T27" fmla="*/ 189 h 70"/>
                  <a:gd name="T28" fmla="*/ 166 w 51"/>
                  <a:gd name="T29" fmla="*/ 180 h 70"/>
                  <a:gd name="T30" fmla="*/ 66 w 51"/>
                  <a:gd name="T31" fmla="*/ 156 h 70"/>
                  <a:gd name="T32" fmla="*/ 12 w 51"/>
                  <a:gd name="T33" fmla="*/ 127 h 70"/>
                  <a:gd name="T34" fmla="*/ 0 w 51"/>
                  <a:gd name="T35" fmla="*/ 114 h 70"/>
                  <a:gd name="T36" fmla="*/ 0 w 51"/>
                  <a:gd name="T37" fmla="*/ 105 h 70"/>
                  <a:gd name="T38" fmla="*/ 0 w 51"/>
                  <a:gd name="T39" fmla="*/ 98 h 70"/>
                  <a:gd name="T40" fmla="*/ 12 w 51"/>
                  <a:gd name="T41" fmla="*/ 82 h 70"/>
                  <a:gd name="T42" fmla="*/ 37 w 51"/>
                  <a:gd name="T43" fmla="*/ 46 h 70"/>
                  <a:gd name="T44" fmla="*/ 118 w 51"/>
                  <a:gd name="T45" fmla="*/ 13 h 70"/>
                  <a:gd name="T46" fmla="*/ 166 w 51"/>
                  <a:gd name="T47" fmla="*/ 1 h 70"/>
                  <a:gd name="T48" fmla="*/ 232 w 51"/>
                  <a:gd name="T49" fmla="*/ 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70">
                    <a:moveTo>
                      <a:pt x="23" y="0"/>
                    </a:moveTo>
                    <a:lnTo>
                      <a:pt x="28" y="1"/>
                    </a:lnTo>
                    <a:lnTo>
                      <a:pt x="34" y="4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50" y="32"/>
                    </a:lnTo>
                    <a:lnTo>
                      <a:pt x="51" y="36"/>
                    </a:lnTo>
                    <a:lnTo>
                      <a:pt x="50" y="39"/>
                    </a:lnTo>
                    <a:lnTo>
                      <a:pt x="48" y="43"/>
                    </a:lnTo>
                    <a:lnTo>
                      <a:pt x="45" y="55"/>
                    </a:lnTo>
                    <a:lnTo>
                      <a:pt x="38" y="66"/>
                    </a:lnTo>
                    <a:lnTo>
                      <a:pt x="33" y="69"/>
                    </a:lnTo>
                    <a:lnTo>
                      <a:pt x="27" y="70"/>
                    </a:lnTo>
                    <a:lnTo>
                      <a:pt x="21" y="69"/>
                    </a:lnTo>
                    <a:lnTo>
                      <a:pt x="16" y="66"/>
                    </a:lnTo>
                    <a:lnTo>
                      <a:pt x="7" y="57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17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pic>
        <p:nvPicPr>
          <p:cNvPr id="40" name="Picture 49" descr="http://mlblogssfdiamondgirl.files.wordpress.com/2010/10/xo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8" t="14011" r="5721" b="7320"/>
          <a:stretch>
            <a:fillRect/>
          </a:stretch>
        </p:blipFill>
        <p:spPr bwMode="auto">
          <a:xfrm>
            <a:off x="3923928" y="4141467"/>
            <a:ext cx="1049896" cy="58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44 Grupo"/>
          <p:cNvGrpSpPr/>
          <p:nvPr/>
        </p:nvGrpSpPr>
        <p:grpSpPr>
          <a:xfrm>
            <a:off x="3625514" y="3760844"/>
            <a:ext cx="1655044" cy="530811"/>
            <a:chOff x="1249251" y="3976869"/>
            <a:chExt cx="1390918" cy="530811"/>
          </a:xfrm>
          <a:solidFill>
            <a:srgbClr val="993300"/>
          </a:solidFill>
        </p:grpSpPr>
        <p:sp>
          <p:nvSpPr>
            <p:cNvPr id="14" name="13 Forma libre"/>
            <p:cNvSpPr/>
            <p:nvPr/>
          </p:nvSpPr>
          <p:spPr>
            <a:xfrm>
              <a:off x="1249251" y="3976869"/>
              <a:ext cx="1390918" cy="506763"/>
            </a:xfrm>
            <a:custGeom>
              <a:avLst/>
              <a:gdLst>
                <a:gd name="connsiteX0" fmla="*/ 605307 w 1390918"/>
                <a:gd name="connsiteY0" fmla="*/ 15582 h 506763"/>
                <a:gd name="connsiteX1" fmla="*/ 373487 w 1390918"/>
                <a:gd name="connsiteY1" fmla="*/ 15582 h 506763"/>
                <a:gd name="connsiteX2" fmla="*/ 334850 w 1390918"/>
                <a:gd name="connsiteY2" fmla="*/ 41339 h 506763"/>
                <a:gd name="connsiteX3" fmla="*/ 309093 w 1390918"/>
                <a:gd name="connsiteY3" fmla="*/ 79976 h 506763"/>
                <a:gd name="connsiteX4" fmla="*/ 270456 w 1390918"/>
                <a:gd name="connsiteY4" fmla="*/ 105734 h 506763"/>
                <a:gd name="connsiteX5" fmla="*/ 257577 w 1390918"/>
                <a:gd name="connsiteY5" fmla="*/ 144370 h 506763"/>
                <a:gd name="connsiteX6" fmla="*/ 154546 w 1390918"/>
                <a:gd name="connsiteY6" fmla="*/ 234523 h 506763"/>
                <a:gd name="connsiteX7" fmla="*/ 38636 w 1390918"/>
                <a:gd name="connsiteY7" fmla="*/ 286038 h 506763"/>
                <a:gd name="connsiteX8" fmla="*/ 0 w 1390918"/>
                <a:gd name="connsiteY8" fmla="*/ 298917 h 506763"/>
                <a:gd name="connsiteX9" fmla="*/ 12879 w 1390918"/>
                <a:gd name="connsiteY9" fmla="*/ 337554 h 506763"/>
                <a:gd name="connsiteX10" fmla="*/ 38636 w 1390918"/>
                <a:gd name="connsiteY10" fmla="*/ 376190 h 506763"/>
                <a:gd name="connsiteX11" fmla="*/ 77273 w 1390918"/>
                <a:gd name="connsiteY11" fmla="*/ 414827 h 506763"/>
                <a:gd name="connsiteX12" fmla="*/ 115910 w 1390918"/>
                <a:gd name="connsiteY12" fmla="*/ 427706 h 506763"/>
                <a:gd name="connsiteX13" fmla="*/ 231819 w 1390918"/>
                <a:gd name="connsiteY13" fmla="*/ 440585 h 506763"/>
                <a:gd name="connsiteX14" fmla="*/ 450760 w 1390918"/>
                <a:gd name="connsiteY14" fmla="*/ 427706 h 506763"/>
                <a:gd name="connsiteX15" fmla="*/ 489397 w 1390918"/>
                <a:gd name="connsiteY15" fmla="*/ 414827 h 506763"/>
                <a:gd name="connsiteX16" fmla="*/ 540912 w 1390918"/>
                <a:gd name="connsiteY16" fmla="*/ 401948 h 506763"/>
                <a:gd name="connsiteX17" fmla="*/ 579549 w 1390918"/>
                <a:gd name="connsiteY17" fmla="*/ 376190 h 506763"/>
                <a:gd name="connsiteX18" fmla="*/ 656822 w 1390918"/>
                <a:gd name="connsiteY18" fmla="*/ 337554 h 506763"/>
                <a:gd name="connsiteX19" fmla="*/ 721217 w 1390918"/>
                <a:gd name="connsiteY19" fmla="*/ 286038 h 506763"/>
                <a:gd name="connsiteX20" fmla="*/ 759853 w 1390918"/>
                <a:gd name="connsiteY20" fmla="*/ 311796 h 506763"/>
                <a:gd name="connsiteX21" fmla="*/ 785611 w 1390918"/>
                <a:gd name="connsiteY21" fmla="*/ 350432 h 506763"/>
                <a:gd name="connsiteX22" fmla="*/ 837126 w 1390918"/>
                <a:gd name="connsiteY22" fmla="*/ 376190 h 506763"/>
                <a:gd name="connsiteX23" fmla="*/ 914400 w 1390918"/>
                <a:gd name="connsiteY23" fmla="*/ 414827 h 506763"/>
                <a:gd name="connsiteX24" fmla="*/ 953036 w 1390918"/>
                <a:gd name="connsiteY24" fmla="*/ 440585 h 506763"/>
                <a:gd name="connsiteX25" fmla="*/ 1068946 w 1390918"/>
                <a:gd name="connsiteY25" fmla="*/ 479221 h 506763"/>
                <a:gd name="connsiteX26" fmla="*/ 1159098 w 1390918"/>
                <a:gd name="connsiteY26" fmla="*/ 504979 h 506763"/>
                <a:gd name="connsiteX27" fmla="*/ 1378039 w 1390918"/>
                <a:gd name="connsiteY27" fmla="*/ 466342 h 506763"/>
                <a:gd name="connsiteX28" fmla="*/ 1390918 w 1390918"/>
                <a:gd name="connsiteY28" fmla="*/ 427706 h 506763"/>
                <a:gd name="connsiteX29" fmla="*/ 1352281 w 1390918"/>
                <a:gd name="connsiteY29" fmla="*/ 401948 h 506763"/>
                <a:gd name="connsiteX30" fmla="*/ 1275008 w 1390918"/>
                <a:gd name="connsiteY30" fmla="*/ 376190 h 506763"/>
                <a:gd name="connsiteX31" fmla="*/ 1262129 w 1390918"/>
                <a:gd name="connsiteY31" fmla="*/ 337554 h 506763"/>
                <a:gd name="connsiteX32" fmla="*/ 1236372 w 1390918"/>
                <a:gd name="connsiteY32" fmla="*/ 170128 h 506763"/>
                <a:gd name="connsiteX33" fmla="*/ 1171977 w 1390918"/>
                <a:gd name="connsiteY33" fmla="*/ 92855 h 506763"/>
                <a:gd name="connsiteX34" fmla="*/ 1094704 w 1390918"/>
                <a:gd name="connsiteY34" fmla="*/ 67097 h 506763"/>
                <a:gd name="connsiteX35" fmla="*/ 1056067 w 1390918"/>
                <a:gd name="connsiteY35" fmla="*/ 41339 h 506763"/>
                <a:gd name="connsiteX36" fmla="*/ 1017431 w 1390918"/>
                <a:gd name="connsiteY36" fmla="*/ 28461 h 506763"/>
                <a:gd name="connsiteX37" fmla="*/ 850005 w 1390918"/>
                <a:gd name="connsiteY37" fmla="*/ 15582 h 50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90918" h="506763">
                  <a:moveTo>
                    <a:pt x="605307" y="15582"/>
                  </a:moveTo>
                  <a:cubicBezTo>
                    <a:pt x="506065" y="-959"/>
                    <a:pt x="496605" y="-9041"/>
                    <a:pt x="373487" y="15582"/>
                  </a:cubicBezTo>
                  <a:cubicBezTo>
                    <a:pt x="358309" y="18618"/>
                    <a:pt x="347729" y="32753"/>
                    <a:pt x="334850" y="41339"/>
                  </a:cubicBezTo>
                  <a:cubicBezTo>
                    <a:pt x="326264" y="54218"/>
                    <a:pt x="320038" y="69031"/>
                    <a:pt x="309093" y="79976"/>
                  </a:cubicBezTo>
                  <a:cubicBezTo>
                    <a:pt x="298148" y="90921"/>
                    <a:pt x="280126" y="93647"/>
                    <a:pt x="270456" y="105734"/>
                  </a:cubicBezTo>
                  <a:cubicBezTo>
                    <a:pt x="261975" y="116334"/>
                    <a:pt x="263648" y="132228"/>
                    <a:pt x="257577" y="144370"/>
                  </a:cubicBezTo>
                  <a:cubicBezTo>
                    <a:pt x="230746" y="198032"/>
                    <a:pt x="212501" y="195886"/>
                    <a:pt x="154546" y="234523"/>
                  </a:cubicBezTo>
                  <a:cubicBezTo>
                    <a:pt x="93320" y="275340"/>
                    <a:pt x="130591" y="255386"/>
                    <a:pt x="38636" y="286038"/>
                  </a:cubicBezTo>
                  <a:lnTo>
                    <a:pt x="0" y="298917"/>
                  </a:lnTo>
                  <a:cubicBezTo>
                    <a:pt x="4293" y="311796"/>
                    <a:pt x="6808" y="325412"/>
                    <a:pt x="12879" y="337554"/>
                  </a:cubicBezTo>
                  <a:cubicBezTo>
                    <a:pt x="19801" y="351398"/>
                    <a:pt x="28727" y="364299"/>
                    <a:pt x="38636" y="376190"/>
                  </a:cubicBezTo>
                  <a:cubicBezTo>
                    <a:pt x="50296" y="390182"/>
                    <a:pt x="62118" y="404724"/>
                    <a:pt x="77273" y="414827"/>
                  </a:cubicBezTo>
                  <a:cubicBezTo>
                    <a:pt x="88569" y="422357"/>
                    <a:pt x="102519" y="425474"/>
                    <a:pt x="115910" y="427706"/>
                  </a:cubicBezTo>
                  <a:cubicBezTo>
                    <a:pt x="154255" y="434097"/>
                    <a:pt x="193183" y="436292"/>
                    <a:pt x="231819" y="440585"/>
                  </a:cubicBezTo>
                  <a:cubicBezTo>
                    <a:pt x="304799" y="436292"/>
                    <a:pt x="378016" y="434980"/>
                    <a:pt x="450760" y="427706"/>
                  </a:cubicBezTo>
                  <a:cubicBezTo>
                    <a:pt x="464268" y="426355"/>
                    <a:pt x="476344" y="418557"/>
                    <a:pt x="489397" y="414827"/>
                  </a:cubicBezTo>
                  <a:cubicBezTo>
                    <a:pt x="506416" y="409964"/>
                    <a:pt x="523740" y="406241"/>
                    <a:pt x="540912" y="401948"/>
                  </a:cubicBezTo>
                  <a:cubicBezTo>
                    <a:pt x="553791" y="393362"/>
                    <a:pt x="565704" y="383112"/>
                    <a:pt x="579549" y="376190"/>
                  </a:cubicBezTo>
                  <a:cubicBezTo>
                    <a:pt x="686194" y="322868"/>
                    <a:pt x="546094" y="411372"/>
                    <a:pt x="656822" y="337554"/>
                  </a:cubicBezTo>
                  <a:cubicBezTo>
                    <a:pt x="671872" y="314979"/>
                    <a:pt x="683892" y="279817"/>
                    <a:pt x="721217" y="286038"/>
                  </a:cubicBezTo>
                  <a:cubicBezTo>
                    <a:pt x="736485" y="288583"/>
                    <a:pt x="746974" y="303210"/>
                    <a:pt x="759853" y="311796"/>
                  </a:cubicBezTo>
                  <a:cubicBezTo>
                    <a:pt x="768439" y="324675"/>
                    <a:pt x="773720" y="340523"/>
                    <a:pt x="785611" y="350432"/>
                  </a:cubicBezTo>
                  <a:cubicBezTo>
                    <a:pt x="800360" y="362723"/>
                    <a:pt x="820457" y="366665"/>
                    <a:pt x="837126" y="376190"/>
                  </a:cubicBezTo>
                  <a:cubicBezTo>
                    <a:pt x="907030" y="416135"/>
                    <a:pt x="843563" y="391215"/>
                    <a:pt x="914400" y="414827"/>
                  </a:cubicBezTo>
                  <a:cubicBezTo>
                    <a:pt x="927279" y="423413"/>
                    <a:pt x="938748" y="434632"/>
                    <a:pt x="953036" y="440585"/>
                  </a:cubicBezTo>
                  <a:cubicBezTo>
                    <a:pt x="990630" y="456249"/>
                    <a:pt x="1030309" y="466342"/>
                    <a:pt x="1068946" y="479221"/>
                  </a:cubicBezTo>
                  <a:cubicBezTo>
                    <a:pt x="1124378" y="497698"/>
                    <a:pt x="1094409" y="488806"/>
                    <a:pt x="1159098" y="504979"/>
                  </a:cubicBezTo>
                  <a:cubicBezTo>
                    <a:pt x="1183807" y="503214"/>
                    <a:pt x="1333204" y="522386"/>
                    <a:pt x="1378039" y="466342"/>
                  </a:cubicBezTo>
                  <a:cubicBezTo>
                    <a:pt x="1386519" y="455741"/>
                    <a:pt x="1386625" y="440585"/>
                    <a:pt x="1390918" y="427706"/>
                  </a:cubicBezTo>
                  <a:cubicBezTo>
                    <a:pt x="1378039" y="419120"/>
                    <a:pt x="1366426" y="408235"/>
                    <a:pt x="1352281" y="401948"/>
                  </a:cubicBezTo>
                  <a:cubicBezTo>
                    <a:pt x="1327470" y="390921"/>
                    <a:pt x="1275008" y="376190"/>
                    <a:pt x="1275008" y="376190"/>
                  </a:cubicBezTo>
                  <a:cubicBezTo>
                    <a:pt x="1270715" y="363311"/>
                    <a:pt x="1264193" y="350971"/>
                    <a:pt x="1262129" y="337554"/>
                  </a:cubicBezTo>
                  <a:cubicBezTo>
                    <a:pt x="1255565" y="294889"/>
                    <a:pt x="1260480" y="218345"/>
                    <a:pt x="1236372" y="170128"/>
                  </a:cubicBezTo>
                  <a:cubicBezTo>
                    <a:pt x="1225890" y="149164"/>
                    <a:pt x="1191694" y="103809"/>
                    <a:pt x="1171977" y="92855"/>
                  </a:cubicBezTo>
                  <a:cubicBezTo>
                    <a:pt x="1148243" y="79669"/>
                    <a:pt x="1117295" y="82158"/>
                    <a:pt x="1094704" y="67097"/>
                  </a:cubicBezTo>
                  <a:cubicBezTo>
                    <a:pt x="1081825" y="58511"/>
                    <a:pt x="1069912" y="48261"/>
                    <a:pt x="1056067" y="41339"/>
                  </a:cubicBezTo>
                  <a:cubicBezTo>
                    <a:pt x="1043925" y="35268"/>
                    <a:pt x="1030601" y="31753"/>
                    <a:pt x="1017431" y="28461"/>
                  </a:cubicBezTo>
                  <a:cubicBezTo>
                    <a:pt x="938971" y="8847"/>
                    <a:pt x="944156" y="15582"/>
                    <a:pt x="850005" y="15582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Forma libre"/>
            <p:cNvSpPr/>
            <p:nvPr/>
          </p:nvSpPr>
          <p:spPr>
            <a:xfrm>
              <a:off x="1442434" y="4237149"/>
              <a:ext cx="142071" cy="141668"/>
            </a:xfrm>
            <a:custGeom>
              <a:avLst/>
              <a:gdLst>
                <a:gd name="connsiteX0" fmla="*/ 0 w 142071"/>
                <a:gd name="connsiteY0" fmla="*/ 141668 h 141668"/>
                <a:gd name="connsiteX1" fmla="*/ 64394 w 142071"/>
                <a:gd name="connsiteY1" fmla="*/ 128789 h 141668"/>
                <a:gd name="connsiteX2" fmla="*/ 103031 w 142071"/>
                <a:gd name="connsiteY2" fmla="*/ 51516 h 141668"/>
                <a:gd name="connsiteX3" fmla="*/ 141667 w 142071"/>
                <a:gd name="connsiteY3" fmla="*/ 0 h 14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071" h="141668">
                  <a:moveTo>
                    <a:pt x="0" y="141668"/>
                  </a:moveTo>
                  <a:cubicBezTo>
                    <a:pt x="21465" y="137375"/>
                    <a:pt x="45388" y="139649"/>
                    <a:pt x="64394" y="128789"/>
                  </a:cubicBezTo>
                  <a:cubicBezTo>
                    <a:pt x="104392" y="105933"/>
                    <a:pt x="79372" y="81090"/>
                    <a:pt x="103031" y="51516"/>
                  </a:cubicBezTo>
                  <a:cubicBezTo>
                    <a:pt x="148811" y="-5709"/>
                    <a:pt x="141667" y="56050"/>
                    <a:pt x="141667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1648496" y="4224270"/>
              <a:ext cx="141667" cy="193184"/>
            </a:xfrm>
            <a:custGeom>
              <a:avLst/>
              <a:gdLst>
                <a:gd name="connsiteX0" fmla="*/ 0 w 141667"/>
                <a:gd name="connsiteY0" fmla="*/ 193184 h 193184"/>
                <a:gd name="connsiteX1" fmla="*/ 64394 w 141667"/>
                <a:gd name="connsiteY1" fmla="*/ 154547 h 193184"/>
                <a:gd name="connsiteX2" fmla="*/ 103031 w 141667"/>
                <a:gd name="connsiteY2" fmla="*/ 128789 h 193184"/>
                <a:gd name="connsiteX3" fmla="*/ 128789 w 141667"/>
                <a:gd name="connsiteY3" fmla="*/ 51516 h 193184"/>
                <a:gd name="connsiteX4" fmla="*/ 141667 w 141667"/>
                <a:gd name="connsiteY4" fmla="*/ 0 h 19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67" h="193184">
                  <a:moveTo>
                    <a:pt x="0" y="193184"/>
                  </a:moveTo>
                  <a:cubicBezTo>
                    <a:pt x="21465" y="180305"/>
                    <a:pt x="43167" y="167814"/>
                    <a:pt x="64394" y="154547"/>
                  </a:cubicBezTo>
                  <a:cubicBezTo>
                    <a:pt x="77520" y="146343"/>
                    <a:pt x="94827" y="141915"/>
                    <a:pt x="103031" y="128789"/>
                  </a:cubicBezTo>
                  <a:cubicBezTo>
                    <a:pt x="117421" y="105765"/>
                    <a:pt x="122204" y="77856"/>
                    <a:pt x="128789" y="51516"/>
                  </a:cubicBezTo>
                  <a:lnTo>
                    <a:pt x="141667" y="0"/>
                  </a:ln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36 Forma libre"/>
            <p:cNvSpPr/>
            <p:nvPr/>
          </p:nvSpPr>
          <p:spPr>
            <a:xfrm>
              <a:off x="2073499" y="4185634"/>
              <a:ext cx="115924" cy="231820"/>
            </a:xfrm>
            <a:custGeom>
              <a:avLst/>
              <a:gdLst>
                <a:gd name="connsiteX0" fmla="*/ 0 w 115924"/>
                <a:gd name="connsiteY0" fmla="*/ 0 h 231820"/>
                <a:gd name="connsiteX1" fmla="*/ 25757 w 115924"/>
                <a:gd name="connsiteY1" fmla="*/ 64394 h 231820"/>
                <a:gd name="connsiteX2" fmla="*/ 51515 w 115924"/>
                <a:gd name="connsiteY2" fmla="*/ 103031 h 231820"/>
                <a:gd name="connsiteX3" fmla="*/ 64394 w 115924"/>
                <a:gd name="connsiteY3" fmla="*/ 141667 h 231820"/>
                <a:gd name="connsiteX4" fmla="*/ 115909 w 115924"/>
                <a:gd name="connsiteY4" fmla="*/ 231820 h 23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924" h="231820">
                  <a:moveTo>
                    <a:pt x="0" y="0"/>
                  </a:moveTo>
                  <a:cubicBezTo>
                    <a:pt x="8586" y="21465"/>
                    <a:pt x="15418" y="43717"/>
                    <a:pt x="25757" y="64394"/>
                  </a:cubicBezTo>
                  <a:cubicBezTo>
                    <a:pt x="32679" y="78239"/>
                    <a:pt x="44593" y="89187"/>
                    <a:pt x="51515" y="103031"/>
                  </a:cubicBezTo>
                  <a:cubicBezTo>
                    <a:pt x="57586" y="115173"/>
                    <a:pt x="57801" y="129800"/>
                    <a:pt x="64394" y="141667"/>
                  </a:cubicBezTo>
                  <a:cubicBezTo>
                    <a:pt x="118290" y="238681"/>
                    <a:pt x="115909" y="185742"/>
                    <a:pt x="115909" y="23182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37 Forma libre"/>
            <p:cNvSpPr/>
            <p:nvPr/>
          </p:nvSpPr>
          <p:spPr>
            <a:xfrm>
              <a:off x="2215166" y="4224270"/>
              <a:ext cx="128789" cy="270457"/>
            </a:xfrm>
            <a:custGeom>
              <a:avLst/>
              <a:gdLst>
                <a:gd name="connsiteX0" fmla="*/ 0 w 128789"/>
                <a:gd name="connsiteY0" fmla="*/ 0 h 270457"/>
                <a:gd name="connsiteX1" fmla="*/ 12879 w 128789"/>
                <a:gd name="connsiteY1" fmla="*/ 90153 h 270457"/>
                <a:gd name="connsiteX2" fmla="*/ 38637 w 128789"/>
                <a:gd name="connsiteY2" fmla="*/ 128789 h 270457"/>
                <a:gd name="connsiteX3" fmla="*/ 77273 w 128789"/>
                <a:gd name="connsiteY3" fmla="*/ 206062 h 270457"/>
                <a:gd name="connsiteX4" fmla="*/ 115910 w 128789"/>
                <a:gd name="connsiteY4" fmla="*/ 231820 h 270457"/>
                <a:gd name="connsiteX5" fmla="*/ 128789 w 128789"/>
                <a:gd name="connsiteY5" fmla="*/ 270457 h 27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789" h="270457">
                  <a:moveTo>
                    <a:pt x="0" y="0"/>
                  </a:moveTo>
                  <a:cubicBezTo>
                    <a:pt x="4293" y="30051"/>
                    <a:pt x="4156" y="61077"/>
                    <a:pt x="12879" y="90153"/>
                  </a:cubicBezTo>
                  <a:cubicBezTo>
                    <a:pt x="17327" y="104979"/>
                    <a:pt x="31715" y="114945"/>
                    <a:pt x="38637" y="128789"/>
                  </a:cubicBezTo>
                  <a:cubicBezTo>
                    <a:pt x="59586" y="170687"/>
                    <a:pt x="40365" y="169154"/>
                    <a:pt x="77273" y="206062"/>
                  </a:cubicBezTo>
                  <a:cubicBezTo>
                    <a:pt x="88218" y="217007"/>
                    <a:pt x="103031" y="223234"/>
                    <a:pt x="115910" y="231820"/>
                  </a:cubicBezTo>
                  <a:lnTo>
                    <a:pt x="128789" y="270457"/>
                  </a:ln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38 Forma libre"/>
            <p:cNvSpPr/>
            <p:nvPr/>
          </p:nvSpPr>
          <p:spPr>
            <a:xfrm>
              <a:off x="2395470" y="4314423"/>
              <a:ext cx="90153" cy="193257"/>
            </a:xfrm>
            <a:custGeom>
              <a:avLst/>
              <a:gdLst>
                <a:gd name="connsiteX0" fmla="*/ 0 w 90153"/>
                <a:gd name="connsiteY0" fmla="*/ 0 h 193257"/>
                <a:gd name="connsiteX1" fmla="*/ 51516 w 90153"/>
                <a:gd name="connsiteY1" fmla="*/ 154546 h 193257"/>
                <a:gd name="connsiteX2" fmla="*/ 90153 w 90153"/>
                <a:gd name="connsiteY2" fmla="*/ 193183 h 19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53" h="193257">
                  <a:moveTo>
                    <a:pt x="0" y="0"/>
                  </a:moveTo>
                  <a:cubicBezTo>
                    <a:pt x="18509" y="166581"/>
                    <a:pt x="-16305" y="73161"/>
                    <a:pt x="51516" y="154546"/>
                  </a:cubicBezTo>
                  <a:cubicBezTo>
                    <a:pt x="86690" y="196755"/>
                    <a:pt x="59844" y="193183"/>
                    <a:pt x="90153" y="193183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4" name="43 Forma libre"/>
          <p:cNvSpPr/>
          <p:nvPr/>
        </p:nvSpPr>
        <p:spPr>
          <a:xfrm>
            <a:off x="4623750" y="1962656"/>
            <a:ext cx="656808" cy="537657"/>
          </a:xfrm>
          <a:custGeom>
            <a:avLst/>
            <a:gdLst>
              <a:gd name="connsiteX0" fmla="*/ 592428 w 592428"/>
              <a:gd name="connsiteY0" fmla="*/ 0 h 489398"/>
              <a:gd name="connsiteX1" fmla="*/ 553791 w 592428"/>
              <a:gd name="connsiteY1" fmla="*/ 64395 h 489398"/>
              <a:gd name="connsiteX2" fmla="*/ 515155 w 592428"/>
              <a:gd name="connsiteY2" fmla="*/ 90152 h 489398"/>
              <a:gd name="connsiteX3" fmla="*/ 476518 w 592428"/>
              <a:gd name="connsiteY3" fmla="*/ 128789 h 489398"/>
              <a:gd name="connsiteX4" fmla="*/ 425003 w 592428"/>
              <a:gd name="connsiteY4" fmla="*/ 206062 h 489398"/>
              <a:gd name="connsiteX5" fmla="*/ 399245 w 592428"/>
              <a:gd name="connsiteY5" fmla="*/ 244699 h 489398"/>
              <a:gd name="connsiteX6" fmla="*/ 321972 w 592428"/>
              <a:gd name="connsiteY6" fmla="*/ 296214 h 489398"/>
              <a:gd name="connsiteX7" fmla="*/ 283335 w 592428"/>
              <a:gd name="connsiteY7" fmla="*/ 334851 h 489398"/>
              <a:gd name="connsiteX8" fmla="*/ 244698 w 592428"/>
              <a:gd name="connsiteY8" fmla="*/ 347730 h 489398"/>
              <a:gd name="connsiteX9" fmla="*/ 193183 w 592428"/>
              <a:gd name="connsiteY9" fmla="*/ 373488 h 489398"/>
              <a:gd name="connsiteX10" fmla="*/ 180304 w 592428"/>
              <a:gd name="connsiteY10" fmla="*/ 412124 h 489398"/>
              <a:gd name="connsiteX11" fmla="*/ 64394 w 592428"/>
              <a:gd name="connsiteY11" fmla="*/ 450761 h 489398"/>
              <a:gd name="connsiteX12" fmla="*/ 25758 w 592428"/>
              <a:gd name="connsiteY12" fmla="*/ 463640 h 489398"/>
              <a:gd name="connsiteX13" fmla="*/ 0 w 592428"/>
              <a:gd name="connsiteY13" fmla="*/ 489398 h 48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2428" h="489398">
                <a:moveTo>
                  <a:pt x="592428" y="0"/>
                </a:moveTo>
                <a:cubicBezTo>
                  <a:pt x="579549" y="21465"/>
                  <a:pt x="570082" y="45389"/>
                  <a:pt x="553791" y="64395"/>
                </a:cubicBezTo>
                <a:cubicBezTo>
                  <a:pt x="543718" y="76147"/>
                  <a:pt x="527046" y="80243"/>
                  <a:pt x="515155" y="90152"/>
                </a:cubicBezTo>
                <a:cubicBezTo>
                  <a:pt x="501163" y="101812"/>
                  <a:pt x="487700" y="114412"/>
                  <a:pt x="476518" y="128789"/>
                </a:cubicBezTo>
                <a:cubicBezTo>
                  <a:pt x="457512" y="153225"/>
                  <a:pt x="442175" y="180304"/>
                  <a:pt x="425003" y="206062"/>
                </a:cubicBezTo>
                <a:cubicBezTo>
                  <a:pt x="416417" y="218941"/>
                  <a:pt x="412124" y="236113"/>
                  <a:pt x="399245" y="244699"/>
                </a:cubicBezTo>
                <a:cubicBezTo>
                  <a:pt x="373487" y="261871"/>
                  <a:pt x="343862" y="274324"/>
                  <a:pt x="321972" y="296214"/>
                </a:cubicBezTo>
                <a:cubicBezTo>
                  <a:pt x="309093" y="309093"/>
                  <a:pt x="298490" y="324748"/>
                  <a:pt x="283335" y="334851"/>
                </a:cubicBezTo>
                <a:cubicBezTo>
                  <a:pt x="272039" y="342381"/>
                  <a:pt x="257176" y="342382"/>
                  <a:pt x="244698" y="347730"/>
                </a:cubicBezTo>
                <a:cubicBezTo>
                  <a:pt x="227052" y="355293"/>
                  <a:pt x="210355" y="364902"/>
                  <a:pt x="193183" y="373488"/>
                </a:cubicBezTo>
                <a:cubicBezTo>
                  <a:pt x="188890" y="386367"/>
                  <a:pt x="191351" y="404234"/>
                  <a:pt x="180304" y="412124"/>
                </a:cubicBezTo>
                <a:cubicBezTo>
                  <a:pt x="180303" y="412125"/>
                  <a:pt x="83713" y="444321"/>
                  <a:pt x="64394" y="450761"/>
                </a:cubicBezTo>
                <a:cubicBezTo>
                  <a:pt x="51515" y="455054"/>
                  <a:pt x="35357" y="454041"/>
                  <a:pt x="25758" y="463640"/>
                </a:cubicBezTo>
                <a:lnTo>
                  <a:pt x="0" y="489398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Forma libre"/>
          <p:cNvSpPr/>
          <p:nvPr/>
        </p:nvSpPr>
        <p:spPr>
          <a:xfrm>
            <a:off x="3995936" y="3115770"/>
            <a:ext cx="737377" cy="777836"/>
          </a:xfrm>
          <a:custGeom>
            <a:avLst/>
            <a:gdLst>
              <a:gd name="connsiteX0" fmla="*/ 647700 w 1587500"/>
              <a:gd name="connsiteY0" fmla="*/ 0 h 1665082"/>
              <a:gd name="connsiteX1" fmla="*/ 635000 w 1587500"/>
              <a:gd name="connsiteY1" fmla="*/ 63500 h 1665082"/>
              <a:gd name="connsiteX2" fmla="*/ 609600 w 1587500"/>
              <a:gd name="connsiteY2" fmla="*/ 101600 h 1665082"/>
              <a:gd name="connsiteX3" fmla="*/ 584200 w 1587500"/>
              <a:gd name="connsiteY3" fmla="*/ 355600 h 1665082"/>
              <a:gd name="connsiteX4" fmla="*/ 571500 w 1587500"/>
              <a:gd name="connsiteY4" fmla="*/ 406400 h 1665082"/>
              <a:gd name="connsiteX5" fmla="*/ 546100 w 1587500"/>
              <a:gd name="connsiteY5" fmla="*/ 482600 h 1665082"/>
              <a:gd name="connsiteX6" fmla="*/ 520700 w 1587500"/>
              <a:gd name="connsiteY6" fmla="*/ 584200 h 1665082"/>
              <a:gd name="connsiteX7" fmla="*/ 482600 w 1587500"/>
              <a:gd name="connsiteY7" fmla="*/ 660400 h 1665082"/>
              <a:gd name="connsiteX8" fmla="*/ 279400 w 1587500"/>
              <a:gd name="connsiteY8" fmla="*/ 673100 h 1665082"/>
              <a:gd name="connsiteX9" fmla="*/ 152400 w 1587500"/>
              <a:gd name="connsiteY9" fmla="*/ 711200 h 1665082"/>
              <a:gd name="connsiteX10" fmla="*/ 114300 w 1587500"/>
              <a:gd name="connsiteY10" fmla="*/ 723900 h 1665082"/>
              <a:gd name="connsiteX11" fmla="*/ 63500 w 1587500"/>
              <a:gd name="connsiteY11" fmla="*/ 762000 h 1665082"/>
              <a:gd name="connsiteX12" fmla="*/ 25400 w 1587500"/>
              <a:gd name="connsiteY12" fmla="*/ 787400 h 1665082"/>
              <a:gd name="connsiteX13" fmla="*/ 0 w 1587500"/>
              <a:gd name="connsiteY13" fmla="*/ 863600 h 1665082"/>
              <a:gd name="connsiteX14" fmla="*/ 12700 w 1587500"/>
              <a:gd name="connsiteY14" fmla="*/ 990600 h 1665082"/>
              <a:gd name="connsiteX15" fmla="*/ 76200 w 1587500"/>
              <a:gd name="connsiteY15" fmla="*/ 1054100 h 1665082"/>
              <a:gd name="connsiteX16" fmla="*/ 190500 w 1587500"/>
              <a:gd name="connsiteY16" fmla="*/ 1155700 h 1665082"/>
              <a:gd name="connsiteX17" fmla="*/ 228600 w 1587500"/>
              <a:gd name="connsiteY17" fmla="*/ 1168400 h 1665082"/>
              <a:gd name="connsiteX18" fmla="*/ 419100 w 1587500"/>
              <a:gd name="connsiteY18" fmla="*/ 1257300 h 1665082"/>
              <a:gd name="connsiteX19" fmla="*/ 457200 w 1587500"/>
              <a:gd name="connsiteY19" fmla="*/ 1270000 h 1665082"/>
              <a:gd name="connsiteX20" fmla="*/ 482600 w 1587500"/>
              <a:gd name="connsiteY20" fmla="*/ 1320800 h 1665082"/>
              <a:gd name="connsiteX21" fmla="*/ 508000 w 1587500"/>
              <a:gd name="connsiteY21" fmla="*/ 1397000 h 1665082"/>
              <a:gd name="connsiteX22" fmla="*/ 533400 w 1587500"/>
              <a:gd name="connsiteY22" fmla="*/ 1435100 h 1665082"/>
              <a:gd name="connsiteX23" fmla="*/ 558800 w 1587500"/>
              <a:gd name="connsiteY23" fmla="*/ 1485900 h 1665082"/>
              <a:gd name="connsiteX24" fmla="*/ 647700 w 1587500"/>
              <a:gd name="connsiteY24" fmla="*/ 1574800 h 1665082"/>
              <a:gd name="connsiteX25" fmla="*/ 685800 w 1587500"/>
              <a:gd name="connsiteY25" fmla="*/ 1587500 h 1665082"/>
              <a:gd name="connsiteX26" fmla="*/ 711200 w 1587500"/>
              <a:gd name="connsiteY26" fmla="*/ 1625600 h 1665082"/>
              <a:gd name="connsiteX27" fmla="*/ 1028700 w 1587500"/>
              <a:gd name="connsiteY27" fmla="*/ 1638300 h 1665082"/>
              <a:gd name="connsiteX28" fmla="*/ 1079500 w 1587500"/>
              <a:gd name="connsiteY28" fmla="*/ 1562100 h 1665082"/>
              <a:gd name="connsiteX29" fmla="*/ 1104900 w 1587500"/>
              <a:gd name="connsiteY29" fmla="*/ 1473200 h 1665082"/>
              <a:gd name="connsiteX30" fmla="*/ 1168400 w 1587500"/>
              <a:gd name="connsiteY30" fmla="*/ 1371600 h 1665082"/>
              <a:gd name="connsiteX31" fmla="*/ 1206500 w 1587500"/>
              <a:gd name="connsiteY31" fmla="*/ 1358900 h 1665082"/>
              <a:gd name="connsiteX32" fmla="*/ 1435100 w 1587500"/>
              <a:gd name="connsiteY32" fmla="*/ 1346200 h 1665082"/>
              <a:gd name="connsiteX33" fmla="*/ 1473200 w 1587500"/>
              <a:gd name="connsiteY33" fmla="*/ 1333500 h 1665082"/>
              <a:gd name="connsiteX34" fmla="*/ 1549400 w 1587500"/>
              <a:gd name="connsiteY34" fmla="*/ 1282700 h 1665082"/>
              <a:gd name="connsiteX35" fmla="*/ 1574800 w 1587500"/>
              <a:gd name="connsiteY35" fmla="*/ 1206500 h 1665082"/>
              <a:gd name="connsiteX36" fmla="*/ 1587500 w 1587500"/>
              <a:gd name="connsiteY36" fmla="*/ 1168400 h 1665082"/>
              <a:gd name="connsiteX37" fmla="*/ 1574800 w 1587500"/>
              <a:gd name="connsiteY37" fmla="*/ 889000 h 1665082"/>
              <a:gd name="connsiteX38" fmla="*/ 1524000 w 1587500"/>
              <a:gd name="connsiteY38" fmla="*/ 812800 h 1665082"/>
              <a:gd name="connsiteX39" fmla="*/ 1473200 w 1587500"/>
              <a:gd name="connsiteY39" fmla="*/ 774700 h 1665082"/>
              <a:gd name="connsiteX40" fmla="*/ 1422400 w 1587500"/>
              <a:gd name="connsiteY40" fmla="*/ 762000 h 1665082"/>
              <a:gd name="connsiteX41" fmla="*/ 1270000 w 1587500"/>
              <a:gd name="connsiteY41" fmla="*/ 736600 h 1665082"/>
              <a:gd name="connsiteX42" fmla="*/ 1206500 w 1587500"/>
              <a:gd name="connsiteY42" fmla="*/ 723900 h 1665082"/>
              <a:gd name="connsiteX43" fmla="*/ 1181100 w 1587500"/>
              <a:gd name="connsiteY43" fmla="*/ 381000 h 1665082"/>
              <a:gd name="connsiteX44" fmla="*/ 1168400 w 1587500"/>
              <a:gd name="connsiteY44" fmla="*/ 292100 h 1665082"/>
              <a:gd name="connsiteX45" fmla="*/ 1155700 w 1587500"/>
              <a:gd name="connsiteY45" fmla="*/ 241300 h 1665082"/>
              <a:gd name="connsiteX46" fmla="*/ 1155700 w 1587500"/>
              <a:gd name="connsiteY46" fmla="*/ 38100 h 166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87500" h="1665082">
                <a:moveTo>
                  <a:pt x="647700" y="0"/>
                </a:moveTo>
                <a:cubicBezTo>
                  <a:pt x="643467" y="21167"/>
                  <a:pt x="642579" y="43289"/>
                  <a:pt x="635000" y="63500"/>
                </a:cubicBezTo>
                <a:cubicBezTo>
                  <a:pt x="629641" y="77792"/>
                  <a:pt x="612215" y="86562"/>
                  <a:pt x="609600" y="101600"/>
                </a:cubicBezTo>
                <a:cubicBezTo>
                  <a:pt x="595021" y="185431"/>
                  <a:pt x="604837" y="273052"/>
                  <a:pt x="584200" y="355600"/>
                </a:cubicBezTo>
                <a:cubicBezTo>
                  <a:pt x="579967" y="372533"/>
                  <a:pt x="576516" y="389682"/>
                  <a:pt x="571500" y="406400"/>
                </a:cubicBezTo>
                <a:cubicBezTo>
                  <a:pt x="563807" y="432045"/>
                  <a:pt x="552594" y="456625"/>
                  <a:pt x="546100" y="482600"/>
                </a:cubicBezTo>
                <a:cubicBezTo>
                  <a:pt x="537633" y="516467"/>
                  <a:pt x="531739" y="551082"/>
                  <a:pt x="520700" y="584200"/>
                </a:cubicBezTo>
                <a:cubicBezTo>
                  <a:pt x="516417" y="597050"/>
                  <a:pt x="500326" y="656461"/>
                  <a:pt x="482600" y="660400"/>
                </a:cubicBezTo>
                <a:cubicBezTo>
                  <a:pt x="416351" y="675122"/>
                  <a:pt x="347133" y="668867"/>
                  <a:pt x="279400" y="673100"/>
                </a:cubicBezTo>
                <a:cubicBezTo>
                  <a:pt x="202625" y="692294"/>
                  <a:pt x="245159" y="680280"/>
                  <a:pt x="152400" y="711200"/>
                </a:cubicBezTo>
                <a:lnTo>
                  <a:pt x="114300" y="723900"/>
                </a:lnTo>
                <a:cubicBezTo>
                  <a:pt x="97367" y="736600"/>
                  <a:pt x="80724" y="749697"/>
                  <a:pt x="63500" y="762000"/>
                </a:cubicBezTo>
                <a:cubicBezTo>
                  <a:pt x="51080" y="770872"/>
                  <a:pt x="33490" y="774457"/>
                  <a:pt x="25400" y="787400"/>
                </a:cubicBezTo>
                <a:cubicBezTo>
                  <a:pt x="11210" y="810104"/>
                  <a:pt x="0" y="863600"/>
                  <a:pt x="0" y="863600"/>
                </a:cubicBezTo>
                <a:cubicBezTo>
                  <a:pt x="4233" y="905933"/>
                  <a:pt x="3133" y="949145"/>
                  <a:pt x="12700" y="990600"/>
                </a:cubicBezTo>
                <a:cubicBezTo>
                  <a:pt x="21986" y="1030839"/>
                  <a:pt x="49981" y="1030794"/>
                  <a:pt x="76200" y="1054100"/>
                </a:cubicBezTo>
                <a:cubicBezTo>
                  <a:pt x="119475" y="1092567"/>
                  <a:pt x="141088" y="1130994"/>
                  <a:pt x="190500" y="1155700"/>
                </a:cubicBezTo>
                <a:cubicBezTo>
                  <a:pt x="202474" y="1161687"/>
                  <a:pt x="216898" y="1161899"/>
                  <a:pt x="228600" y="1168400"/>
                </a:cubicBezTo>
                <a:cubicBezTo>
                  <a:pt x="393024" y="1259747"/>
                  <a:pt x="203735" y="1185512"/>
                  <a:pt x="419100" y="1257300"/>
                </a:cubicBezTo>
                <a:lnTo>
                  <a:pt x="457200" y="1270000"/>
                </a:lnTo>
                <a:cubicBezTo>
                  <a:pt x="465667" y="1286933"/>
                  <a:pt x="475569" y="1303222"/>
                  <a:pt x="482600" y="1320800"/>
                </a:cubicBezTo>
                <a:cubicBezTo>
                  <a:pt x="492544" y="1345659"/>
                  <a:pt x="493148" y="1374723"/>
                  <a:pt x="508000" y="1397000"/>
                </a:cubicBezTo>
                <a:cubicBezTo>
                  <a:pt x="516467" y="1409700"/>
                  <a:pt x="525827" y="1421848"/>
                  <a:pt x="533400" y="1435100"/>
                </a:cubicBezTo>
                <a:cubicBezTo>
                  <a:pt x="542793" y="1451538"/>
                  <a:pt x="546812" y="1471247"/>
                  <a:pt x="558800" y="1485900"/>
                </a:cubicBezTo>
                <a:cubicBezTo>
                  <a:pt x="585338" y="1518335"/>
                  <a:pt x="607943" y="1561548"/>
                  <a:pt x="647700" y="1574800"/>
                </a:cubicBezTo>
                <a:lnTo>
                  <a:pt x="685800" y="1587500"/>
                </a:lnTo>
                <a:cubicBezTo>
                  <a:pt x="694267" y="1600200"/>
                  <a:pt x="700407" y="1614807"/>
                  <a:pt x="711200" y="1625600"/>
                </a:cubicBezTo>
                <a:cubicBezTo>
                  <a:pt x="789991" y="1704391"/>
                  <a:pt x="959320" y="1641454"/>
                  <a:pt x="1028700" y="1638300"/>
                </a:cubicBezTo>
                <a:cubicBezTo>
                  <a:pt x="1045633" y="1612900"/>
                  <a:pt x="1069847" y="1591060"/>
                  <a:pt x="1079500" y="1562100"/>
                </a:cubicBezTo>
                <a:cubicBezTo>
                  <a:pt x="1122181" y="1434057"/>
                  <a:pt x="1057060" y="1632668"/>
                  <a:pt x="1104900" y="1473200"/>
                </a:cubicBezTo>
                <a:cubicBezTo>
                  <a:pt x="1125341" y="1405064"/>
                  <a:pt x="1113602" y="1398999"/>
                  <a:pt x="1168400" y="1371600"/>
                </a:cubicBezTo>
                <a:cubicBezTo>
                  <a:pt x="1180374" y="1365613"/>
                  <a:pt x="1193173" y="1360169"/>
                  <a:pt x="1206500" y="1358900"/>
                </a:cubicBezTo>
                <a:cubicBezTo>
                  <a:pt x="1282474" y="1351664"/>
                  <a:pt x="1358900" y="1350433"/>
                  <a:pt x="1435100" y="1346200"/>
                </a:cubicBezTo>
                <a:cubicBezTo>
                  <a:pt x="1447800" y="1341967"/>
                  <a:pt x="1461498" y="1340001"/>
                  <a:pt x="1473200" y="1333500"/>
                </a:cubicBezTo>
                <a:cubicBezTo>
                  <a:pt x="1499885" y="1318675"/>
                  <a:pt x="1549400" y="1282700"/>
                  <a:pt x="1549400" y="1282700"/>
                </a:cubicBezTo>
                <a:lnTo>
                  <a:pt x="1574800" y="1206500"/>
                </a:lnTo>
                <a:lnTo>
                  <a:pt x="1587500" y="1168400"/>
                </a:lnTo>
                <a:cubicBezTo>
                  <a:pt x="1583267" y="1075267"/>
                  <a:pt x="1582235" y="981933"/>
                  <a:pt x="1574800" y="889000"/>
                </a:cubicBezTo>
                <a:cubicBezTo>
                  <a:pt x="1571852" y="852153"/>
                  <a:pt x="1550862" y="835825"/>
                  <a:pt x="1524000" y="812800"/>
                </a:cubicBezTo>
                <a:cubicBezTo>
                  <a:pt x="1507929" y="799025"/>
                  <a:pt x="1492132" y="784166"/>
                  <a:pt x="1473200" y="774700"/>
                </a:cubicBezTo>
                <a:cubicBezTo>
                  <a:pt x="1457588" y="766894"/>
                  <a:pt x="1439439" y="765786"/>
                  <a:pt x="1422400" y="762000"/>
                </a:cubicBezTo>
                <a:cubicBezTo>
                  <a:pt x="1332610" y="742047"/>
                  <a:pt x="1376021" y="754270"/>
                  <a:pt x="1270000" y="736600"/>
                </a:cubicBezTo>
                <a:cubicBezTo>
                  <a:pt x="1248708" y="733051"/>
                  <a:pt x="1227667" y="728133"/>
                  <a:pt x="1206500" y="723900"/>
                </a:cubicBezTo>
                <a:cubicBezTo>
                  <a:pt x="1197244" y="566554"/>
                  <a:pt x="1197466" y="520113"/>
                  <a:pt x="1181100" y="381000"/>
                </a:cubicBezTo>
                <a:cubicBezTo>
                  <a:pt x="1177602" y="351271"/>
                  <a:pt x="1173755" y="321551"/>
                  <a:pt x="1168400" y="292100"/>
                </a:cubicBezTo>
                <a:cubicBezTo>
                  <a:pt x="1165278" y="274927"/>
                  <a:pt x="1156572" y="258733"/>
                  <a:pt x="1155700" y="241300"/>
                </a:cubicBezTo>
                <a:cubicBezTo>
                  <a:pt x="1152318" y="173651"/>
                  <a:pt x="1155700" y="105833"/>
                  <a:pt x="1155700" y="3810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4 Grupo"/>
          <p:cNvGrpSpPr/>
          <p:nvPr/>
        </p:nvGrpSpPr>
        <p:grpSpPr>
          <a:xfrm>
            <a:off x="3696049" y="2994056"/>
            <a:ext cx="1391861" cy="328002"/>
            <a:chOff x="3696049" y="2994056"/>
            <a:chExt cx="1391861" cy="328002"/>
          </a:xfrm>
        </p:grpSpPr>
        <p:sp>
          <p:nvSpPr>
            <p:cNvPr id="68" name="Freeform 31"/>
            <p:cNvSpPr>
              <a:spLocks/>
            </p:cNvSpPr>
            <p:nvPr/>
          </p:nvSpPr>
          <p:spPr bwMode="auto">
            <a:xfrm rot="3272032">
              <a:off x="3773978" y="2931343"/>
              <a:ext cx="312786" cy="468644"/>
            </a:xfrm>
            <a:custGeom>
              <a:avLst/>
              <a:gdLst>
                <a:gd name="T0" fmla="*/ 1233 w 63"/>
                <a:gd name="T1" fmla="*/ 24844 h 93"/>
                <a:gd name="T2" fmla="*/ 249 w 63"/>
                <a:gd name="T3" fmla="*/ 23259 h 93"/>
                <a:gd name="T4" fmla="*/ 0 w 63"/>
                <a:gd name="T5" fmla="*/ 21084 h 93"/>
                <a:gd name="T6" fmla="*/ 0 w 63"/>
                <a:gd name="T7" fmla="*/ 19241 h 93"/>
                <a:gd name="T8" fmla="*/ 498 w 63"/>
                <a:gd name="T9" fmla="*/ 16851 h 93"/>
                <a:gd name="T10" fmla="*/ 1968 w 63"/>
                <a:gd name="T11" fmla="*/ 12554 h 93"/>
                <a:gd name="T12" fmla="*/ 4391 w 63"/>
                <a:gd name="T13" fmla="*/ 7993 h 93"/>
                <a:gd name="T14" fmla="*/ 6857 w 63"/>
                <a:gd name="T15" fmla="*/ 4298 h 93"/>
                <a:gd name="T16" fmla="*/ 9747 w 63"/>
                <a:gd name="T17" fmla="*/ 1585 h 93"/>
                <a:gd name="T18" fmla="*/ 11482 w 63"/>
                <a:gd name="T19" fmla="*/ 801 h 93"/>
                <a:gd name="T20" fmla="*/ 12715 w 63"/>
                <a:gd name="T21" fmla="*/ 263 h 93"/>
                <a:gd name="T22" fmla="*/ 14138 w 63"/>
                <a:gd name="T23" fmla="*/ 0 h 93"/>
                <a:gd name="T24" fmla="*/ 15371 w 63"/>
                <a:gd name="T25" fmla="*/ 263 h 93"/>
                <a:gd name="T26" fmla="*/ 15371 w 63"/>
                <a:gd name="T27" fmla="*/ 2911 h 93"/>
                <a:gd name="T28" fmla="*/ 15371 w 63"/>
                <a:gd name="T29" fmla="*/ 5082 h 93"/>
                <a:gd name="T30" fmla="*/ 14636 w 63"/>
                <a:gd name="T31" fmla="*/ 9643 h 93"/>
                <a:gd name="T32" fmla="*/ 12905 w 63"/>
                <a:gd name="T33" fmla="*/ 13617 h 93"/>
                <a:gd name="T34" fmla="*/ 10996 w 63"/>
                <a:gd name="T35" fmla="*/ 17114 h 93"/>
                <a:gd name="T36" fmla="*/ 8513 w 63"/>
                <a:gd name="T37" fmla="*/ 20025 h 93"/>
                <a:gd name="T38" fmla="*/ 5857 w 63"/>
                <a:gd name="T39" fmla="*/ 22196 h 93"/>
                <a:gd name="T40" fmla="*/ 3154 w 63"/>
                <a:gd name="T41" fmla="*/ 24060 h 93"/>
                <a:gd name="T42" fmla="*/ 1233 w 63"/>
                <a:gd name="T43" fmla="*/ 24844 h 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3" h="93">
                  <a:moveTo>
                    <a:pt x="5" y="93"/>
                  </a:moveTo>
                  <a:lnTo>
                    <a:pt x="1" y="87"/>
                  </a:lnTo>
                  <a:lnTo>
                    <a:pt x="0" y="79"/>
                  </a:lnTo>
                  <a:lnTo>
                    <a:pt x="0" y="72"/>
                  </a:lnTo>
                  <a:lnTo>
                    <a:pt x="2" y="63"/>
                  </a:lnTo>
                  <a:lnTo>
                    <a:pt x="8" y="47"/>
                  </a:lnTo>
                  <a:lnTo>
                    <a:pt x="18" y="30"/>
                  </a:lnTo>
                  <a:lnTo>
                    <a:pt x="28" y="16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2" y="1"/>
                  </a:lnTo>
                  <a:lnTo>
                    <a:pt x="58" y="0"/>
                  </a:lnTo>
                  <a:lnTo>
                    <a:pt x="63" y="1"/>
                  </a:lnTo>
                  <a:lnTo>
                    <a:pt x="63" y="11"/>
                  </a:lnTo>
                  <a:lnTo>
                    <a:pt x="63" y="19"/>
                  </a:lnTo>
                  <a:lnTo>
                    <a:pt x="60" y="36"/>
                  </a:lnTo>
                  <a:lnTo>
                    <a:pt x="53" y="51"/>
                  </a:lnTo>
                  <a:lnTo>
                    <a:pt x="45" y="64"/>
                  </a:lnTo>
                  <a:lnTo>
                    <a:pt x="35" y="75"/>
                  </a:lnTo>
                  <a:lnTo>
                    <a:pt x="24" y="83"/>
                  </a:lnTo>
                  <a:lnTo>
                    <a:pt x="13" y="90"/>
                  </a:lnTo>
                  <a:lnTo>
                    <a:pt x="5" y="93"/>
                  </a:lnTo>
                  <a:close/>
                </a:path>
              </a:pathLst>
            </a:custGeom>
            <a:solidFill>
              <a:srgbClr val="FFCC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 rot="3272032">
              <a:off x="4697195" y="2916127"/>
              <a:ext cx="312786" cy="468644"/>
            </a:xfrm>
            <a:custGeom>
              <a:avLst/>
              <a:gdLst>
                <a:gd name="T0" fmla="*/ 1233 w 63"/>
                <a:gd name="T1" fmla="*/ 24844 h 93"/>
                <a:gd name="T2" fmla="*/ 249 w 63"/>
                <a:gd name="T3" fmla="*/ 23259 h 93"/>
                <a:gd name="T4" fmla="*/ 0 w 63"/>
                <a:gd name="T5" fmla="*/ 21084 h 93"/>
                <a:gd name="T6" fmla="*/ 0 w 63"/>
                <a:gd name="T7" fmla="*/ 19241 h 93"/>
                <a:gd name="T8" fmla="*/ 498 w 63"/>
                <a:gd name="T9" fmla="*/ 16851 h 93"/>
                <a:gd name="T10" fmla="*/ 1968 w 63"/>
                <a:gd name="T11" fmla="*/ 12554 h 93"/>
                <a:gd name="T12" fmla="*/ 4391 w 63"/>
                <a:gd name="T13" fmla="*/ 7993 h 93"/>
                <a:gd name="T14" fmla="*/ 6857 w 63"/>
                <a:gd name="T15" fmla="*/ 4298 h 93"/>
                <a:gd name="T16" fmla="*/ 9747 w 63"/>
                <a:gd name="T17" fmla="*/ 1585 h 93"/>
                <a:gd name="T18" fmla="*/ 11482 w 63"/>
                <a:gd name="T19" fmla="*/ 801 h 93"/>
                <a:gd name="T20" fmla="*/ 12715 w 63"/>
                <a:gd name="T21" fmla="*/ 263 h 93"/>
                <a:gd name="T22" fmla="*/ 14138 w 63"/>
                <a:gd name="T23" fmla="*/ 0 h 93"/>
                <a:gd name="T24" fmla="*/ 15371 w 63"/>
                <a:gd name="T25" fmla="*/ 263 h 93"/>
                <a:gd name="T26" fmla="*/ 15371 w 63"/>
                <a:gd name="T27" fmla="*/ 2911 h 93"/>
                <a:gd name="T28" fmla="*/ 15371 w 63"/>
                <a:gd name="T29" fmla="*/ 5082 h 93"/>
                <a:gd name="T30" fmla="*/ 14636 w 63"/>
                <a:gd name="T31" fmla="*/ 9643 h 93"/>
                <a:gd name="T32" fmla="*/ 12905 w 63"/>
                <a:gd name="T33" fmla="*/ 13617 h 93"/>
                <a:gd name="T34" fmla="*/ 10996 w 63"/>
                <a:gd name="T35" fmla="*/ 17114 h 93"/>
                <a:gd name="T36" fmla="*/ 8513 w 63"/>
                <a:gd name="T37" fmla="*/ 20025 h 93"/>
                <a:gd name="T38" fmla="*/ 5857 w 63"/>
                <a:gd name="T39" fmla="*/ 22196 h 93"/>
                <a:gd name="T40" fmla="*/ 3154 w 63"/>
                <a:gd name="T41" fmla="*/ 24060 h 93"/>
                <a:gd name="T42" fmla="*/ 1233 w 63"/>
                <a:gd name="T43" fmla="*/ 24844 h 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3" h="93">
                  <a:moveTo>
                    <a:pt x="5" y="93"/>
                  </a:moveTo>
                  <a:lnTo>
                    <a:pt x="1" y="87"/>
                  </a:lnTo>
                  <a:lnTo>
                    <a:pt x="0" y="79"/>
                  </a:lnTo>
                  <a:lnTo>
                    <a:pt x="0" y="72"/>
                  </a:lnTo>
                  <a:lnTo>
                    <a:pt x="2" y="63"/>
                  </a:lnTo>
                  <a:lnTo>
                    <a:pt x="8" y="47"/>
                  </a:lnTo>
                  <a:lnTo>
                    <a:pt x="18" y="30"/>
                  </a:lnTo>
                  <a:lnTo>
                    <a:pt x="28" y="16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2" y="1"/>
                  </a:lnTo>
                  <a:lnTo>
                    <a:pt x="58" y="0"/>
                  </a:lnTo>
                  <a:lnTo>
                    <a:pt x="63" y="1"/>
                  </a:lnTo>
                  <a:lnTo>
                    <a:pt x="63" y="11"/>
                  </a:lnTo>
                  <a:lnTo>
                    <a:pt x="63" y="19"/>
                  </a:lnTo>
                  <a:lnTo>
                    <a:pt x="60" y="36"/>
                  </a:lnTo>
                  <a:lnTo>
                    <a:pt x="53" y="51"/>
                  </a:lnTo>
                  <a:lnTo>
                    <a:pt x="45" y="64"/>
                  </a:lnTo>
                  <a:lnTo>
                    <a:pt x="35" y="75"/>
                  </a:lnTo>
                  <a:lnTo>
                    <a:pt x="24" y="83"/>
                  </a:lnTo>
                  <a:lnTo>
                    <a:pt x="13" y="90"/>
                  </a:lnTo>
                  <a:lnTo>
                    <a:pt x="5" y="93"/>
                  </a:lnTo>
                  <a:close/>
                </a:path>
              </a:pathLst>
            </a:custGeom>
            <a:solidFill>
              <a:srgbClr val="FFCC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5 Llamada ovalada"/>
          <p:cNvSpPr/>
          <p:nvPr/>
        </p:nvSpPr>
        <p:spPr>
          <a:xfrm>
            <a:off x="5940152" y="1053679"/>
            <a:ext cx="2160240" cy="1530634"/>
          </a:xfrm>
          <a:prstGeom prst="wedgeEllipseCallout">
            <a:avLst>
              <a:gd name="adj1" fmla="val -48791"/>
              <a:gd name="adj2" fmla="val 5661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2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Thank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3200" b="1" dirty="0" smtClean="0">
                <a:solidFill>
                  <a:schemeClr val="tx1"/>
                </a:solidFill>
              </a:rPr>
              <a:t>!</a:t>
            </a:r>
            <a:endParaRPr lang="es-ES" sz="3200" b="1" dirty="0">
              <a:solidFill>
                <a:schemeClr val="tx1"/>
              </a:solidFill>
            </a:endParaRPr>
          </a:p>
        </p:txBody>
      </p:sp>
      <p:pic>
        <p:nvPicPr>
          <p:cNvPr id="46" name="45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85"/>
          <a:stretch/>
        </p:blipFill>
        <p:spPr>
          <a:xfrm>
            <a:off x="2983304" y="2854309"/>
            <a:ext cx="797366" cy="1216208"/>
          </a:xfrm>
          <a:prstGeom prst="rect">
            <a:avLst/>
          </a:prstGeom>
          <a:effectLst/>
        </p:spPr>
      </p:pic>
      <p:pic>
        <p:nvPicPr>
          <p:cNvPr id="47" name="46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5120277" y="2922524"/>
            <a:ext cx="875067" cy="1188313"/>
          </a:xfrm>
          <a:prstGeom prst="rect">
            <a:avLst/>
          </a:prstGeom>
        </p:spPr>
      </p:pic>
      <p:sp>
        <p:nvSpPr>
          <p:cNvPr id="41" name="40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740352" y="5703639"/>
            <a:ext cx="792088" cy="602595"/>
          </a:xfrm>
          <a:prstGeom prst="actionButtonBlank">
            <a:avLst/>
          </a:prstGeom>
          <a:solidFill>
            <a:srgbClr val="00FFFF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rgbClr val="006699"/>
                </a:solidFill>
              </a:rPr>
              <a:t>EXIT</a:t>
            </a:r>
            <a:endParaRPr lang="es-ES" sz="2400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667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k-you-gra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0 Rectángulo redondeado"/>
          <p:cNvSpPr/>
          <p:nvPr/>
        </p:nvSpPr>
        <p:spPr>
          <a:xfrm>
            <a:off x="4810639" y="2996951"/>
            <a:ext cx="1728192" cy="2398096"/>
          </a:xfrm>
          <a:prstGeom prst="roundRect">
            <a:avLst>
              <a:gd name="adj" fmla="val 8234"/>
            </a:avLst>
          </a:prstGeom>
          <a:solidFill>
            <a:srgbClr val="FF0000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683568" y="382832"/>
            <a:ext cx="1728192" cy="239809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8" y="750829"/>
            <a:ext cx="1148240" cy="1395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9 Grupo"/>
          <p:cNvGrpSpPr/>
          <p:nvPr/>
        </p:nvGrpSpPr>
        <p:grpSpPr>
          <a:xfrm>
            <a:off x="4788024" y="2996952"/>
            <a:ext cx="1728192" cy="2398096"/>
            <a:chOff x="323529" y="526849"/>
            <a:chExt cx="2088231" cy="2398096"/>
          </a:xfrm>
        </p:grpSpPr>
        <p:sp>
          <p:nvSpPr>
            <p:cNvPr id="11" name="1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19" y="3331899"/>
            <a:ext cx="1298202" cy="1437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13 Grupo"/>
          <p:cNvGrpSpPr/>
          <p:nvPr/>
        </p:nvGrpSpPr>
        <p:grpSpPr>
          <a:xfrm>
            <a:off x="4788024" y="382831"/>
            <a:ext cx="1728192" cy="2398096"/>
            <a:chOff x="323529" y="526849"/>
            <a:chExt cx="2088231" cy="2398096"/>
          </a:xfrm>
        </p:grpSpPr>
        <p:sp>
          <p:nvSpPr>
            <p:cNvPr id="15" name="1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7" name="1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32" y="598428"/>
            <a:ext cx="1464576" cy="1678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17 Grupo"/>
          <p:cNvGrpSpPr/>
          <p:nvPr/>
        </p:nvGrpSpPr>
        <p:grpSpPr>
          <a:xfrm>
            <a:off x="6804248" y="382830"/>
            <a:ext cx="1728192" cy="2398096"/>
            <a:chOff x="323529" y="526849"/>
            <a:chExt cx="2088231" cy="2398096"/>
          </a:xfrm>
        </p:grpSpPr>
        <p:sp>
          <p:nvSpPr>
            <p:cNvPr id="19" name="1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2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93" y="670432"/>
            <a:ext cx="1252701" cy="1484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753629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877107" y="2348876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921487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683568" y="2996953"/>
            <a:ext cx="1728192" cy="2398096"/>
            <a:chOff x="323529" y="526849"/>
            <a:chExt cx="2088231" cy="2398096"/>
          </a:xfrm>
        </p:grpSpPr>
        <p:sp>
          <p:nvSpPr>
            <p:cNvPr id="27" name="2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9" name="28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84555"/>
            <a:ext cx="1317086" cy="1484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29 Grupo"/>
          <p:cNvGrpSpPr/>
          <p:nvPr/>
        </p:nvGrpSpPr>
        <p:grpSpPr>
          <a:xfrm>
            <a:off x="2771800" y="2996952"/>
            <a:ext cx="1728192" cy="2398096"/>
            <a:chOff x="323529" y="526849"/>
            <a:chExt cx="2088231" cy="2398096"/>
          </a:xfrm>
        </p:grpSpPr>
        <p:sp>
          <p:nvSpPr>
            <p:cNvPr id="31" name="3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2" name="3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3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58" y="3310227"/>
            <a:ext cx="1294010" cy="1438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33 Grupo"/>
          <p:cNvGrpSpPr/>
          <p:nvPr/>
        </p:nvGrpSpPr>
        <p:grpSpPr>
          <a:xfrm>
            <a:off x="2771800" y="382832"/>
            <a:ext cx="1728192" cy="2398096"/>
            <a:chOff x="323529" y="526849"/>
            <a:chExt cx="2088231" cy="2398096"/>
          </a:xfrm>
        </p:grpSpPr>
        <p:sp>
          <p:nvSpPr>
            <p:cNvPr id="35" name="3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6" name="3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7" name="36 Imagen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4"/>
          <a:stretch/>
        </p:blipFill>
        <p:spPr>
          <a:xfrm>
            <a:off x="2926614" y="694475"/>
            <a:ext cx="1468276" cy="1484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37 Grupo"/>
          <p:cNvGrpSpPr/>
          <p:nvPr/>
        </p:nvGrpSpPr>
        <p:grpSpPr>
          <a:xfrm>
            <a:off x="6804248" y="2996951"/>
            <a:ext cx="1728192" cy="2398096"/>
            <a:chOff x="323529" y="526849"/>
            <a:chExt cx="2088231" cy="2398096"/>
          </a:xfrm>
        </p:grpSpPr>
        <p:sp>
          <p:nvSpPr>
            <p:cNvPr id="39" name="3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0" name="3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1" name="40 Imagen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8339">
                        <a14:foregroundMark x1="24252" y1="32773" x2="66777" y2="32773"/>
                        <a14:backgroundMark x1="25914" y1="77871" x2="42857" y2="92437"/>
                        <a14:backgroundMark x1="70764" y1="75350" x2="59468" y2="93838"/>
                        <a14:backgroundMark x1="46179" y1="75350" x2="46179" y2="78992"/>
                        <a14:backgroundMark x1="63123" y1="69748" x2="49834" y2="75910"/>
                        <a14:backgroundMark x1="33555" y1="70308" x2="38538" y2="74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496"/>
          <a:stretch/>
        </p:blipFill>
        <p:spPr>
          <a:xfrm>
            <a:off x="6962286" y="3254607"/>
            <a:ext cx="1498146" cy="1614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41 CuadroTexto"/>
          <p:cNvSpPr txBox="1"/>
          <p:nvPr/>
        </p:nvSpPr>
        <p:spPr>
          <a:xfrm>
            <a:off x="753629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JENNY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2889039" y="4953708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GEORGE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2889039" y="234888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6921487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45 Grupo"/>
          <p:cNvGrpSpPr/>
          <p:nvPr/>
        </p:nvGrpSpPr>
        <p:grpSpPr>
          <a:xfrm>
            <a:off x="683568" y="5603413"/>
            <a:ext cx="7848871" cy="1065947"/>
            <a:chOff x="323529" y="526849"/>
            <a:chExt cx="2088231" cy="2398096"/>
          </a:xfrm>
        </p:grpSpPr>
        <p:sp>
          <p:nvSpPr>
            <p:cNvPr id="47" name="4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8" name="47 Rectángulo redondeado"/>
            <p:cNvSpPr/>
            <p:nvPr/>
          </p:nvSpPr>
          <p:spPr>
            <a:xfrm>
              <a:off x="546891" y="801733"/>
              <a:ext cx="1646416" cy="1781986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_tradnl" sz="2400" b="1" dirty="0" err="1" smtClean="0">
                  <a:solidFill>
                    <a:schemeClr val="tx1"/>
                  </a:solidFill>
                </a:rPr>
                <a:t>It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has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got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blue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eyes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thin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eyebrows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red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curly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hair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a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small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nose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and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big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ears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.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Who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is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it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?</a:t>
              </a:r>
              <a:endParaRPr lang="es-E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4905263" y="4963001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" name="48 CuadroTexto"/>
          <p:cNvSpPr txBox="1"/>
          <p:nvPr/>
        </p:nvSpPr>
        <p:spPr>
          <a:xfrm>
            <a:off x="7730817" y="5877272"/>
            <a:ext cx="80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</a:rPr>
              <a:t>2/6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2508598" y="0"/>
            <a:ext cx="4223642" cy="38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on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correct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name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2" name="51 Triángulo isósceles">
            <a:hlinkClick r:id="" action="ppaction://hlinkshowjump?jump=nextslide"/>
          </p:cNvPr>
          <p:cNvSpPr/>
          <p:nvPr/>
        </p:nvSpPr>
        <p:spPr>
          <a:xfrm rot="5400000">
            <a:off x="8253788" y="5940123"/>
            <a:ext cx="1065949" cy="392532"/>
          </a:xfrm>
          <a:prstGeom prst="triangle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1910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1" grpId="0" animBg="1"/>
      <p:bldP spid="23" grpId="0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0 Rectángulo redondeado"/>
          <p:cNvSpPr/>
          <p:nvPr/>
        </p:nvSpPr>
        <p:spPr>
          <a:xfrm>
            <a:off x="683568" y="2996953"/>
            <a:ext cx="1728192" cy="2398096"/>
          </a:xfrm>
          <a:prstGeom prst="roundRect">
            <a:avLst>
              <a:gd name="adj" fmla="val 8234"/>
            </a:avLst>
          </a:prstGeom>
          <a:solidFill>
            <a:srgbClr val="FF0000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683568" y="382832"/>
            <a:ext cx="1728192" cy="239809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8" y="750829"/>
            <a:ext cx="1148240" cy="1395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9 Grupo"/>
          <p:cNvGrpSpPr/>
          <p:nvPr/>
        </p:nvGrpSpPr>
        <p:grpSpPr>
          <a:xfrm>
            <a:off x="683568" y="2996952"/>
            <a:ext cx="1728192" cy="2398096"/>
            <a:chOff x="323529" y="526849"/>
            <a:chExt cx="2088231" cy="2398096"/>
          </a:xfrm>
        </p:grpSpPr>
        <p:sp>
          <p:nvSpPr>
            <p:cNvPr id="11" name="1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3" name="1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2" y="3216274"/>
            <a:ext cx="1441774" cy="1652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13 Grupo"/>
          <p:cNvGrpSpPr/>
          <p:nvPr/>
        </p:nvGrpSpPr>
        <p:grpSpPr>
          <a:xfrm>
            <a:off x="4788024" y="382831"/>
            <a:ext cx="1728192" cy="2398096"/>
            <a:chOff x="323529" y="526849"/>
            <a:chExt cx="2088231" cy="2398096"/>
          </a:xfrm>
        </p:grpSpPr>
        <p:sp>
          <p:nvSpPr>
            <p:cNvPr id="15" name="1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7" name="1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32" y="641891"/>
            <a:ext cx="1464576" cy="16360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17 Grupo"/>
          <p:cNvGrpSpPr/>
          <p:nvPr/>
        </p:nvGrpSpPr>
        <p:grpSpPr>
          <a:xfrm>
            <a:off x="6804248" y="382830"/>
            <a:ext cx="1728192" cy="2398096"/>
            <a:chOff x="323529" y="526849"/>
            <a:chExt cx="2088231" cy="2398096"/>
          </a:xfrm>
        </p:grpSpPr>
        <p:sp>
          <p:nvSpPr>
            <p:cNvPr id="19" name="1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2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93" y="670432"/>
            <a:ext cx="1252701" cy="1484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753629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877107" y="2348876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921487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4788024" y="2996953"/>
            <a:ext cx="1728192" cy="2398096"/>
            <a:chOff x="323529" y="526849"/>
            <a:chExt cx="2088231" cy="2398096"/>
          </a:xfrm>
        </p:grpSpPr>
        <p:sp>
          <p:nvSpPr>
            <p:cNvPr id="27" name="2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9" name="28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84555"/>
            <a:ext cx="1317086" cy="1484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29 Grupo"/>
          <p:cNvGrpSpPr/>
          <p:nvPr/>
        </p:nvGrpSpPr>
        <p:grpSpPr>
          <a:xfrm>
            <a:off x="2771800" y="2996952"/>
            <a:ext cx="1728192" cy="2398096"/>
            <a:chOff x="323529" y="526849"/>
            <a:chExt cx="2088231" cy="2398096"/>
          </a:xfrm>
        </p:grpSpPr>
        <p:sp>
          <p:nvSpPr>
            <p:cNvPr id="31" name="3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2" name="3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3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58" y="3310227"/>
            <a:ext cx="1294010" cy="1438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33 Grupo"/>
          <p:cNvGrpSpPr/>
          <p:nvPr/>
        </p:nvGrpSpPr>
        <p:grpSpPr>
          <a:xfrm>
            <a:off x="2771800" y="382832"/>
            <a:ext cx="1728192" cy="2398096"/>
            <a:chOff x="323529" y="526849"/>
            <a:chExt cx="2088231" cy="2398096"/>
          </a:xfrm>
        </p:grpSpPr>
        <p:sp>
          <p:nvSpPr>
            <p:cNvPr id="35" name="3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6" name="3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7" name="36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25" y="670434"/>
            <a:ext cx="1289816" cy="1484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37 Grupo"/>
          <p:cNvGrpSpPr/>
          <p:nvPr/>
        </p:nvGrpSpPr>
        <p:grpSpPr>
          <a:xfrm>
            <a:off x="6804248" y="2996951"/>
            <a:ext cx="1728192" cy="2398096"/>
            <a:chOff x="323529" y="526849"/>
            <a:chExt cx="2088231" cy="2398096"/>
          </a:xfrm>
        </p:grpSpPr>
        <p:sp>
          <p:nvSpPr>
            <p:cNvPr id="39" name="3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0" name="3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1" name="40 Imagen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8339">
                        <a14:foregroundMark x1="24252" y1="32773" x2="66777" y2="32773"/>
                        <a14:backgroundMark x1="25914" y1="77871" x2="42857" y2="92437"/>
                        <a14:backgroundMark x1="70764" y1="75350" x2="59468" y2="93838"/>
                        <a14:backgroundMark x1="46179" y1="75350" x2="46179" y2="78992"/>
                        <a14:backgroundMark x1="63123" y1="69748" x2="49834" y2="75910"/>
                        <a14:backgroundMark x1="33555" y1="70308" x2="38538" y2="74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496"/>
          <a:stretch/>
        </p:blipFill>
        <p:spPr>
          <a:xfrm>
            <a:off x="6962286" y="3254607"/>
            <a:ext cx="1498146" cy="1614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41 CuadroTexto"/>
          <p:cNvSpPr txBox="1"/>
          <p:nvPr/>
        </p:nvSpPr>
        <p:spPr>
          <a:xfrm>
            <a:off x="4858085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JENNY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2889039" y="4953708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GEORGE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2889039" y="234888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6921487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45 Grupo"/>
          <p:cNvGrpSpPr/>
          <p:nvPr/>
        </p:nvGrpSpPr>
        <p:grpSpPr>
          <a:xfrm>
            <a:off x="683568" y="5603413"/>
            <a:ext cx="7848871" cy="1065947"/>
            <a:chOff x="323529" y="526849"/>
            <a:chExt cx="2088231" cy="2398096"/>
          </a:xfrm>
        </p:grpSpPr>
        <p:sp>
          <p:nvSpPr>
            <p:cNvPr id="47" name="4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8" name="47 Rectángulo redondeado"/>
            <p:cNvSpPr/>
            <p:nvPr/>
          </p:nvSpPr>
          <p:spPr>
            <a:xfrm>
              <a:off x="457636" y="801733"/>
              <a:ext cx="1735671" cy="1781986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_tradnl" sz="2400" b="1" dirty="0" err="1" smtClean="0">
                  <a:solidFill>
                    <a:schemeClr val="tx1"/>
                  </a:solidFill>
                </a:rPr>
                <a:t>It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has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got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green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eyes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thin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eyebrows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brown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long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curly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hair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and a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small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nose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.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Who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is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it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?</a:t>
              </a:r>
              <a:endParaRPr lang="es-E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800807" y="4963001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" name="48 CuadroTexto"/>
          <p:cNvSpPr txBox="1"/>
          <p:nvPr/>
        </p:nvSpPr>
        <p:spPr>
          <a:xfrm>
            <a:off x="2508598" y="0"/>
            <a:ext cx="4223642" cy="38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on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correct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name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7730817" y="5877272"/>
            <a:ext cx="80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</a:rPr>
              <a:t>3/6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2" name="51 Triángulo isósceles">
            <a:hlinkClick r:id="" action="ppaction://hlinkshowjump?jump=nextslide"/>
          </p:cNvPr>
          <p:cNvSpPr/>
          <p:nvPr/>
        </p:nvSpPr>
        <p:spPr>
          <a:xfrm rot="5400000">
            <a:off x="8253788" y="5940123"/>
            <a:ext cx="1065949" cy="392532"/>
          </a:xfrm>
          <a:prstGeom prst="triangle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9321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1" grpId="0" animBg="1"/>
      <p:bldP spid="23" grpId="0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0 Rectángulo redondeado"/>
          <p:cNvSpPr/>
          <p:nvPr/>
        </p:nvSpPr>
        <p:spPr>
          <a:xfrm>
            <a:off x="6804248" y="2996953"/>
            <a:ext cx="1728192" cy="2398096"/>
          </a:xfrm>
          <a:prstGeom prst="roundRect">
            <a:avLst>
              <a:gd name="adj" fmla="val 8234"/>
            </a:avLst>
          </a:prstGeom>
          <a:solidFill>
            <a:srgbClr val="FF0000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683568" y="382832"/>
            <a:ext cx="1728192" cy="239809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8" y="750829"/>
            <a:ext cx="1148240" cy="1395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9 Grupo"/>
          <p:cNvGrpSpPr/>
          <p:nvPr/>
        </p:nvGrpSpPr>
        <p:grpSpPr>
          <a:xfrm>
            <a:off x="6804248" y="2996952"/>
            <a:ext cx="1728192" cy="2398096"/>
            <a:chOff x="323529" y="526849"/>
            <a:chExt cx="2088231" cy="2398096"/>
          </a:xfrm>
        </p:grpSpPr>
        <p:sp>
          <p:nvSpPr>
            <p:cNvPr id="11" name="1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72" y="3320678"/>
            <a:ext cx="1349217" cy="14995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13 Grupo"/>
          <p:cNvGrpSpPr/>
          <p:nvPr/>
        </p:nvGrpSpPr>
        <p:grpSpPr>
          <a:xfrm>
            <a:off x="4788024" y="382831"/>
            <a:ext cx="1728192" cy="2398096"/>
            <a:chOff x="323529" y="526849"/>
            <a:chExt cx="2088231" cy="2398096"/>
          </a:xfrm>
        </p:grpSpPr>
        <p:sp>
          <p:nvSpPr>
            <p:cNvPr id="15" name="1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7" name="1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32" y="620688"/>
            <a:ext cx="1464576" cy="1678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17 Grupo"/>
          <p:cNvGrpSpPr/>
          <p:nvPr/>
        </p:nvGrpSpPr>
        <p:grpSpPr>
          <a:xfrm>
            <a:off x="6804248" y="382830"/>
            <a:ext cx="1728192" cy="2398096"/>
            <a:chOff x="323529" y="526849"/>
            <a:chExt cx="2088231" cy="2398096"/>
          </a:xfrm>
        </p:grpSpPr>
        <p:sp>
          <p:nvSpPr>
            <p:cNvPr id="19" name="1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2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93" y="670432"/>
            <a:ext cx="1252701" cy="1484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753629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877107" y="2348876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921487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4788024" y="2996953"/>
            <a:ext cx="1728192" cy="2398096"/>
            <a:chOff x="323529" y="526849"/>
            <a:chExt cx="2088231" cy="2398096"/>
          </a:xfrm>
        </p:grpSpPr>
        <p:sp>
          <p:nvSpPr>
            <p:cNvPr id="27" name="2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9" name="28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84555"/>
            <a:ext cx="1317086" cy="1484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29 Grupo"/>
          <p:cNvGrpSpPr/>
          <p:nvPr/>
        </p:nvGrpSpPr>
        <p:grpSpPr>
          <a:xfrm>
            <a:off x="2771800" y="2996952"/>
            <a:ext cx="1728192" cy="2398096"/>
            <a:chOff x="323529" y="526849"/>
            <a:chExt cx="2088231" cy="2398096"/>
          </a:xfrm>
        </p:grpSpPr>
        <p:sp>
          <p:nvSpPr>
            <p:cNvPr id="31" name="3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2" name="3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3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58" y="3310227"/>
            <a:ext cx="1133609" cy="1438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33 Grupo"/>
          <p:cNvGrpSpPr/>
          <p:nvPr/>
        </p:nvGrpSpPr>
        <p:grpSpPr>
          <a:xfrm>
            <a:off x="2771800" y="382832"/>
            <a:ext cx="1728192" cy="2398096"/>
            <a:chOff x="323529" y="526849"/>
            <a:chExt cx="2088231" cy="2398096"/>
          </a:xfrm>
        </p:grpSpPr>
        <p:sp>
          <p:nvSpPr>
            <p:cNvPr id="35" name="3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6" name="3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7" name="36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25" y="670434"/>
            <a:ext cx="1289816" cy="1484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37 Grupo"/>
          <p:cNvGrpSpPr/>
          <p:nvPr/>
        </p:nvGrpSpPr>
        <p:grpSpPr>
          <a:xfrm>
            <a:off x="683568" y="2996951"/>
            <a:ext cx="1728192" cy="2398096"/>
            <a:chOff x="323529" y="526849"/>
            <a:chExt cx="2088231" cy="2398096"/>
          </a:xfrm>
        </p:grpSpPr>
        <p:sp>
          <p:nvSpPr>
            <p:cNvPr id="39" name="3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0" name="3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1" name="40 Imagen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8339">
                        <a14:foregroundMark x1="24252" y1="32773" x2="66777" y2="32773"/>
                        <a14:backgroundMark x1="25914" y1="77871" x2="42857" y2="92437"/>
                        <a14:backgroundMark x1="70764" y1="75350" x2="59468" y2="93838"/>
                        <a14:backgroundMark x1="46179" y1="75350" x2="46179" y2="78992"/>
                        <a14:backgroundMark x1="63123" y1="69748" x2="49834" y2="75910"/>
                        <a14:backgroundMark x1="33555" y1="70308" x2="38538" y2="74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496"/>
          <a:stretch/>
        </p:blipFill>
        <p:spPr>
          <a:xfrm>
            <a:off x="841606" y="3254607"/>
            <a:ext cx="1498146" cy="1614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41 CuadroTexto"/>
          <p:cNvSpPr txBox="1"/>
          <p:nvPr/>
        </p:nvSpPr>
        <p:spPr>
          <a:xfrm>
            <a:off x="4858085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JENNY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2889039" y="4953708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2889039" y="234888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800807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45 Grupo"/>
          <p:cNvGrpSpPr/>
          <p:nvPr/>
        </p:nvGrpSpPr>
        <p:grpSpPr>
          <a:xfrm>
            <a:off x="683568" y="5603413"/>
            <a:ext cx="7848871" cy="1065947"/>
            <a:chOff x="323529" y="526849"/>
            <a:chExt cx="2088231" cy="2398096"/>
          </a:xfrm>
        </p:grpSpPr>
        <p:sp>
          <p:nvSpPr>
            <p:cNvPr id="47" name="4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8" name="47 Rectángulo redondeado"/>
            <p:cNvSpPr/>
            <p:nvPr/>
          </p:nvSpPr>
          <p:spPr>
            <a:xfrm>
              <a:off x="457636" y="801733"/>
              <a:ext cx="1735671" cy="1781986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_tradnl" sz="2400" b="1" dirty="0" err="1" smtClean="0">
                  <a:solidFill>
                    <a:schemeClr val="tx1"/>
                  </a:solidFill>
                </a:rPr>
                <a:t>It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has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got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green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eyes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thick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eyebrows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dark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short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hair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and a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big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moustache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.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Who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is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it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?</a:t>
              </a:r>
              <a:endParaRPr lang="es-E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6921487" y="4963001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GEORGE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" name="48 CuadroTexto"/>
          <p:cNvSpPr txBox="1"/>
          <p:nvPr/>
        </p:nvSpPr>
        <p:spPr>
          <a:xfrm>
            <a:off x="2508598" y="0"/>
            <a:ext cx="4223642" cy="38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on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correct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name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7730817" y="5877272"/>
            <a:ext cx="80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</a:rPr>
              <a:t>4/6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2" name="51 Triángulo isósceles">
            <a:hlinkClick r:id="" action="ppaction://hlinkshowjump?jump=nextslide"/>
          </p:cNvPr>
          <p:cNvSpPr/>
          <p:nvPr/>
        </p:nvSpPr>
        <p:spPr>
          <a:xfrm rot="5400000">
            <a:off x="8253788" y="5940123"/>
            <a:ext cx="1065949" cy="392532"/>
          </a:xfrm>
          <a:prstGeom prst="triangle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515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1" grpId="0" animBg="1"/>
      <p:bldP spid="23" grpId="0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0 Rectángulo redondeado"/>
          <p:cNvSpPr/>
          <p:nvPr/>
        </p:nvSpPr>
        <p:spPr>
          <a:xfrm>
            <a:off x="4788024" y="382832"/>
            <a:ext cx="1728192" cy="2398096"/>
          </a:xfrm>
          <a:prstGeom prst="roundRect">
            <a:avLst>
              <a:gd name="adj" fmla="val 8234"/>
            </a:avLst>
          </a:prstGeom>
          <a:solidFill>
            <a:srgbClr val="FF0000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683568" y="382832"/>
            <a:ext cx="1728192" cy="239809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8" y="750829"/>
            <a:ext cx="1148240" cy="1395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9 Grupo"/>
          <p:cNvGrpSpPr/>
          <p:nvPr/>
        </p:nvGrpSpPr>
        <p:grpSpPr>
          <a:xfrm>
            <a:off x="4788024" y="382831"/>
            <a:ext cx="1728192" cy="2398096"/>
            <a:chOff x="323529" y="526849"/>
            <a:chExt cx="2088231" cy="2398096"/>
          </a:xfrm>
        </p:grpSpPr>
        <p:sp>
          <p:nvSpPr>
            <p:cNvPr id="11" name="1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28" l="0" r="93231">
                        <a14:foregroundMark x1="24615" y1="31025" x2="69231" y2="33241"/>
                        <a14:foregroundMark x1="56000" y1="71191" x2="44000" y2="72022"/>
                        <a14:foregroundMark x1="74769" y1="59280" x2="59077" y2="67036"/>
                        <a14:backgroundMark x1="38769" y1="73407" x2="51385" y2="80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337" b="21316"/>
          <a:stretch/>
        </p:blipFill>
        <p:spPr>
          <a:xfrm>
            <a:off x="4999859" y="724021"/>
            <a:ext cx="1278611" cy="1459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13 Grupo"/>
          <p:cNvGrpSpPr/>
          <p:nvPr/>
        </p:nvGrpSpPr>
        <p:grpSpPr>
          <a:xfrm>
            <a:off x="6804248" y="2975120"/>
            <a:ext cx="1728192" cy="2398096"/>
            <a:chOff x="323529" y="526849"/>
            <a:chExt cx="2088231" cy="2398096"/>
          </a:xfrm>
        </p:grpSpPr>
        <p:sp>
          <p:nvSpPr>
            <p:cNvPr id="15" name="1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7" name="1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056" y="3234180"/>
            <a:ext cx="1464576" cy="16360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17 Grupo"/>
          <p:cNvGrpSpPr/>
          <p:nvPr/>
        </p:nvGrpSpPr>
        <p:grpSpPr>
          <a:xfrm>
            <a:off x="6804248" y="382830"/>
            <a:ext cx="1728192" cy="2398096"/>
            <a:chOff x="323529" y="526849"/>
            <a:chExt cx="2088231" cy="2398096"/>
          </a:xfrm>
        </p:grpSpPr>
        <p:sp>
          <p:nvSpPr>
            <p:cNvPr id="19" name="1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2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93" y="670432"/>
            <a:ext cx="1252701" cy="1484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753629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93331" y="4941165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921487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4788024" y="2996953"/>
            <a:ext cx="1728192" cy="2398096"/>
            <a:chOff x="323529" y="526849"/>
            <a:chExt cx="2088231" cy="2398096"/>
          </a:xfrm>
        </p:grpSpPr>
        <p:sp>
          <p:nvSpPr>
            <p:cNvPr id="27" name="2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9" name="2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84555"/>
            <a:ext cx="1317086" cy="1484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29 Grupo"/>
          <p:cNvGrpSpPr/>
          <p:nvPr/>
        </p:nvGrpSpPr>
        <p:grpSpPr>
          <a:xfrm>
            <a:off x="2771800" y="2996952"/>
            <a:ext cx="1728192" cy="2398096"/>
            <a:chOff x="323529" y="526849"/>
            <a:chExt cx="2088231" cy="2398096"/>
          </a:xfrm>
        </p:grpSpPr>
        <p:sp>
          <p:nvSpPr>
            <p:cNvPr id="31" name="3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2" name="3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3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58" y="3310227"/>
            <a:ext cx="1133609" cy="1438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33 Grupo"/>
          <p:cNvGrpSpPr/>
          <p:nvPr/>
        </p:nvGrpSpPr>
        <p:grpSpPr>
          <a:xfrm>
            <a:off x="2771800" y="382832"/>
            <a:ext cx="1728192" cy="2398096"/>
            <a:chOff x="323529" y="526849"/>
            <a:chExt cx="2088231" cy="2398096"/>
          </a:xfrm>
        </p:grpSpPr>
        <p:sp>
          <p:nvSpPr>
            <p:cNvPr id="35" name="3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6" name="3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7" name="36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25" y="670434"/>
            <a:ext cx="1289816" cy="1484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37 Grupo"/>
          <p:cNvGrpSpPr/>
          <p:nvPr/>
        </p:nvGrpSpPr>
        <p:grpSpPr>
          <a:xfrm>
            <a:off x="683568" y="2996951"/>
            <a:ext cx="1728192" cy="2398096"/>
            <a:chOff x="323529" y="526849"/>
            <a:chExt cx="2088231" cy="2398096"/>
          </a:xfrm>
        </p:grpSpPr>
        <p:sp>
          <p:nvSpPr>
            <p:cNvPr id="39" name="3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0" name="3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1" name="40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95" y="3282522"/>
            <a:ext cx="1154221" cy="151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41 CuadroTexto"/>
          <p:cNvSpPr txBox="1"/>
          <p:nvPr/>
        </p:nvSpPr>
        <p:spPr>
          <a:xfrm>
            <a:off x="4858085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JENNY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2889039" y="4953708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2889039" y="234888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800807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45 Grupo"/>
          <p:cNvGrpSpPr/>
          <p:nvPr/>
        </p:nvGrpSpPr>
        <p:grpSpPr>
          <a:xfrm>
            <a:off x="683568" y="5603413"/>
            <a:ext cx="7848871" cy="1065947"/>
            <a:chOff x="323529" y="526849"/>
            <a:chExt cx="2088231" cy="2398096"/>
          </a:xfrm>
        </p:grpSpPr>
        <p:sp>
          <p:nvSpPr>
            <p:cNvPr id="47" name="4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8" name="47 Rectángulo redondeado"/>
            <p:cNvSpPr/>
            <p:nvPr/>
          </p:nvSpPr>
          <p:spPr>
            <a:xfrm>
              <a:off x="457636" y="801733"/>
              <a:ext cx="1735671" cy="1781986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_tradnl" sz="2400" b="1" dirty="0" err="1" smtClean="0">
                  <a:solidFill>
                    <a:schemeClr val="tx1"/>
                  </a:solidFill>
                </a:rPr>
                <a:t>It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has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got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blue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eyes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thin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eyebrows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fair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short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hair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and a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big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mouth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.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Who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is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it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?</a:t>
              </a:r>
              <a:endParaRPr lang="es-E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4905263" y="234888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" name="48 CuadroTexto"/>
          <p:cNvSpPr txBox="1"/>
          <p:nvPr/>
        </p:nvSpPr>
        <p:spPr>
          <a:xfrm>
            <a:off x="2508598" y="0"/>
            <a:ext cx="4223642" cy="38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on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correct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name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7730817" y="5877272"/>
            <a:ext cx="80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</a:rPr>
              <a:t>5/6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2" name="51 Triángulo isósceles">
            <a:hlinkClick r:id="" action="ppaction://hlinkshowjump?jump=nextslide"/>
          </p:cNvPr>
          <p:cNvSpPr/>
          <p:nvPr/>
        </p:nvSpPr>
        <p:spPr>
          <a:xfrm rot="5400000">
            <a:off x="8253788" y="5940123"/>
            <a:ext cx="1065949" cy="392532"/>
          </a:xfrm>
          <a:prstGeom prst="triangle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42947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1" grpId="0" animBg="1"/>
      <p:bldP spid="23" grpId="0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0 Rectángulo redondeado"/>
          <p:cNvSpPr/>
          <p:nvPr/>
        </p:nvSpPr>
        <p:spPr>
          <a:xfrm>
            <a:off x="683568" y="2996953"/>
            <a:ext cx="1728192" cy="2398096"/>
          </a:xfrm>
          <a:prstGeom prst="roundRect">
            <a:avLst>
              <a:gd name="adj" fmla="val 8234"/>
            </a:avLst>
          </a:prstGeom>
          <a:solidFill>
            <a:srgbClr val="FF0000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683568" y="382832"/>
            <a:ext cx="1728192" cy="239809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8" y="750829"/>
            <a:ext cx="1148240" cy="1395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9 Grupo"/>
          <p:cNvGrpSpPr/>
          <p:nvPr/>
        </p:nvGrpSpPr>
        <p:grpSpPr>
          <a:xfrm>
            <a:off x="683568" y="2996952"/>
            <a:ext cx="1728192" cy="2398096"/>
            <a:chOff x="323529" y="526849"/>
            <a:chExt cx="2088231" cy="2398096"/>
          </a:xfrm>
        </p:grpSpPr>
        <p:sp>
          <p:nvSpPr>
            <p:cNvPr id="11" name="1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8" y="3284555"/>
            <a:ext cx="1152671" cy="15125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13 Grupo"/>
          <p:cNvGrpSpPr/>
          <p:nvPr/>
        </p:nvGrpSpPr>
        <p:grpSpPr>
          <a:xfrm>
            <a:off x="6804248" y="2975120"/>
            <a:ext cx="1728192" cy="2398096"/>
            <a:chOff x="323529" y="526849"/>
            <a:chExt cx="2088231" cy="2398096"/>
          </a:xfrm>
        </p:grpSpPr>
        <p:sp>
          <p:nvSpPr>
            <p:cNvPr id="15" name="1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7" name="1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056" y="3234180"/>
            <a:ext cx="1464576" cy="16360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17 Grupo"/>
          <p:cNvGrpSpPr/>
          <p:nvPr/>
        </p:nvGrpSpPr>
        <p:grpSpPr>
          <a:xfrm>
            <a:off x="6804248" y="382830"/>
            <a:ext cx="1728192" cy="2398096"/>
            <a:chOff x="323529" y="526849"/>
            <a:chExt cx="2088231" cy="2398096"/>
          </a:xfrm>
        </p:grpSpPr>
        <p:sp>
          <p:nvSpPr>
            <p:cNvPr id="19" name="1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2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93" y="670432"/>
            <a:ext cx="1252701" cy="1484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753629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93331" y="4941165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921487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4788024" y="2996953"/>
            <a:ext cx="1728192" cy="2398096"/>
            <a:chOff x="323529" y="526849"/>
            <a:chExt cx="2088231" cy="2398096"/>
          </a:xfrm>
        </p:grpSpPr>
        <p:sp>
          <p:nvSpPr>
            <p:cNvPr id="27" name="2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9" name="28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84555"/>
            <a:ext cx="1317086" cy="1484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29 Grupo"/>
          <p:cNvGrpSpPr/>
          <p:nvPr/>
        </p:nvGrpSpPr>
        <p:grpSpPr>
          <a:xfrm>
            <a:off x="2771800" y="2996952"/>
            <a:ext cx="1728192" cy="2398096"/>
            <a:chOff x="323529" y="526849"/>
            <a:chExt cx="2088231" cy="2398096"/>
          </a:xfrm>
        </p:grpSpPr>
        <p:sp>
          <p:nvSpPr>
            <p:cNvPr id="31" name="3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2" name="3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3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58" y="3310227"/>
            <a:ext cx="1133609" cy="1438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33 Grupo"/>
          <p:cNvGrpSpPr/>
          <p:nvPr/>
        </p:nvGrpSpPr>
        <p:grpSpPr>
          <a:xfrm>
            <a:off x="2771800" y="382832"/>
            <a:ext cx="1728192" cy="2398096"/>
            <a:chOff x="323529" y="526849"/>
            <a:chExt cx="2088231" cy="2398096"/>
          </a:xfrm>
        </p:grpSpPr>
        <p:sp>
          <p:nvSpPr>
            <p:cNvPr id="35" name="3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6" name="3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7" name="36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25" y="670434"/>
            <a:ext cx="1289816" cy="1484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37 Grupo"/>
          <p:cNvGrpSpPr/>
          <p:nvPr/>
        </p:nvGrpSpPr>
        <p:grpSpPr>
          <a:xfrm>
            <a:off x="4788024" y="382832"/>
            <a:ext cx="1728192" cy="2398096"/>
            <a:chOff x="323529" y="526849"/>
            <a:chExt cx="2088231" cy="2398096"/>
          </a:xfrm>
        </p:grpSpPr>
        <p:sp>
          <p:nvSpPr>
            <p:cNvPr id="39" name="3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0" name="3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1" name="40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50829"/>
            <a:ext cx="1321380" cy="1395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41 CuadroTexto"/>
          <p:cNvSpPr txBox="1"/>
          <p:nvPr/>
        </p:nvSpPr>
        <p:spPr>
          <a:xfrm>
            <a:off x="4858085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JENNY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2889039" y="4953708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2889039" y="234888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4905263" y="2348881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MARGE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45 Grupo"/>
          <p:cNvGrpSpPr/>
          <p:nvPr/>
        </p:nvGrpSpPr>
        <p:grpSpPr>
          <a:xfrm>
            <a:off x="683568" y="5603413"/>
            <a:ext cx="7848871" cy="1065947"/>
            <a:chOff x="323529" y="526849"/>
            <a:chExt cx="2088231" cy="2398096"/>
          </a:xfrm>
        </p:grpSpPr>
        <p:sp>
          <p:nvSpPr>
            <p:cNvPr id="47" name="4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8" name="47 Rectángulo redondeado"/>
            <p:cNvSpPr/>
            <p:nvPr/>
          </p:nvSpPr>
          <p:spPr>
            <a:xfrm>
              <a:off x="457636" y="801733"/>
              <a:ext cx="1735671" cy="1781986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_tradnl" sz="2400" b="1" dirty="0" err="1" smtClean="0">
                  <a:solidFill>
                    <a:schemeClr val="tx1"/>
                  </a:solidFill>
                </a:rPr>
                <a:t>It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has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got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brown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eyes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thin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eyebrows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brown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short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hair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, a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small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nose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and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thick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lips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.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Who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is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tx1"/>
                  </a:solidFill>
                </a:rPr>
                <a:t>it</a:t>
              </a:r>
              <a:r>
                <a:rPr lang="es-ES_tradnl" sz="2400" b="1" dirty="0" smtClean="0">
                  <a:solidFill>
                    <a:schemeClr val="tx1"/>
                  </a:solidFill>
                </a:rPr>
                <a:t>?</a:t>
              </a:r>
              <a:endParaRPr lang="es-E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800807" y="4963001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" name="48 CuadroTexto"/>
          <p:cNvSpPr txBox="1"/>
          <p:nvPr/>
        </p:nvSpPr>
        <p:spPr>
          <a:xfrm>
            <a:off x="2508598" y="0"/>
            <a:ext cx="4223642" cy="38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on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correct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name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7730817" y="5877272"/>
            <a:ext cx="80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</a:rPr>
              <a:t>6/6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2" name="51 Triángulo isósceles">
            <a:hlinkClick r:id="" action="ppaction://hlinkshowjump?jump=nextslide"/>
          </p:cNvPr>
          <p:cNvSpPr/>
          <p:nvPr/>
        </p:nvSpPr>
        <p:spPr>
          <a:xfrm rot="5400000">
            <a:off x="8253788" y="5940123"/>
            <a:ext cx="1065949" cy="392532"/>
          </a:xfrm>
          <a:prstGeom prst="triangle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9046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1" grpId="0" animBg="1"/>
      <p:bldP spid="23" grpId="0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 redondeado"/>
          <p:cNvSpPr/>
          <p:nvPr/>
        </p:nvSpPr>
        <p:spPr>
          <a:xfrm>
            <a:off x="4499992" y="2931693"/>
            <a:ext cx="4320479" cy="1361403"/>
          </a:xfrm>
          <a:prstGeom prst="roundRect">
            <a:avLst>
              <a:gd name="adj" fmla="val 8234"/>
            </a:avLst>
          </a:prstGeom>
          <a:solidFill>
            <a:schemeClr val="accent2">
              <a:alpha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467544" y="1088740"/>
            <a:ext cx="3600400" cy="500455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16339" y="620689"/>
              <a:ext cx="1851406" cy="2123413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401"/>
            <a:ext cx="2955678" cy="32728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46 Rectángulo redondeado"/>
          <p:cNvSpPr/>
          <p:nvPr/>
        </p:nvSpPr>
        <p:spPr>
          <a:xfrm>
            <a:off x="4499993" y="1122802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4852313" y="1278854"/>
            <a:ext cx="3824143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 smtClean="0">
                <a:solidFill>
                  <a:schemeClr val="tx1"/>
                </a:solidFill>
              </a:rPr>
              <a:t>It</a:t>
            </a:r>
            <a:r>
              <a:rPr lang="es-ES_tradnl" sz="2000" b="1" dirty="0" smtClean="0">
                <a:solidFill>
                  <a:schemeClr val="tx1"/>
                </a:solidFill>
              </a:rPr>
              <a:t> has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got</a:t>
            </a:r>
            <a:r>
              <a:rPr lang="es-ES_tradnl" sz="2000" b="1" dirty="0" smtClean="0">
                <a:solidFill>
                  <a:schemeClr val="tx1"/>
                </a:solidFill>
              </a:rPr>
              <a:t> blue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eyes</a:t>
            </a:r>
            <a:r>
              <a:rPr lang="es-ES_tradnl" sz="2000" b="1" dirty="0" smtClean="0">
                <a:solidFill>
                  <a:schemeClr val="tx1"/>
                </a:solidFill>
              </a:rPr>
              <a:t>,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thin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eyebrows</a:t>
            </a:r>
            <a:r>
              <a:rPr lang="es-ES_tradnl" sz="2000" b="1" dirty="0" smtClean="0">
                <a:solidFill>
                  <a:schemeClr val="tx1"/>
                </a:solidFill>
              </a:rPr>
              <a:t>,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fair</a:t>
            </a:r>
            <a:r>
              <a:rPr lang="es-ES_tradnl" sz="2000" b="1" dirty="0" smtClean="0">
                <a:solidFill>
                  <a:schemeClr val="tx1"/>
                </a:solidFill>
              </a:rPr>
              <a:t> short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curly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hair</a:t>
            </a:r>
            <a:r>
              <a:rPr lang="es-ES_tradnl" sz="2000" b="1" dirty="0" smtClean="0">
                <a:solidFill>
                  <a:schemeClr val="tx1"/>
                </a:solidFill>
              </a:rPr>
              <a:t>, </a:t>
            </a:r>
          </a:p>
          <a:p>
            <a:r>
              <a:rPr lang="es-ES_tradnl" sz="2000" b="1" dirty="0" smtClean="0">
                <a:solidFill>
                  <a:schemeClr val="tx1"/>
                </a:solidFill>
              </a:rPr>
              <a:t>a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small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nose</a:t>
            </a:r>
            <a:r>
              <a:rPr lang="es-ES_tradnl" sz="2000" b="1" dirty="0" smtClean="0">
                <a:solidFill>
                  <a:schemeClr val="tx1"/>
                </a:solidFill>
              </a:rPr>
              <a:t> and a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small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mouth</a:t>
            </a:r>
            <a:r>
              <a:rPr lang="es-ES_tradnl" sz="2000" b="1" dirty="0" smtClean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524822" y="6237312"/>
            <a:ext cx="4223642" cy="38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on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correct</a:t>
            </a:r>
            <a:r>
              <a:rPr lang="es-ES_tradnl" b="1" dirty="0" smtClean="0">
                <a:solidFill>
                  <a:schemeClr val="bg1"/>
                </a:solidFill>
              </a:rPr>
              <a:t>  </a:t>
            </a:r>
            <a:r>
              <a:rPr lang="es-ES_tradnl" b="1" dirty="0" err="1" smtClean="0">
                <a:solidFill>
                  <a:schemeClr val="bg1"/>
                </a:solidFill>
              </a:rPr>
              <a:t>letter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4203687" y="1550042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A</a:t>
            </a:r>
            <a:endParaRPr lang="es-ES" sz="3200" b="1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4499992" y="2938442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4852313" y="3094494"/>
            <a:ext cx="3824142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 smtClean="0">
                <a:solidFill>
                  <a:schemeClr val="tx1"/>
                </a:solidFill>
              </a:rPr>
              <a:t>It</a:t>
            </a:r>
            <a:r>
              <a:rPr lang="es-ES_tradnl" sz="2000" b="1" dirty="0" smtClean="0">
                <a:solidFill>
                  <a:schemeClr val="tx1"/>
                </a:solidFill>
              </a:rPr>
              <a:t> has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got</a:t>
            </a:r>
            <a:r>
              <a:rPr lang="es-ES_tradnl" sz="2000" b="1" dirty="0" smtClean="0">
                <a:solidFill>
                  <a:schemeClr val="tx1"/>
                </a:solidFill>
              </a:rPr>
              <a:t> blue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eyes</a:t>
            </a:r>
            <a:r>
              <a:rPr lang="es-ES_tradnl" sz="2000" b="1" dirty="0" smtClean="0">
                <a:solidFill>
                  <a:schemeClr val="tx1"/>
                </a:solidFill>
              </a:rPr>
              <a:t>,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thin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eyebrows</a:t>
            </a:r>
            <a:r>
              <a:rPr lang="es-ES_tradnl" sz="2000" b="1" dirty="0" smtClean="0">
                <a:solidFill>
                  <a:schemeClr val="tx1"/>
                </a:solidFill>
              </a:rPr>
              <a:t>,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fair</a:t>
            </a:r>
            <a:r>
              <a:rPr lang="es-ES_tradnl" sz="2000" b="1" dirty="0" smtClean="0">
                <a:solidFill>
                  <a:schemeClr val="tx1"/>
                </a:solidFill>
              </a:rPr>
              <a:t> short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straight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hair</a:t>
            </a:r>
            <a:r>
              <a:rPr lang="es-ES_tradnl" sz="2000" b="1" dirty="0" smtClean="0">
                <a:solidFill>
                  <a:schemeClr val="tx1"/>
                </a:solidFill>
              </a:rPr>
              <a:t>, a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small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nose</a:t>
            </a:r>
            <a:r>
              <a:rPr lang="es-ES_tradnl" sz="2000" b="1" dirty="0" smtClean="0">
                <a:solidFill>
                  <a:schemeClr val="tx1"/>
                </a:solidFill>
              </a:rPr>
              <a:t> and a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small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mouth</a:t>
            </a:r>
            <a:r>
              <a:rPr lang="es-ES_tradnl" sz="2000" b="1" dirty="0" smtClean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4499992" y="4731893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26" name="25 Rectángulo redondeado"/>
          <p:cNvSpPr/>
          <p:nvPr/>
        </p:nvSpPr>
        <p:spPr>
          <a:xfrm>
            <a:off x="4852313" y="4887945"/>
            <a:ext cx="3824142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 smtClean="0">
                <a:solidFill>
                  <a:schemeClr val="tx1"/>
                </a:solidFill>
              </a:rPr>
              <a:t>It</a:t>
            </a:r>
            <a:r>
              <a:rPr lang="es-ES_tradnl" sz="2000" b="1" dirty="0" smtClean="0">
                <a:solidFill>
                  <a:schemeClr val="tx1"/>
                </a:solidFill>
              </a:rPr>
              <a:t> has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got</a:t>
            </a:r>
            <a:r>
              <a:rPr lang="es-ES_tradnl" sz="2000" b="1" dirty="0" smtClean="0">
                <a:solidFill>
                  <a:schemeClr val="tx1"/>
                </a:solidFill>
              </a:rPr>
              <a:t> blue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eyes</a:t>
            </a:r>
            <a:r>
              <a:rPr lang="es-ES_tradnl" sz="2000" b="1" dirty="0" smtClean="0">
                <a:solidFill>
                  <a:schemeClr val="tx1"/>
                </a:solidFill>
              </a:rPr>
              <a:t>,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thin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eyebrows</a:t>
            </a:r>
            <a:r>
              <a:rPr lang="es-ES_tradnl" sz="2000" b="1" dirty="0" smtClean="0">
                <a:solidFill>
                  <a:schemeClr val="tx1"/>
                </a:solidFill>
              </a:rPr>
              <a:t>,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fair</a:t>
            </a:r>
            <a:r>
              <a:rPr lang="es-ES_tradnl" sz="2000" b="1" dirty="0" smtClean="0">
                <a:solidFill>
                  <a:schemeClr val="tx1"/>
                </a:solidFill>
              </a:rPr>
              <a:t> short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straight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hair</a:t>
            </a:r>
            <a:r>
              <a:rPr lang="es-ES_tradnl" sz="2000" b="1" dirty="0" smtClean="0">
                <a:solidFill>
                  <a:schemeClr val="tx1"/>
                </a:solidFill>
              </a:rPr>
              <a:t>, a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big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nose</a:t>
            </a:r>
            <a:r>
              <a:rPr lang="es-ES_tradnl" sz="2000" b="1" dirty="0" smtClean="0">
                <a:solidFill>
                  <a:schemeClr val="tx1"/>
                </a:solidFill>
              </a:rPr>
              <a:t> and a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small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mouth</a:t>
            </a:r>
            <a:r>
              <a:rPr lang="es-ES_tradnl" sz="2000" b="1" dirty="0" smtClean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4211960" y="3356992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B</a:t>
            </a:r>
            <a:endParaRPr lang="es-ES" sz="3200" b="1" dirty="0"/>
          </a:p>
        </p:txBody>
      </p:sp>
      <p:sp>
        <p:nvSpPr>
          <p:cNvPr id="56" name="55 Rectángulo redondeado"/>
          <p:cNvSpPr/>
          <p:nvPr/>
        </p:nvSpPr>
        <p:spPr>
          <a:xfrm>
            <a:off x="4211960" y="5157192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/>
              <a:t>C</a:t>
            </a:r>
            <a:endParaRPr lang="es-ES" sz="3200" b="1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8876"/>
            <a:ext cx="2864883" cy="627836"/>
          </a:xfrm>
          <a:prstGeom prst="rect">
            <a:avLst/>
          </a:prstGeom>
        </p:spPr>
      </p:pic>
      <p:sp>
        <p:nvSpPr>
          <p:cNvPr id="8" name="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82832"/>
          </a:xfrm>
          <a:prstGeom prst="actionButtonForwardNex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6762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27" grpId="0" animBg="1"/>
      <p:bldP spid="48" grpId="0" animBg="1"/>
      <p:bldP spid="21" grpId="0" animBg="1"/>
      <p:bldP spid="2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 redondeado"/>
          <p:cNvSpPr/>
          <p:nvPr/>
        </p:nvSpPr>
        <p:spPr>
          <a:xfrm>
            <a:off x="4499993" y="4725144"/>
            <a:ext cx="4320479" cy="1361403"/>
          </a:xfrm>
          <a:prstGeom prst="roundRect">
            <a:avLst>
              <a:gd name="adj" fmla="val 8234"/>
            </a:avLst>
          </a:prstGeom>
          <a:solidFill>
            <a:schemeClr val="accent2">
              <a:alpha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467544" y="1088740"/>
            <a:ext cx="3600400" cy="500455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rgbClr val="FF0000">
                <a:alpha val="4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16339" y="620689"/>
              <a:ext cx="1851406" cy="2123413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400"/>
            <a:ext cx="2908012" cy="36928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46 Rectángulo redondeado"/>
          <p:cNvSpPr/>
          <p:nvPr/>
        </p:nvSpPr>
        <p:spPr>
          <a:xfrm>
            <a:off x="4499993" y="1122802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4852312" y="1278854"/>
            <a:ext cx="3824143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 smtClean="0">
                <a:solidFill>
                  <a:schemeClr val="tx1"/>
                </a:solidFill>
              </a:rPr>
              <a:t>It</a:t>
            </a:r>
            <a:r>
              <a:rPr lang="es-ES_tradnl" sz="2000" b="1" dirty="0" smtClean="0">
                <a:solidFill>
                  <a:schemeClr val="tx1"/>
                </a:solidFill>
              </a:rPr>
              <a:t> has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got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purple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eyes</a:t>
            </a:r>
            <a:r>
              <a:rPr lang="es-ES_tradnl" sz="2000" b="1" dirty="0" smtClean="0">
                <a:solidFill>
                  <a:schemeClr val="tx1"/>
                </a:solidFill>
              </a:rPr>
              <a:t>,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thin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eyebrows</a:t>
            </a:r>
            <a:r>
              <a:rPr lang="es-ES_tradnl" sz="2000" b="1" dirty="0" smtClean="0">
                <a:solidFill>
                  <a:schemeClr val="tx1"/>
                </a:solidFill>
              </a:rPr>
              <a:t>,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white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straight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hair</a:t>
            </a:r>
            <a:r>
              <a:rPr lang="es-ES_tradnl" sz="2000" b="1" dirty="0" smtClean="0">
                <a:solidFill>
                  <a:schemeClr val="tx1"/>
                </a:solidFill>
              </a:rPr>
              <a:t>, a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small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nose</a:t>
            </a:r>
            <a:r>
              <a:rPr lang="es-ES_tradnl" sz="2000" b="1" dirty="0" smtClean="0">
                <a:solidFill>
                  <a:schemeClr val="tx1"/>
                </a:solidFill>
              </a:rPr>
              <a:t> and 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small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ears</a:t>
            </a:r>
            <a:r>
              <a:rPr lang="es-ES_tradnl" sz="2000" b="1" dirty="0" smtClean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4203687" y="1556792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A</a:t>
            </a:r>
            <a:endParaRPr lang="es-ES" sz="3200" b="1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4499993" y="4731893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4852312" y="4887945"/>
            <a:ext cx="3824144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>
                <a:solidFill>
                  <a:schemeClr val="tx1"/>
                </a:solidFill>
              </a:rPr>
              <a:t>It</a:t>
            </a:r>
            <a:r>
              <a:rPr lang="es-ES_tradnl" sz="2000" b="1" dirty="0">
                <a:solidFill>
                  <a:schemeClr val="tx1"/>
                </a:solidFill>
              </a:rPr>
              <a:t> has </a:t>
            </a:r>
            <a:r>
              <a:rPr lang="es-ES_tradnl" sz="2000" b="1" dirty="0" err="1">
                <a:solidFill>
                  <a:schemeClr val="tx1"/>
                </a:solidFill>
              </a:rPr>
              <a:t>got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purple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eyes</a:t>
            </a:r>
            <a:r>
              <a:rPr lang="es-ES_tradnl" sz="2000" b="1" dirty="0">
                <a:solidFill>
                  <a:schemeClr val="tx1"/>
                </a:solidFill>
              </a:rPr>
              <a:t>, </a:t>
            </a:r>
            <a:r>
              <a:rPr lang="es-ES_tradnl" sz="2000" b="1" dirty="0" err="1">
                <a:solidFill>
                  <a:schemeClr val="tx1"/>
                </a:solidFill>
              </a:rPr>
              <a:t>thin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eyebrows</a:t>
            </a:r>
            <a:r>
              <a:rPr lang="es-ES_tradnl" sz="2000" b="1" dirty="0">
                <a:solidFill>
                  <a:schemeClr val="tx1"/>
                </a:solidFill>
              </a:rPr>
              <a:t>, </a:t>
            </a:r>
            <a:r>
              <a:rPr lang="es-ES_tradnl" sz="2000" b="1" dirty="0" err="1">
                <a:solidFill>
                  <a:schemeClr val="tx1"/>
                </a:solidFill>
              </a:rPr>
              <a:t>white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straight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hair</a:t>
            </a:r>
            <a:r>
              <a:rPr lang="es-ES_tradnl" sz="2000" b="1" dirty="0">
                <a:solidFill>
                  <a:schemeClr val="tx1"/>
                </a:solidFill>
              </a:rPr>
              <a:t>, a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small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nose</a:t>
            </a:r>
            <a:r>
              <a:rPr lang="es-ES_tradnl" sz="2000" b="1" dirty="0">
                <a:solidFill>
                  <a:schemeClr val="tx1"/>
                </a:solidFill>
              </a:rPr>
              <a:t> and  </a:t>
            </a:r>
            <a:r>
              <a:rPr lang="es-ES_tradnl" sz="2000" b="1" dirty="0" err="1">
                <a:solidFill>
                  <a:schemeClr val="tx1"/>
                </a:solidFill>
              </a:rPr>
              <a:t>big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ears</a:t>
            </a:r>
            <a:r>
              <a:rPr lang="es-ES_tradnl" sz="2000" b="1" dirty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4499992" y="2924944"/>
            <a:ext cx="4320479" cy="1361403"/>
          </a:xfrm>
          <a:prstGeom prst="roundRect">
            <a:avLst>
              <a:gd name="adj" fmla="val 8234"/>
            </a:avLst>
          </a:prstGeom>
          <a:solidFill>
            <a:srgbClr val="00CCFF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sp>
        <p:nvSpPr>
          <p:cNvPr id="26" name="25 Rectángulo redondeado"/>
          <p:cNvSpPr/>
          <p:nvPr/>
        </p:nvSpPr>
        <p:spPr>
          <a:xfrm>
            <a:off x="4852312" y="3080996"/>
            <a:ext cx="3824143" cy="1011636"/>
          </a:xfrm>
          <a:prstGeom prst="roundRect">
            <a:avLst>
              <a:gd name="adj" fmla="val 8234"/>
            </a:avLst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10200000"/>
            </a:lightRig>
          </a:scene3d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err="1" smtClean="0">
                <a:solidFill>
                  <a:schemeClr val="tx1"/>
                </a:solidFill>
              </a:rPr>
              <a:t>It</a:t>
            </a:r>
            <a:r>
              <a:rPr lang="es-ES_tradnl" sz="2000" b="1" dirty="0" smtClean="0">
                <a:solidFill>
                  <a:schemeClr val="tx1"/>
                </a:solidFill>
              </a:rPr>
              <a:t> has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got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purple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eyes</a:t>
            </a:r>
            <a:r>
              <a:rPr lang="es-ES_tradnl" sz="2000" b="1" dirty="0" smtClean="0">
                <a:solidFill>
                  <a:schemeClr val="tx1"/>
                </a:solidFill>
              </a:rPr>
              <a:t>,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thin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eyebrows</a:t>
            </a:r>
            <a:r>
              <a:rPr lang="es-ES_tradnl" sz="2000" b="1" dirty="0" smtClean="0">
                <a:solidFill>
                  <a:schemeClr val="tx1"/>
                </a:solidFill>
              </a:rPr>
              <a:t>,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white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straight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hair</a:t>
            </a:r>
            <a:r>
              <a:rPr lang="es-ES_tradnl" sz="2000" b="1" dirty="0" smtClean="0">
                <a:solidFill>
                  <a:schemeClr val="tx1"/>
                </a:solidFill>
              </a:rPr>
              <a:t>, a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big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nose</a:t>
            </a:r>
            <a:r>
              <a:rPr lang="es-ES_tradnl" sz="2000" b="1" dirty="0" smtClean="0">
                <a:solidFill>
                  <a:schemeClr val="tx1"/>
                </a:solidFill>
              </a:rPr>
              <a:t> and 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big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ears</a:t>
            </a:r>
            <a:r>
              <a:rPr lang="es-ES_tradnl" sz="2000" b="1" dirty="0" smtClean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4211961" y="5157192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C</a:t>
            </a:r>
            <a:endParaRPr lang="es-ES" sz="3200" b="1" dirty="0"/>
          </a:p>
        </p:txBody>
      </p:sp>
      <p:sp>
        <p:nvSpPr>
          <p:cNvPr id="56" name="55 Rectángulo redondeado"/>
          <p:cNvSpPr/>
          <p:nvPr/>
        </p:nvSpPr>
        <p:spPr>
          <a:xfrm>
            <a:off x="4211960" y="3356992"/>
            <a:ext cx="552475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B</a:t>
            </a:r>
            <a:endParaRPr lang="es-ES" sz="3200" b="1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8876"/>
            <a:ext cx="2864883" cy="627836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4524822" y="6237312"/>
            <a:ext cx="4223642" cy="38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on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correct</a:t>
            </a:r>
            <a:r>
              <a:rPr lang="es-ES_tradnl" b="1" dirty="0" smtClean="0">
                <a:solidFill>
                  <a:schemeClr val="bg1"/>
                </a:solidFill>
              </a:rPr>
              <a:t>  </a:t>
            </a:r>
            <a:r>
              <a:rPr lang="es-ES_tradnl" b="1" dirty="0" err="1" smtClean="0">
                <a:solidFill>
                  <a:schemeClr val="bg1"/>
                </a:solidFill>
              </a:rPr>
              <a:t>letter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2" name="21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82832"/>
          </a:xfrm>
          <a:prstGeom prst="actionButtonForwardNex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7282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27" grpId="0" animBg="1"/>
      <p:bldP spid="48" grpId="0" animBg="1"/>
      <p:bldP spid="21" grpId="0" animBg="1"/>
      <p:bldP spid="26" grpId="0" animBg="1"/>
      <p:bldP spid="2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598</Words>
  <Application>Microsoft Office PowerPoint</Application>
  <PresentationFormat>Presentación en pantalla (4:3)</PresentationFormat>
  <Paragraphs>125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PACKARD</cp:lastModifiedBy>
  <cp:revision>63</cp:revision>
  <dcterms:created xsi:type="dcterms:W3CDTF">2013-01-01T19:40:45Z</dcterms:created>
  <dcterms:modified xsi:type="dcterms:W3CDTF">2015-01-31T17:43:35Z</dcterms:modified>
</cp:coreProperties>
</file>