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</p:sldIdLst>
  <p:sldSz cy="5143500" cx="9144000"/>
  <p:notesSz cx="6858000" cy="9144000"/>
  <p:embeddedFontLst>
    <p:embeddedFont>
      <p:font typeface="Playfair Display"/>
      <p:regular r:id="rId38"/>
      <p:bold r:id="rId39"/>
      <p:italic r:id="rId40"/>
      <p:boldItalic r:id="rId41"/>
    </p:embeddedFont>
    <p:embeddedFont>
      <p:font typeface="Montserrat"/>
      <p:regular r:id="rId42"/>
      <p:bold r:id="rId43"/>
      <p:italic r:id="rId44"/>
      <p:boldItalic r:id="rId45"/>
    </p:embeddedFont>
    <p:embeddedFont>
      <p:font typeface="Oswald"/>
      <p:regular r:id="rId46"/>
      <p:bold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EA2CFDB-50D8-44B6-AC5C-6292AC5C403F}">
  <a:tblStyle styleId="{4EA2CFDB-50D8-44B6-AC5C-6292AC5C403F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layfairDisplay-italic.fntdata"/><Relationship Id="rId20" Type="http://schemas.openxmlformats.org/officeDocument/2006/relationships/slide" Target="slides/slide14.xml"/><Relationship Id="rId42" Type="http://schemas.openxmlformats.org/officeDocument/2006/relationships/font" Target="fonts/Montserrat-regular.fntdata"/><Relationship Id="rId41" Type="http://schemas.openxmlformats.org/officeDocument/2006/relationships/font" Target="fonts/PlayfairDisplay-boldItalic.fntdata"/><Relationship Id="rId22" Type="http://schemas.openxmlformats.org/officeDocument/2006/relationships/slide" Target="slides/slide16.xml"/><Relationship Id="rId44" Type="http://schemas.openxmlformats.org/officeDocument/2006/relationships/font" Target="fonts/Montserrat-italic.fntdata"/><Relationship Id="rId21" Type="http://schemas.openxmlformats.org/officeDocument/2006/relationships/slide" Target="slides/slide15.xml"/><Relationship Id="rId43" Type="http://schemas.openxmlformats.org/officeDocument/2006/relationships/font" Target="fonts/Montserrat-bold.fntdata"/><Relationship Id="rId24" Type="http://schemas.openxmlformats.org/officeDocument/2006/relationships/slide" Target="slides/slide18.xml"/><Relationship Id="rId46" Type="http://schemas.openxmlformats.org/officeDocument/2006/relationships/font" Target="fonts/Oswald-regular.fntdata"/><Relationship Id="rId23" Type="http://schemas.openxmlformats.org/officeDocument/2006/relationships/slide" Target="slides/slide17.xml"/><Relationship Id="rId45" Type="http://schemas.openxmlformats.org/officeDocument/2006/relationships/font" Target="fonts/Montserrat-bold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47" Type="http://schemas.openxmlformats.org/officeDocument/2006/relationships/font" Target="fonts/Oswald-bold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font" Target="fonts/PlayfairDisplay-bold.fntdata"/><Relationship Id="rId16" Type="http://schemas.openxmlformats.org/officeDocument/2006/relationships/slide" Target="slides/slide10.xml"/><Relationship Id="rId38" Type="http://schemas.openxmlformats.org/officeDocument/2006/relationships/font" Target="fonts/PlayfairDisplay-regular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" name="Google Shape;10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" name="Google Shape;16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1" name="Google Shape;17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8" name="Google Shape;17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4" name="Google Shape;18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0" name="Google Shape;19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" name="Google Shape;19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2" name="Google Shape;202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8" name="Google Shape;208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4" name="Google Shape;214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1" name="Google Shape;221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" name="Google Shape;11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 mins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7" name="Google Shape;227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3" name="Google Shape;233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9" name="Google Shape;239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6" name="Google Shape;246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2" name="Google Shape;252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8" name="Google Shape;258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4" name="Google Shape;264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0" name="Google Shape;270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6" name="Google Shape;276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3" name="Google Shape;283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" name="Google Shape;11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0" name="Google Shape;290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7" name="Google Shape;297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" name="Google Shape;12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" name="Google Shape;13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" name="Google Shape;13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" name="Google Shape;14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" name="Google Shape;15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8" name="Google Shape;15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800"/>
              <a:buFont typeface="Playfair Display"/>
              <a:buNone/>
              <a:defRPr b="1" i="0" sz="68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800"/>
              <a:buFont typeface="Playfair Display"/>
              <a:buNone/>
              <a:defRPr b="1" i="0" sz="68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800"/>
              <a:buFont typeface="Playfair Display"/>
              <a:buNone/>
              <a:defRPr b="1" i="0" sz="68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800"/>
              <a:buFont typeface="Playfair Display"/>
              <a:buNone/>
              <a:defRPr b="1" i="0" sz="68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800"/>
              <a:buFont typeface="Playfair Display"/>
              <a:buNone/>
              <a:defRPr b="1" i="0" sz="68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800"/>
              <a:buFont typeface="Playfair Display"/>
              <a:buNone/>
              <a:defRPr b="1" i="0" sz="68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800"/>
              <a:buFont typeface="Playfair Display"/>
              <a:buNone/>
              <a:defRPr b="1" i="0" sz="68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800"/>
              <a:buFont typeface="Playfair Display"/>
              <a:buNone/>
              <a:defRPr b="1" i="0" sz="68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800"/>
              <a:buFont typeface="Playfair Display"/>
              <a:buNone/>
              <a:defRPr b="1" i="0" sz="68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i="0" sz="2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i="0" sz="2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i="0" sz="2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i="0" sz="2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i="0" sz="2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i="0" sz="2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i="0" sz="2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i="0" sz="2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i="0" sz="2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None/>
              <a:defRPr b="0" i="0" sz="18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1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type="title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0"/>
              <a:buFont typeface="Montserrat"/>
              <a:buNone/>
              <a:defRPr b="0" i="0" sz="14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0"/>
              <a:buFont typeface="Montserrat"/>
              <a:buNone/>
              <a:defRPr b="0" i="0" sz="14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0"/>
              <a:buFont typeface="Montserrat"/>
              <a:buNone/>
              <a:defRPr b="0" i="0" sz="14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0"/>
              <a:buFont typeface="Montserrat"/>
              <a:buNone/>
              <a:defRPr b="0" i="0" sz="14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0"/>
              <a:buFont typeface="Montserrat"/>
              <a:buNone/>
              <a:defRPr b="0" i="0" sz="14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0"/>
              <a:buFont typeface="Montserrat"/>
              <a:buNone/>
              <a:defRPr b="0" i="0" sz="14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0"/>
              <a:buFont typeface="Montserrat"/>
              <a:buNone/>
              <a:defRPr b="0" i="0" sz="14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0"/>
              <a:buFont typeface="Montserrat"/>
              <a:buNone/>
              <a:defRPr b="0" i="0" sz="14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0"/>
              <a:buFont typeface="Montserrat"/>
              <a:buNone/>
              <a:defRPr b="0" i="0" sz="14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2" name="Google Shape;52;p12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b="0" i="0" sz="18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 b="0" i="0" sz="14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 b="0" i="0" sz="14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 b="0" i="0" sz="14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 b="0" i="0" sz="14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 b="0" i="0" sz="14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 b="0" i="0" sz="14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 b="0" i="0" sz="14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Char char="■"/>
              <a:defRPr b="0" i="0" sz="14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b="0" i="0" sz="18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 b="0" i="0" sz="14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 b="0" i="0" sz="14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 b="0" i="0" sz="14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 b="0" i="0" sz="14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 b="0" i="0" sz="14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 b="0" i="0" sz="14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 b="0" i="0" sz="14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Char char="■"/>
              <a:defRPr b="0" i="0" sz="14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15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5"/>
          <p:cNvSpPr txBox="1"/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800"/>
              <a:buFont typeface="Playfair Display"/>
              <a:buNone/>
              <a:defRPr b="1" i="0" sz="68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800"/>
              <a:buFont typeface="Playfair Display"/>
              <a:buNone/>
              <a:defRPr b="1" i="0" sz="68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800"/>
              <a:buFont typeface="Playfair Display"/>
              <a:buNone/>
              <a:defRPr b="1" i="0" sz="68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800"/>
              <a:buFont typeface="Playfair Display"/>
              <a:buNone/>
              <a:defRPr b="1" i="0" sz="68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800"/>
              <a:buFont typeface="Playfair Display"/>
              <a:buNone/>
              <a:defRPr b="1" i="0" sz="68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800"/>
              <a:buFont typeface="Playfair Display"/>
              <a:buNone/>
              <a:defRPr b="1" i="0" sz="68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800"/>
              <a:buFont typeface="Playfair Display"/>
              <a:buNone/>
              <a:defRPr b="1" i="0" sz="68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800"/>
              <a:buFont typeface="Playfair Display"/>
              <a:buNone/>
              <a:defRPr b="1" i="0" sz="68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800"/>
              <a:buFont typeface="Playfair Display"/>
              <a:buNone/>
              <a:defRPr b="1" i="0" sz="68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" type="subTitle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i="0" sz="2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i="0" sz="2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i="0" sz="2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i="0" sz="2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i="0" sz="2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i="0" sz="2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i="0" sz="2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i="0" sz="2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i="0" sz="2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6"/>
          <p:cNvSpPr txBox="1"/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layfair Display"/>
              <a:buNone/>
              <a:defRPr b="1" i="0" sz="48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layfair Display"/>
              <a:buNone/>
              <a:defRPr b="1" i="0" sz="48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layfair Display"/>
              <a:buNone/>
              <a:defRPr b="1" i="0" sz="48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layfair Display"/>
              <a:buNone/>
              <a:defRPr b="1" i="0" sz="48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layfair Display"/>
              <a:buNone/>
              <a:defRPr b="1" i="0" sz="48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layfair Display"/>
              <a:buNone/>
              <a:defRPr b="1" i="0" sz="48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layfair Display"/>
              <a:buNone/>
              <a:defRPr b="1" i="0" sz="48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layfair Display"/>
              <a:buNone/>
              <a:defRPr b="1" i="0" sz="48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layfair Display"/>
              <a:buNone/>
              <a:defRPr b="1" i="0" sz="48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4" name="Google Shape;74;p17"/>
          <p:cNvSpPr txBox="1"/>
          <p:nvPr>
            <p:ph idx="1" type="body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 b="0" i="0" sz="14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layfair Display"/>
              <a:buChar char="○"/>
              <a:defRPr b="0" i="0" sz="12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layfair Display"/>
              <a:buChar char="■"/>
              <a:defRPr b="0" i="0" sz="12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layfair Display"/>
              <a:buChar char="●"/>
              <a:defRPr b="0" i="0" sz="12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layfair Display"/>
              <a:buChar char="○"/>
              <a:defRPr b="0" i="0" sz="12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layfair Display"/>
              <a:buChar char="■"/>
              <a:defRPr b="0" i="0" sz="12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layfair Display"/>
              <a:buChar char="●"/>
              <a:defRPr b="0" i="0" sz="12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layfair Display"/>
              <a:buChar char="○"/>
              <a:defRPr b="0" i="0" sz="12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Playfair Display"/>
              <a:buChar char="■"/>
              <a:defRPr b="0" i="0" sz="12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75" name="Google Shape;75;p17"/>
          <p:cNvSpPr txBox="1"/>
          <p:nvPr>
            <p:ph idx="2" type="body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 b="0" i="0" sz="14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layfair Display"/>
              <a:buChar char="○"/>
              <a:defRPr b="0" i="0" sz="12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layfair Display"/>
              <a:buChar char="■"/>
              <a:defRPr b="0" i="0" sz="12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layfair Display"/>
              <a:buChar char="●"/>
              <a:defRPr b="0" i="0" sz="12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layfair Display"/>
              <a:buChar char="○"/>
              <a:defRPr b="0" i="0" sz="12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layfair Display"/>
              <a:buChar char="■"/>
              <a:defRPr b="0" i="0" sz="12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layfair Display"/>
              <a:buChar char="●"/>
              <a:defRPr b="0" i="0" sz="12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layfair Display"/>
              <a:buChar char="○"/>
              <a:defRPr b="0" i="0" sz="12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Playfair Display"/>
              <a:buChar char="■"/>
              <a:defRPr b="0" i="0" sz="12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76" name="Google Shape;76;p1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9" name="Google Shape;79;p1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swald"/>
              <a:buNone/>
              <a:defRPr b="0" i="0" sz="24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swald"/>
              <a:buNone/>
              <a:defRPr b="0" i="0" sz="24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swald"/>
              <a:buNone/>
              <a:defRPr b="0" i="0" sz="24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swald"/>
              <a:buNone/>
              <a:defRPr b="0" i="0" sz="24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swald"/>
              <a:buNone/>
              <a:defRPr b="0" i="0" sz="24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swald"/>
              <a:buNone/>
              <a:defRPr b="0" i="0" sz="24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swald"/>
              <a:buNone/>
              <a:defRPr b="0" i="0" sz="24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swald"/>
              <a:buNone/>
              <a:defRPr b="0" i="0" sz="24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swald"/>
              <a:buNone/>
              <a:defRPr b="0" i="0" sz="24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82" name="Google Shape;82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layfair Display"/>
              <a:buChar char="●"/>
              <a:defRPr b="0" i="0" sz="12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layfair Display"/>
              <a:buChar char="○"/>
              <a:defRPr b="0" i="0" sz="12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layfair Display"/>
              <a:buChar char="■"/>
              <a:defRPr b="0" i="0" sz="12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layfair Display"/>
              <a:buChar char="●"/>
              <a:defRPr b="0" i="0" sz="12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layfair Display"/>
              <a:buChar char="○"/>
              <a:defRPr b="0" i="0" sz="12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layfair Display"/>
              <a:buChar char="■"/>
              <a:defRPr b="0" i="0" sz="12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layfair Display"/>
              <a:buChar char="●"/>
              <a:defRPr b="0" i="0" sz="12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layfair Display"/>
              <a:buChar char="○"/>
              <a:defRPr b="0" i="0" sz="12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Playfair Display"/>
              <a:buChar char="■"/>
              <a:defRPr b="0" i="0" sz="12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83" name="Google Shape;83;p1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0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b="0" i="0" sz="5400" u="none" cap="none" strike="noStrike">
                <a:solidFill>
                  <a:schemeClr val="lt1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b="0" i="0" sz="5400" u="none" cap="none" strike="noStrike">
                <a:solidFill>
                  <a:schemeClr val="lt1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b="0" i="0" sz="5400" u="none" cap="none" strike="noStrike">
                <a:solidFill>
                  <a:schemeClr val="lt1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b="0" i="0" sz="5400" u="none" cap="none" strike="noStrike">
                <a:solidFill>
                  <a:schemeClr val="lt1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b="0" i="0" sz="5400" u="none" cap="none" strike="noStrike">
                <a:solidFill>
                  <a:schemeClr val="lt1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b="0" i="0" sz="5400" u="none" cap="none" strike="noStrike">
                <a:solidFill>
                  <a:schemeClr val="lt1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b="0" i="0" sz="5400" u="none" cap="none" strike="noStrike">
                <a:solidFill>
                  <a:schemeClr val="lt1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b="0" i="0" sz="5400" u="none" cap="none" strike="noStrike">
                <a:solidFill>
                  <a:schemeClr val="lt1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b="0" i="0" sz="5400" u="none" cap="none" strike="noStrike">
                <a:solidFill>
                  <a:schemeClr val="lt1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86" name="Google Shape;86;p2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1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9" name="Google Shape;89;p2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0" name="Google Shape;90;p21"/>
          <p:cNvSpPr txBox="1"/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Oswald"/>
              <a:buNone/>
              <a:defRPr b="0" i="0" sz="42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Oswald"/>
              <a:buNone/>
              <a:defRPr b="0" i="0" sz="42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Oswald"/>
              <a:buNone/>
              <a:defRPr b="0" i="0" sz="42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Oswald"/>
              <a:buNone/>
              <a:defRPr b="0" i="0" sz="42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Oswald"/>
              <a:buNone/>
              <a:defRPr b="0" i="0" sz="42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Oswald"/>
              <a:buNone/>
              <a:defRPr b="0" i="0" sz="42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Oswald"/>
              <a:buNone/>
              <a:defRPr b="0" i="0" sz="42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Oswald"/>
              <a:buNone/>
              <a:defRPr b="0" i="0" sz="42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Oswald"/>
              <a:buNone/>
              <a:defRPr b="0" i="0" sz="42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91" name="Google Shape;91;p21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Playfair Display"/>
              <a:buNone/>
              <a:defRPr b="0" i="0" sz="21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Playfair Display"/>
              <a:buNone/>
              <a:defRPr b="0" i="0" sz="21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Playfair Display"/>
              <a:buNone/>
              <a:defRPr b="0" i="0" sz="21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Playfair Display"/>
              <a:buNone/>
              <a:defRPr b="0" i="0" sz="21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Playfair Display"/>
              <a:buNone/>
              <a:defRPr b="0" i="0" sz="21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Playfair Display"/>
              <a:buNone/>
              <a:defRPr b="0" i="0" sz="21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Playfair Display"/>
              <a:buNone/>
              <a:defRPr b="0" i="0" sz="21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Playfair Display"/>
              <a:buNone/>
              <a:defRPr b="0" i="0" sz="21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Playfair Display"/>
              <a:buNone/>
              <a:defRPr b="0" i="0" sz="21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92" name="Google Shape;92;p2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b="0" i="0" sz="1800" u="none" cap="none" strike="noStrike">
                <a:solidFill>
                  <a:schemeClr val="dk2"/>
                </a:solidFill>
                <a:highlight>
                  <a:schemeClr val="lt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 b="0" i="0" sz="1400" u="none" cap="none" strike="noStrike">
                <a:solidFill>
                  <a:schemeClr val="dk2"/>
                </a:solidFill>
                <a:highlight>
                  <a:schemeClr val="lt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 b="0" i="0" sz="1400" u="none" cap="none" strike="noStrike">
                <a:solidFill>
                  <a:schemeClr val="dk2"/>
                </a:solidFill>
                <a:highlight>
                  <a:schemeClr val="lt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 b="0" i="0" sz="1400" u="none" cap="none" strike="noStrike">
                <a:solidFill>
                  <a:schemeClr val="dk2"/>
                </a:solidFill>
                <a:highlight>
                  <a:schemeClr val="lt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 b="0" i="0" sz="1400" u="none" cap="none" strike="noStrike">
                <a:solidFill>
                  <a:schemeClr val="dk2"/>
                </a:solidFill>
                <a:highlight>
                  <a:schemeClr val="lt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 b="0" i="0" sz="1400" u="none" cap="none" strike="noStrike">
                <a:solidFill>
                  <a:schemeClr val="dk2"/>
                </a:solidFill>
                <a:highlight>
                  <a:schemeClr val="lt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 b="0" i="0" sz="1400" u="none" cap="none" strike="noStrike">
                <a:solidFill>
                  <a:schemeClr val="dk2"/>
                </a:solidFill>
                <a:highlight>
                  <a:schemeClr val="lt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 b="0" i="0" sz="1400" u="none" cap="none" strike="noStrike">
                <a:solidFill>
                  <a:schemeClr val="dk2"/>
                </a:solidFill>
                <a:highlight>
                  <a:schemeClr val="lt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Char char="■"/>
              <a:defRPr b="0" i="0" sz="1400" u="none" cap="none" strike="noStrike">
                <a:solidFill>
                  <a:schemeClr val="dk2"/>
                </a:solidFill>
                <a:highlight>
                  <a:schemeClr val="lt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93" name="Google Shape;93;p2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b="0" i="0" sz="18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 b="0" i="0" sz="14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 b="0" i="0" sz="14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 b="0" i="0" sz="14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 b="0" i="0" sz="14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 b="0" i="0" sz="14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 b="0" i="0" sz="14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 b="0" i="0" sz="14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Char char="■"/>
              <a:defRPr b="0" i="0" sz="14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None/>
              <a:defRPr b="0" i="0" sz="18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1pPr>
          </a:lstStyle>
          <a:p/>
        </p:txBody>
      </p:sp>
      <p:sp>
        <p:nvSpPr>
          <p:cNvPr id="96" name="Google Shape;96;p2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3"/>
          <p:cNvSpPr txBox="1"/>
          <p:nvPr>
            <p:ph type="title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0"/>
              <a:buFont typeface="Montserrat"/>
              <a:buNone/>
              <a:defRPr b="0" i="0" sz="14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0"/>
              <a:buFont typeface="Montserrat"/>
              <a:buNone/>
              <a:defRPr b="0" i="0" sz="14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0"/>
              <a:buFont typeface="Montserrat"/>
              <a:buNone/>
              <a:defRPr b="0" i="0" sz="14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0"/>
              <a:buFont typeface="Montserrat"/>
              <a:buNone/>
              <a:defRPr b="0" i="0" sz="14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0"/>
              <a:buFont typeface="Montserrat"/>
              <a:buNone/>
              <a:defRPr b="0" i="0" sz="14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0"/>
              <a:buFont typeface="Montserrat"/>
              <a:buNone/>
              <a:defRPr b="0" i="0" sz="14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0"/>
              <a:buFont typeface="Montserrat"/>
              <a:buNone/>
              <a:defRPr b="0" i="0" sz="14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0"/>
              <a:buFont typeface="Montserrat"/>
              <a:buNone/>
              <a:defRPr b="0" i="0" sz="14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0"/>
              <a:buFont typeface="Montserrat"/>
              <a:buNone/>
              <a:defRPr b="0" i="0" sz="14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99" name="Google Shape;99;p23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b="0" i="0" sz="18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 b="0" i="0" sz="14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 b="0" i="0" sz="14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 b="0" i="0" sz="14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 b="0" i="0" sz="14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 b="0" i="0" sz="14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 b="0" i="0" sz="14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 b="0" i="0" sz="14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Char char="■"/>
              <a:defRPr b="0" i="0" sz="14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00" name="Google Shape;100;p2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5"/>
          <p:cNvSpPr txBox="1"/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layfair Display"/>
              <a:buNone/>
              <a:defRPr b="1" i="0" sz="48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layfair Display"/>
              <a:buNone/>
              <a:defRPr b="1" i="0" sz="48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layfair Display"/>
              <a:buNone/>
              <a:defRPr b="1" i="0" sz="48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layfair Display"/>
              <a:buNone/>
              <a:defRPr b="1" i="0" sz="48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layfair Display"/>
              <a:buNone/>
              <a:defRPr b="1" i="0" sz="48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layfair Display"/>
              <a:buNone/>
              <a:defRPr b="1" i="0" sz="48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layfair Display"/>
              <a:buNone/>
              <a:defRPr b="1" i="0" sz="48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layfair Display"/>
              <a:buNone/>
              <a:defRPr b="1" i="0" sz="48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layfair Display"/>
              <a:buNone/>
              <a:defRPr b="1" i="0" sz="48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27" name="Google Shape;27;p6"/>
          <p:cNvSpPr txBox="1"/>
          <p:nvPr>
            <p:ph idx="1" type="body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 b="0" i="0" sz="14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layfair Display"/>
              <a:buChar char="○"/>
              <a:defRPr b="0" i="0" sz="12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layfair Display"/>
              <a:buChar char="■"/>
              <a:defRPr b="0" i="0" sz="12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layfair Display"/>
              <a:buChar char="●"/>
              <a:defRPr b="0" i="0" sz="12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layfair Display"/>
              <a:buChar char="○"/>
              <a:defRPr b="0" i="0" sz="12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layfair Display"/>
              <a:buChar char="■"/>
              <a:defRPr b="0" i="0" sz="12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layfair Display"/>
              <a:buChar char="●"/>
              <a:defRPr b="0" i="0" sz="12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layfair Display"/>
              <a:buChar char="○"/>
              <a:defRPr b="0" i="0" sz="12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Playfair Display"/>
              <a:buChar char="■"/>
              <a:defRPr b="0" i="0" sz="12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28" name="Google Shape;28;p6"/>
          <p:cNvSpPr txBox="1"/>
          <p:nvPr>
            <p:ph idx="2" type="body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 b="0" i="0" sz="14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layfair Display"/>
              <a:buChar char="○"/>
              <a:defRPr b="0" i="0" sz="12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layfair Display"/>
              <a:buChar char="■"/>
              <a:defRPr b="0" i="0" sz="12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layfair Display"/>
              <a:buChar char="●"/>
              <a:defRPr b="0" i="0" sz="12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layfair Display"/>
              <a:buChar char="○"/>
              <a:defRPr b="0" i="0" sz="12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layfair Display"/>
              <a:buChar char="■"/>
              <a:defRPr b="0" i="0" sz="12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layfair Display"/>
              <a:buChar char="●"/>
              <a:defRPr b="0" i="0" sz="12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layfair Display"/>
              <a:buChar char="○"/>
              <a:defRPr b="0" i="0" sz="12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Playfair Display"/>
              <a:buChar char="■"/>
              <a:defRPr b="0" i="0" sz="12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swald"/>
              <a:buNone/>
              <a:defRPr b="0" i="0" sz="24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swald"/>
              <a:buNone/>
              <a:defRPr b="0" i="0" sz="24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swald"/>
              <a:buNone/>
              <a:defRPr b="0" i="0" sz="24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swald"/>
              <a:buNone/>
              <a:defRPr b="0" i="0" sz="24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swald"/>
              <a:buNone/>
              <a:defRPr b="0" i="0" sz="24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swald"/>
              <a:buNone/>
              <a:defRPr b="0" i="0" sz="24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swald"/>
              <a:buNone/>
              <a:defRPr b="0" i="0" sz="24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swald"/>
              <a:buNone/>
              <a:defRPr b="0" i="0" sz="24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swald"/>
              <a:buNone/>
              <a:defRPr b="0" i="0" sz="24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layfair Display"/>
              <a:buChar char="●"/>
              <a:defRPr b="0" i="0" sz="12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layfair Display"/>
              <a:buChar char="○"/>
              <a:defRPr b="0" i="0" sz="12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layfair Display"/>
              <a:buChar char="■"/>
              <a:defRPr b="0" i="0" sz="12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layfair Display"/>
              <a:buChar char="●"/>
              <a:defRPr b="0" i="0" sz="12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layfair Display"/>
              <a:buChar char="○"/>
              <a:defRPr b="0" i="0" sz="12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layfair Display"/>
              <a:buChar char="■"/>
              <a:defRPr b="0" i="0" sz="12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layfair Display"/>
              <a:buChar char="●"/>
              <a:defRPr b="0" i="0" sz="12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layfair Display"/>
              <a:buChar char="○"/>
              <a:defRPr b="0" i="0" sz="12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Playfair Display"/>
              <a:buChar char="■"/>
              <a:defRPr b="0" i="0" sz="12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b="0" i="0" sz="5400" u="none" cap="none" strike="noStrike">
                <a:solidFill>
                  <a:schemeClr val="lt1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b="0" i="0" sz="5400" u="none" cap="none" strike="noStrike">
                <a:solidFill>
                  <a:schemeClr val="lt1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b="0" i="0" sz="5400" u="none" cap="none" strike="noStrike">
                <a:solidFill>
                  <a:schemeClr val="lt1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b="0" i="0" sz="5400" u="none" cap="none" strike="noStrike">
                <a:solidFill>
                  <a:schemeClr val="lt1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b="0" i="0" sz="5400" u="none" cap="none" strike="noStrike">
                <a:solidFill>
                  <a:schemeClr val="lt1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b="0" i="0" sz="5400" u="none" cap="none" strike="noStrike">
                <a:solidFill>
                  <a:schemeClr val="lt1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b="0" i="0" sz="5400" u="none" cap="none" strike="noStrike">
                <a:solidFill>
                  <a:schemeClr val="lt1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b="0" i="0" sz="5400" u="none" cap="none" strike="noStrike">
                <a:solidFill>
                  <a:schemeClr val="lt1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b="0" i="0" sz="5400" u="none" cap="none" strike="noStrike">
                <a:solidFill>
                  <a:schemeClr val="lt1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39" name="Google Shape;39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" name="Google Shape;42;p10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3" name="Google Shape;43;p10"/>
          <p:cNvSpPr txBox="1"/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Oswald"/>
              <a:buNone/>
              <a:defRPr b="0" i="0" sz="42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Oswald"/>
              <a:buNone/>
              <a:defRPr b="0" i="0" sz="42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Oswald"/>
              <a:buNone/>
              <a:defRPr b="0" i="0" sz="42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Oswald"/>
              <a:buNone/>
              <a:defRPr b="0" i="0" sz="42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Oswald"/>
              <a:buNone/>
              <a:defRPr b="0" i="0" sz="42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Oswald"/>
              <a:buNone/>
              <a:defRPr b="0" i="0" sz="42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Oswald"/>
              <a:buNone/>
              <a:defRPr b="0" i="0" sz="42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Oswald"/>
              <a:buNone/>
              <a:defRPr b="0" i="0" sz="42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Oswald"/>
              <a:buNone/>
              <a:defRPr b="0" i="0" sz="42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44" name="Google Shape;44;p10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Playfair Display"/>
              <a:buNone/>
              <a:defRPr b="0" i="0" sz="21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Playfair Display"/>
              <a:buNone/>
              <a:defRPr b="0" i="0" sz="21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Playfair Display"/>
              <a:buNone/>
              <a:defRPr b="0" i="0" sz="21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Playfair Display"/>
              <a:buNone/>
              <a:defRPr b="0" i="0" sz="21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Playfair Display"/>
              <a:buNone/>
              <a:defRPr b="0" i="0" sz="21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Playfair Display"/>
              <a:buNone/>
              <a:defRPr b="0" i="0" sz="21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Playfair Display"/>
              <a:buNone/>
              <a:defRPr b="0" i="0" sz="21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Playfair Display"/>
              <a:buNone/>
              <a:defRPr b="0" i="0" sz="21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Playfair Display"/>
              <a:buNone/>
              <a:defRPr b="0" i="0" sz="21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45" name="Google Shape;45;p10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b="0" i="0" sz="1800" u="none" cap="none" strike="noStrike">
                <a:solidFill>
                  <a:schemeClr val="dk2"/>
                </a:solidFill>
                <a:highlight>
                  <a:schemeClr val="lt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 b="0" i="0" sz="1400" u="none" cap="none" strike="noStrike">
                <a:solidFill>
                  <a:schemeClr val="dk2"/>
                </a:solidFill>
                <a:highlight>
                  <a:schemeClr val="lt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 b="0" i="0" sz="1400" u="none" cap="none" strike="noStrike">
                <a:solidFill>
                  <a:schemeClr val="dk2"/>
                </a:solidFill>
                <a:highlight>
                  <a:schemeClr val="lt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 b="0" i="0" sz="1400" u="none" cap="none" strike="noStrike">
                <a:solidFill>
                  <a:schemeClr val="dk2"/>
                </a:solidFill>
                <a:highlight>
                  <a:schemeClr val="lt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 b="0" i="0" sz="1400" u="none" cap="none" strike="noStrike">
                <a:solidFill>
                  <a:schemeClr val="dk2"/>
                </a:solidFill>
                <a:highlight>
                  <a:schemeClr val="lt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 b="0" i="0" sz="1400" u="none" cap="none" strike="noStrike">
                <a:solidFill>
                  <a:schemeClr val="dk2"/>
                </a:solidFill>
                <a:highlight>
                  <a:schemeClr val="lt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 b="0" i="0" sz="1400" u="none" cap="none" strike="noStrike">
                <a:solidFill>
                  <a:schemeClr val="dk2"/>
                </a:solidFill>
                <a:highlight>
                  <a:schemeClr val="lt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 b="0" i="0" sz="1400" u="none" cap="none" strike="noStrike">
                <a:solidFill>
                  <a:schemeClr val="dk2"/>
                </a:solidFill>
                <a:highlight>
                  <a:schemeClr val="lt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Char char="■"/>
              <a:defRPr b="0" i="0" sz="1400" u="none" cap="none" strike="noStrike">
                <a:solidFill>
                  <a:schemeClr val="dk2"/>
                </a:solidFill>
                <a:highlight>
                  <a:schemeClr val="lt1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46" name="Google Shape;46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op">
    <p:bg>
      <p:bgPr>
        <a:solidFill>
          <a:srgbClr val="CFE2F3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b="0" i="0" sz="18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 b="0" i="0" sz="14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 b="0" i="0" sz="14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 b="0" i="0" sz="14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 b="0" i="0" sz="14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 b="0" i="0" sz="14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 b="0" i="0" sz="14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 b="0" i="0" sz="14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Char char="■"/>
              <a:defRPr b="0" i="0" sz="14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op">
    <p:bg>
      <p:bgPr>
        <a:solidFill>
          <a:srgbClr val="CFE2F3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56" name="Google Shape;56;p13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b="0" i="0" sz="18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 b="0" i="0" sz="14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 b="0" i="0" sz="14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 b="0" i="0" sz="14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 b="0" i="0" sz="14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 b="0" i="0" sz="14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 b="0" i="0" sz="14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 b="0" i="0" sz="14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Char char="■"/>
              <a:defRPr b="0" i="0" sz="14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57" name="Google Shape;57;p1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Relationship Id="rId4" Type="http://schemas.openxmlformats.org/officeDocument/2006/relationships/image" Target="../media/image13.png"/><Relationship Id="rId5" Type="http://schemas.openxmlformats.org/officeDocument/2006/relationships/image" Target="../media/image1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gif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1.gif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://www.youtube.com/watch?v=gOgepp-TEqo" TargetMode="External"/><Relationship Id="rId4" Type="http://schemas.openxmlformats.org/officeDocument/2006/relationships/image" Target="../media/image26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0.png"/><Relationship Id="rId4" Type="http://schemas.openxmlformats.org/officeDocument/2006/relationships/image" Target="../media/image2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8.gif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9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5"/>
          <p:cNvSpPr txBox="1"/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800"/>
              <a:buFont typeface="Playfair Display"/>
              <a:buNone/>
            </a:pPr>
            <a:r>
              <a:rPr b="1" i="0" lang="en" sz="68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S3A Unit 1 </a:t>
            </a:r>
            <a:endParaRPr b="1" i="0" sz="6800" u="none" cap="none" strike="noStrike">
              <a:solidFill>
                <a:schemeClr val="dk2"/>
              </a:solidFill>
              <a:highlight>
                <a:schemeClr val="dk1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08" name="Google Shape;108;p25"/>
          <p:cNvSpPr txBox="1"/>
          <p:nvPr>
            <p:ph idx="1" type="subTitle"/>
          </p:nvPr>
        </p:nvSpPr>
        <p:spPr>
          <a:xfrm>
            <a:off x="344250" y="3550650"/>
            <a:ext cx="5139000" cy="577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</a:pPr>
            <a:r>
              <a:rPr b="1" i="0" lang="en" sz="2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Reading, Vocabulary &amp; Writing</a:t>
            </a:r>
            <a:endParaRPr b="1" i="0" sz="2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4"/>
          <p:cNvSpPr/>
          <p:nvPr/>
        </p:nvSpPr>
        <p:spPr>
          <a:xfrm>
            <a:off x="2647979" y="3282638"/>
            <a:ext cx="4437485" cy="91498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666666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Arial"/>
              </a:rPr>
              <a:t>heroic</a:t>
            </a:r>
          </a:p>
        </p:txBody>
      </p:sp>
      <p:pic>
        <p:nvPicPr>
          <p:cNvPr id="168" name="Google Shape;168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82176" y="318562"/>
            <a:ext cx="1495406" cy="2595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9356" y="1104931"/>
            <a:ext cx="3529475" cy="277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75375" y="1104925"/>
            <a:ext cx="3186550" cy="2386825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5"/>
          <p:cNvSpPr txBox="1"/>
          <p:nvPr/>
        </p:nvSpPr>
        <p:spPr>
          <a:xfrm>
            <a:off x="304800" y="309350"/>
            <a:ext cx="8537700" cy="7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E69138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Emergency (noun)</a:t>
            </a:r>
            <a:endParaRPr b="1" i="0" sz="3600" u="none" cap="none" strike="noStrike">
              <a:solidFill>
                <a:srgbClr val="E69138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54731" y="1205256"/>
            <a:ext cx="3248425" cy="324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36"/>
          <p:cNvSpPr txBox="1"/>
          <p:nvPr/>
        </p:nvSpPr>
        <p:spPr>
          <a:xfrm>
            <a:off x="304800" y="309350"/>
            <a:ext cx="8537700" cy="7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E69138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Water pump (noun)</a:t>
            </a:r>
            <a:endParaRPr b="1" i="0" sz="3600" u="none" cap="none" strike="noStrike">
              <a:solidFill>
                <a:srgbClr val="E69138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67650" y="1168075"/>
            <a:ext cx="2804250" cy="350532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7"/>
          <p:cNvSpPr txBox="1"/>
          <p:nvPr/>
        </p:nvSpPr>
        <p:spPr>
          <a:xfrm>
            <a:off x="304800" y="309350"/>
            <a:ext cx="8537700" cy="7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E69138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Babysitter (noun)</a:t>
            </a:r>
            <a:r>
              <a:rPr b="0" i="0" lang="en" sz="36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endParaRPr b="0" i="0" sz="3600" u="none" cap="none" strike="noStrike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8"/>
          <p:cNvSpPr txBox="1"/>
          <p:nvPr/>
        </p:nvSpPr>
        <p:spPr>
          <a:xfrm>
            <a:off x="304800" y="4550"/>
            <a:ext cx="8537700" cy="7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E69138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German Shepherd</a:t>
            </a:r>
            <a:endParaRPr b="1" i="0" sz="4000" u="none" cap="none" strike="noStrike">
              <a:solidFill>
                <a:srgbClr val="E69138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93" name="Google Shape;193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26050" y="1085175"/>
            <a:ext cx="4691895" cy="375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9"/>
          <p:cNvSpPr txBox="1"/>
          <p:nvPr/>
        </p:nvSpPr>
        <p:spPr>
          <a:xfrm>
            <a:off x="304800" y="309350"/>
            <a:ext cx="8537700" cy="7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E69138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Experience</a:t>
            </a:r>
            <a:endParaRPr b="1" i="0" sz="3600" u="none" cap="none" strike="noStrike">
              <a:solidFill>
                <a:srgbClr val="E69138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99" name="Google Shape;199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74325" y="1566800"/>
            <a:ext cx="5395347" cy="331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40"/>
          <p:cNvSpPr txBox="1"/>
          <p:nvPr/>
        </p:nvSpPr>
        <p:spPr>
          <a:xfrm>
            <a:off x="846450" y="395425"/>
            <a:ext cx="74511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E69138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Breathe </a:t>
            </a:r>
            <a:endParaRPr b="1" i="0" sz="3600" u="none" cap="none" strike="noStrike">
              <a:solidFill>
                <a:srgbClr val="E69138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descr="giphy.gif" id="205" name="Google Shape;205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31870" y="1427010"/>
            <a:ext cx="5423609" cy="2720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</a:pPr>
            <a:r>
              <a:rPr b="0" i="0" lang="en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rPr>
              <a:t>VOCABULARY CROSSWORD</a:t>
            </a:r>
            <a:endParaRPr b="0" i="0" sz="3000" u="none" cap="none" strike="noStrike">
              <a:solidFill>
                <a:schemeClr val="dk2"/>
              </a:solidFill>
              <a:highlight>
                <a:schemeClr val="dk1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11" name="Google Shape;211;p41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layfair Display"/>
              <a:buChar char="★"/>
            </a:pPr>
            <a:r>
              <a:rPr b="0" i="0" lang="en" sz="24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Find the clues around the room</a:t>
            </a:r>
            <a:endParaRPr b="0" i="0" sz="2400" u="none" cap="none" strike="noStrike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layfair Display"/>
              <a:buChar char="★"/>
            </a:pPr>
            <a:r>
              <a:rPr b="0" i="0" lang="en" sz="24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Write the vocabulary in the crossword</a:t>
            </a:r>
            <a:endParaRPr b="0" i="0" sz="2400" u="none" cap="none" strike="noStrike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layfair Display"/>
              <a:buChar char="★"/>
            </a:pPr>
            <a:r>
              <a:rPr b="0" i="0" lang="en" sz="24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Check with me when you’re done</a:t>
            </a:r>
            <a:endParaRPr b="0" i="0" sz="2400" u="none" cap="none" strike="noStrike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42"/>
          <p:cNvPicPr preferRelativeResize="0"/>
          <p:nvPr/>
        </p:nvPicPr>
        <p:blipFill rotWithShape="1">
          <a:blip r:embed="rId3">
            <a:alphaModFix/>
          </a:blip>
          <a:srcRect b="2167" l="3299" r="3745" t="7506"/>
          <a:stretch/>
        </p:blipFill>
        <p:spPr>
          <a:xfrm>
            <a:off x="87950" y="420225"/>
            <a:ext cx="4843049" cy="4194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42"/>
          <p:cNvPicPr preferRelativeResize="0"/>
          <p:nvPr/>
        </p:nvPicPr>
        <p:blipFill rotWithShape="1">
          <a:blip r:embed="rId4">
            <a:alphaModFix/>
          </a:blip>
          <a:srcRect b="0" l="2752" r="0" t="0"/>
          <a:stretch/>
        </p:blipFill>
        <p:spPr>
          <a:xfrm>
            <a:off x="4968850" y="731275"/>
            <a:ext cx="4146000" cy="170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68850" y="2739595"/>
            <a:ext cx="4219900" cy="170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</a:pPr>
            <a:r>
              <a:rPr b="0" i="0" lang="en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rPr>
              <a:t>PRE-READING: HOW TO SKIM FOR INFORMATION</a:t>
            </a:r>
            <a:endParaRPr b="0" i="0" sz="3000" u="none" cap="none" strike="noStrike">
              <a:solidFill>
                <a:schemeClr val="dk2"/>
              </a:solidFill>
              <a:highlight>
                <a:schemeClr val="dk1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24" name="Google Shape;224;p43"/>
          <p:cNvSpPr txBox="1"/>
          <p:nvPr/>
        </p:nvSpPr>
        <p:spPr>
          <a:xfrm>
            <a:off x="311700" y="1228675"/>
            <a:ext cx="8520600" cy="22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layfair Display"/>
              <a:buChar char="★"/>
            </a:pPr>
            <a:r>
              <a:rPr b="0" i="0" lang="en" sz="24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Read the title.</a:t>
            </a:r>
            <a:endParaRPr b="0" i="0" sz="2400" u="none" cap="none" strike="noStrike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layfair Display"/>
              <a:buChar char="★"/>
            </a:pPr>
            <a:r>
              <a:rPr b="0" i="0" lang="en" sz="24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Look at the pictures.</a:t>
            </a:r>
            <a:endParaRPr b="0" i="0" sz="2400" u="none" cap="none" strike="noStrike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layfair Display"/>
              <a:buChar char="★"/>
            </a:pPr>
            <a:r>
              <a:rPr b="0" i="0" lang="en" sz="24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Notice where things are talked about in the text.</a:t>
            </a:r>
            <a:endParaRPr b="0" i="0" sz="2400" u="none" cap="none" strike="noStrike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layfair Display"/>
              <a:buChar char="★"/>
            </a:pPr>
            <a:r>
              <a:rPr b="0" i="0" lang="en" sz="24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In longer texts, read the first and last sentences of each paragraph.</a:t>
            </a:r>
            <a:endParaRPr b="0" i="0" sz="2400" u="none" cap="none" strike="noStrike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layfair Display"/>
              <a:buChar char="★"/>
            </a:pPr>
            <a:r>
              <a:rPr b="0" i="0" lang="en" sz="24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Try to notice keywords</a:t>
            </a:r>
            <a:endParaRPr b="0" i="0" sz="2400" u="none" cap="none" strike="noStrike">
              <a:solidFill>
                <a:srgbClr val="666666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</a:pPr>
            <a:r>
              <a:rPr b="0" i="0" lang="en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rPr>
              <a:t>Word chain - vocabulary game</a:t>
            </a:r>
            <a:endParaRPr b="0" i="0" sz="3000" u="none" cap="none" strike="noStrike">
              <a:solidFill>
                <a:schemeClr val="dk2"/>
              </a:solidFill>
              <a:highlight>
                <a:schemeClr val="dk1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14" name="Google Shape;114;p26"/>
          <p:cNvSpPr txBox="1"/>
          <p:nvPr>
            <p:ph idx="1" type="body"/>
          </p:nvPr>
        </p:nvSpPr>
        <p:spPr>
          <a:xfrm>
            <a:off x="471900" y="1766675"/>
            <a:ext cx="8222100" cy="28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layfair Display"/>
              <a:buChar char="●"/>
            </a:pPr>
            <a:r>
              <a:rPr b="0" i="0" lang="en" sz="3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First student writes a word (4 or more letters).</a:t>
            </a:r>
            <a:endParaRPr b="0" i="0" sz="3000" u="none" cap="none" strike="noStrike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419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layfair Display"/>
              <a:buChar char="●"/>
            </a:pPr>
            <a:r>
              <a:rPr b="0" i="0" lang="en" sz="3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Second student writes a word beginning with the last letter of the previous word.</a:t>
            </a:r>
            <a:endParaRPr b="0" i="0" sz="3000" u="none" cap="none" strike="noStrike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419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layfair Display"/>
              <a:buChar char="●"/>
            </a:pPr>
            <a:r>
              <a:rPr b="0" i="0" lang="en" sz="3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First team to get to the bottom wins!</a:t>
            </a:r>
            <a:endParaRPr b="0" i="0" sz="3000" u="none" cap="none" strike="noStrike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4"/>
          <p:cNvSpPr txBox="1"/>
          <p:nvPr>
            <p:ph type="title"/>
          </p:nvPr>
        </p:nvSpPr>
        <p:spPr>
          <a:xfrm>
            <a:off x="266375" y="2417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</a:pPr>
            <a:r>
              <a:rPr b="0" i="0" lang="en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rPr>
              <a:t>SKIM:</a:t>
            </a:r>
            <a:endParaRPr b="0" i="0" sz="3000" u="none" cap="none" strike="noStrike">
              <a:solidFill>
                <a:schemeClr val="dk2"/>
              </a:solidFill>
              <a:highlight>
                <a:schemeClr val="dk1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30" name="Google Shape;230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450" y="1017725"/>
            <a:ext cx="7528457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</a:pPr>
            <a:r>
              <a:rPr b="0" i="0" lang="en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rPr>
              <a:t>SCAN:</a:t>
            </a:r>
            <a:endParaRPr b="0" i="0" sz="3000" u="none" cap="none" strike="noStrike">
              <a:solidFill>
                <a:schemeClr val="dk2"/>
              </a:solidFill>
              <a:highlight>
                <a:schemeClr val="dk1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36" name="Google Shape;236;p45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None/>
            </a:pPr>
            <a:r>
              <a:rPr b="1" i="0" lang="en" sz="18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Find and </a:t>
            </a:r>
            <a:r>
              <a:rPr b="1" i="0" lang="en" sz="1800" u="sng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underline</a:t>
            </a:r>
            <a:r>
              <a:rPr b="1" i="0" lang="en" sz="18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the answers to these questions:</a:t>
            </a:r>
            <a:endParaRPr b="1" i="0" sz="1800" u="none" cap="none" strike="noStrike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★"/>
            </a:pPr>
            <a:r>
              <a:rPr b="0" i="0" lang="en" sz="18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What adjectives are used to describe the animals?</a:t>
            </a:r>
            <a:br>
              <a:rPr b="0" i="0" lang="en" sz="18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</a:br>
            <a:endParaRPr b="0" i="0" sz="1800" u="none" cap="none" strike="noStrike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★"/>
            </a:pPr>
            <a:r>
              <a:rPr b="0" i="0" lang="en" sz="18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What phrase is used instead of ‘</a:t>
            </a:r>
            <a:r>
              <a:rPr b="0" i="1" lang="en" sz="18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repeated’</a:t>
            </a:r>
            <a:r>
              <a:rPr b="0" i="0" lang="en" sz="18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or </a:t>
            </a:r>
            <a:r>
              <a:rPr b="0" i="1" lang="en" sz="18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‘said many times’</a:t>
            </a:r>
            <a:r>
              <a:rPr b="0" i="0" lang="en" sz="18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? </a:t>
            </a:r>
            <a:br>
              <a:rPr b="0" i="0" lang="en" sz="18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</a:br>
            <a:endParaRPr b="0" i="0" sz="1800" u="none" cap="none" strike="noStrike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★"/>
            </a:pPr>
            <a:r>
              <a:rPr b="0" i="0" lang="en" sz="18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According to the article, what are seizures?</a:t>
            </a:r>
            <a:br>
              <a:rPr b="0" i="0" lang="en" sz="18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</a:br>
            <a:endParaRPr b="0" i="0" sz="1800" u="none" cap="none" strike="noStrike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★"/>
            </a:pPr>
            <a:r>
              <a:rPr b="0" i="0" lang="en" sz="18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Why was Cathy feeling sick when she woke up?</a:t>
            </a:r>
            <a:endParaRPr b="0" i="0" sz="1800" u="none" cap="none" strike="noStrike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6"/>
          <p:cNvSpPr txBox="1"/>
          <p:nvPr>
            <p:ph type="title"/>
          </p:nvPr>
        </p:nvSpPr>
        <p:spPr>
          <a:xfrm>
            <a:off x="266375" y="2417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</a:pPr>
            <a:r>
              <a:rPr b="0" i="0" lang="en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rPr>
              <a:t>READING TIME!</a:t>
            </a:r>
            <a:endParaRPr b="0" i="0" sz="3000" u="none" cap="none" strike="noStrike">
              <a:solidFill>
                <a:schemeClr val="dk2"/>
              </a:solidFill>
              <a:highlight>
                <a:schemeClr val="dk1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descr="giphy.gif" id="242" name="Google Shape;242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70375" y="2229550"/>
            <a:ext cx="4967900" cy="279195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46"/>
          <p:cNvSpPr txBox="1"/>
          <p:nvPr/>
        </p:nvSpPr>
        <p:spPr>
          <a:xfrm>
            <a:off x="266375" y="964400"/>
            <a:ext cx="8520600" cy="22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Read the article on page 13. </a:t>
            </a:r>
            <a:endParaRPr b="0" i="0" sz="2400" u="none" cap="none" strike="noStrike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sng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DON’T</a:t>
            </a:r>
            <a:r>
              <a:rPr b="0" i="0" lang="en" sz="24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look at the questions yet!</a:t>
            </a:r>
            <a:endParaRPr b="0" i="0" sz="2400" u="none" cap="none" strike="noStrike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7"/>
          <p:cNvSpPr txBox="1"/>
          <p:nvPr>
            <p:ph type="title"/>
          </p:nvPr>
        </p:nvSpPr>
        <p:spPr>
          <a:xfrm>
            <a:off x="266375" y="2417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</a:pPr>
            <a:r>
              <a:rPr b="0" i="0" lang="en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rPr>
              <a:t>RUNNING DICTATION!</a:t>
            </a:r>
            <a:endParaRPr b="0" i="0" sz="3000" u="none" cap="none" strike="noStrike">
              <a:solidFill>
                <a:schemeClr val="dk2"/>
              </a:solidFill>
              <a:highlight>
                <a:schemeClr val="dk1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49" name="Google Shape;249;p47"/>
          <p:cNvSpPr txBox="1"/>
          <p:nvPr/>
        </p:nvSpPr>
        <p:spPr>
          <a:xfrm>
            <a:off x="266375" y="964400"/>
            <a:ext cx="8520600" cy="22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layfair Display"/>
              <a:buChar char="★"/>
            </a:pPr>
            <a:r>
              <a:rPr b="0" i="0" lang="en" sz="24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Find the questions outside the room</a:t>
            </a:r>
            <a:endParaRPr b="0" i="0" sz="2400" u="none" cap="none" strike="noStrike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layfair Display"/>
              <a:buChar char="★"/>
            </a:pPr>
            <a:r>
              <a:rPr b="0" i="0" lang="en" sz="24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Run back and tell your partner</a:t>
            </a:r>
            <a:endParaRPr b="0" i="0" sz="2400" u="none" cap="none" strike="noStrike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layfair Display"/>
              <a:buChar char="★"/>
            </a:pPr>
            <a:r>
              <a:rPr b="0" i="0" lang="en" sz="24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Discuss the answer and write it down</a:t>
            </a:r>
            <a:endParaRPr b="0" i="0" sz="2400" u="none" cap="none" strike="noStrike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layfair Display"/>
              <a:buChar char="★"/>
            </a:pPr>
            <a:r>
              <a:rPr b="0" i="0" lang="en" sz="24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Bring your work to your teacher when you’ve finished.</a:t>
            </a:r>
            <a:endParaRPr b="0" i="0" sz="2400" u="none" cap="none" strike="noStrike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8"/>
          <p:cNvSpPr txBox="1"/>
          <p:nvPr>
            <p:ph type="title"/>
          </p:nvPr>
        </p:nvSpPr>
        <p:spPr>
          <a:xfrm>
            <a:off x="266375" y="2417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</a:pPr>
            <a:r>
              <a:rPr b="0" i="0" lang="en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rPr>
              <a:t>RUNNING DICTATION: ANSWERS</a:t>
            </a:r>
            <a:endParaRPr b="0" i="0" sz="3000" u="none" cap="none" strike="noStrike">
              <a:solidFill>
                <a:schemeClr val="dk2"/>
              </a:solidFill>
              <a:highlight>
                <a:schemeClr val="dk1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55" name="Google Shape;255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575" y="901575"/>
            <a:ext cx="8229600" cy="388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9"/>
          <p:cNvSpPr txBox="1"/>
          <p:nvPr>
            <p:ph type="title"/>
          </p:nvPr>
        </p:nvSpPr>
        <p:spPr>
          <a:xfrm>
            <a:off x="311700" y="1400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</a:pPr>
            <a:r>
              <a:rPr b="0" i="0" lang="en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rPr>
              <a:t>SEQUENCE THE EVENTS (Whiteboards)</a:t>
            </a:r>
            <a:endParaRPr b="0" i="0" sz="3000" u="none" cap="none" strike="noStrike">
              <a:solidFill>
                <a:schemeClr val="dk2"/>
              </a:solidFill>
              <a:highlight>
                <a:schemeClr val="dk1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61" name="Google Shape;261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075" y="1305425"/>
            <a:ext cx="8839201" cy="2886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50"/>
          <p:cNvSpPr txBox="1"/>
          <p:nvPr>
            <p:ph type="title"/>
          </p:nvPr>
        </p:nvSpPr>
        <p:spPr>
          <a:xfrm>
            <a:off x="259000" y="14884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</a:pPr>
            <a:r>
              <a:rPr b="0" i="0" lang="en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rPr>
              <a:t>PART TWO: WRITING PRACTICE</a:t>
            </a:r>
            <a:endParaRPr b="0" i="0" sz="3000" u="none" cap="none" strike="noStrike">
              <a:solidFill>
                <a:schemeClr val="dk2"/>
              </a:solidFill>
              <a:highlight>
                <a:schemeClr val="dk1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descr="tumblr_o5v587Z2Hl1tedlifo2_500.gif" id="267" name="Google Shape;267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33300" y="2318975"/>
            <a:ext cx="4572000" cy="253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51"/>
          <p:cNvSpPr txBox="1"/>
          <p:nvPr>
            <p:ph idx="1" type="body"/>
          </p:nvPr>
        </p:nvSpPr>
        <p:spPr>
          <a:xfrm>
            <a:off x="60100" y="1570575"/>
            <a:ext cx="4194000" cy="14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★"/>
            </a:pPr>
            <a:r>
              <a:rPr b="0" i="0" lang="en" sz="18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Watch the video and decide which animal is most heroic and why.</a:t>
            </a:r>
            <a:endParaRPr b="0" i="0" sz="1800" u="none" cap="none" strike="noStrike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★"/>
            </a:pPr>
            <a:r>
              <a:rPr b="0" i="0" lang="en" sz="18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Describe them</a:t>
            </a:r>
            <a:endParaRPr b="0" i="0" sz="1800" u="none" cap="none" strike="noStrike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Playfair Display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descr="Animals are incredible and these 10 heroic animals who came to the rescue to save lives! Subscribe for more Top 10 videos: http://bit.ly/Top10z  - More Top 10 Trends Videos -  Trending Now! ► https://goo.gl/6iOjv4 YouTuber Top 10s ► http://goo.gl/K1CSy3 Gaming Top 10s ► https://goo.gl/x5wC6g  Top 10 Trends is a Top 10 channel that produces informative, fascinating, and engaging educational entertainment videos.  Watch our trending, creepy, shocking, funny, controversial, hilarious, and mysterious list videos.  Your #1 source for Top 5 / Top 10 content!  Follow us on Twitter! https://twitter.com/Top10Trendz  Voiceover by: https://www.youtube.com/SonOfAMitchShow  Check out our most popular videos:  Top 10 Zombie YouTubers https://www.youtube.com/watch?v=kfey1FeyXmE  Top 10 Mannequin Challenges  https://www.youtube.com/watch?v=QtQSex6u9i4  10 Pokemon You're Glad Don't Exist In Real Life https://www.youtube.com/watch?v=DhB_SOBk-Zw  10 Pokemon That ACTUALLY Exist In Real Life! https://www.youtube.com/watch?v=HaTrU78u_So  Top 10 Craziest '24 HOUR OVERNIGHT FORT' CHALLENGE VIDEOS https://www.youtube.com/watch?v=cn_rzlwf2sM" id="273" name="Google Shape;273;p51" title="10 Heroic Animals That Saved Human Lives!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06500" y="1170125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2"/>
          <p:cNvSpPr txBox="1"/>
          <p:nvPr>
            <p:ph type="title"/>
          </p:nvPr>
        </p:nvSpPr>
        <p:spPr>
          <a:xfrm>
            <a:off x="436400" y="1968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</a:pPr>
            <a:r>
              <a:rPr b="0" i="0" lang="en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rPr>
              <a:t>WHAT IS THIS CALLED?</a:t>
            </a:r>
            <a:endParaRPr b="0" i="0" sz="3000" u="none" cap="none" strike="noStrike">
              <a:solidFill>
                <a:schemeClr val="dk2"/>
              </a:solidFill>
              <a:highlight>
                <a:schemeClr val="dk1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79" name="Google Shape;279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02050" y="1443300"/>
            <a:ext cx="4313549" cy="345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217940">
            <a:off x="519871" y="2009657"/>
            <a:ext cx="4216057" cy="20419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53"/>
          <p:cNvSpPr txBox="1"/>
          <p:nvPr>
            <p:ph type="title"/>
          </p:nvPr>
        </p:nvSpPr>
        <p:spPr>
          <a:xfrm>
            <a:off x="259850" y="1754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</a:pPr>
            <a:r>
              <a:rPr b="0" i="0" lang="en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rPr>
              <a:t>READ AND ANSWER THE QUESTIONS:</a:t>
            </a:r>
            <a:endParaRPr b="0" i="0" sz="3000" u="none" cap="none" strike="noStrike">
              <a:solidFill>
                <a:schemeClr val="dk2"/>
              </a:solidFill>
              <a:highlight>
                <a:schemeClr val="dk1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86" name="Google Shape;286;p53"/>
          <p:cNvSpPr txBox="1"/>
          <p:nvPr>
            <p:ph idx="1" type="body"/>
          </p:nvPr>
        </p:nvSpPr>
        <p:spPr>
          <a:xfrm>
            <a:off x="311700" y="3006250"/>
            <a:ext cx="8520600" cy="15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★"/>
            </a:pPr>
            <a:r>
              <a:rPr b="0" i="0" lang="en" sz="18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Who is this blog about?</a:t>
            </a:r>
            <a:endParaRPr b="0" i="0" sz="1800" u="none" cap="none" strike="noStrike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★"/>
            </a:pPr>
            <a:r>
              <a:rPr b="0" i="0" lang="en" sz="18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What words are used to describe this person?</a:t>
            </a:r>
            <a:endParaRPr b="0" i="0" sz="1800" u="none" cap="none" strike="noStrike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★"/>
            </a:pPr>
            <a:r>
              <a:rPr b="0" i="0" lang="en" sz="18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What did he/she do?</a:t>
            </a:r>
            <a:endParaRPr b="0" i="0" sz="1800" u="none" cap="none" strike="noStrike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87" name="Google Shape;287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9950" y="900525"/>
            <a:ext cx="6557300" cy="209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9" name="Google Shape;119;p27"/>
          <p:cNvGraphicFramePr/>
          <p:nvPr/>
        </p:nvGraphicFramePr>
        <p:xfrm>
          <a:off x="49113" y="131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{4EA2CFDB-50D8-44B6-AC5C-6292AC5C403F}</a:tableStyleId>
              </a:tblPr>
              <a:tblGrid>
                <a:gridCol w="428975"/>
                <a:gridCol w="527875"/>
                <a:gridCol w="478425"/>
                <a:gridCol w="478425"/>
                <a:gridCol w="478425"/>
                <a:gridCol w="478425"/>
              </a:tblGrid>
              <a:tr h="542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2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2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2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2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2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2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2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2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120" name="Google Shape;120;p27"/>
          <p:cNvGraphicFramePr/>
          <p:nvPr/>
        </p:nvGraphicFramePr>
        <p:xfrm>
          <a:off x="3086213" y="179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{4EA2CFDB-50D8-44B6-AC5C-6292AC5C403F}</a:tableStyleId>
              </a:tblPr>
              <a:tblGrid>
                <a:gridCol w="478425"/>
                <a:gridCol w="478425"/>
                <a:gridCol w="478425"/>
                <a:gridCol w="478425"/>
                <a:gridCol w="478425"/>
                <a:gridCol w="478425"/>
              </a:tblGrid>
              <a:tr h="542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2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2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2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2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2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2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2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2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cxnSp>
        <p:nvCxnSpPr>
          <p:cNvPr id="121" name="Google Shape;121;p27"/>
          <p:cNvCxnSpPr/>
          <p:nvPr/>
        </p:nvCxnSpPr>
        <p:spPr>
          <a:xfrm>
            <a:off x="3002950" y="-18000"/>
            <a:ext cx="0" cy="5179500"/>
          </a:xfrm>
          <a:prstGeom prst="straightConnector1">
            <a:avLst/>
          </a:prstGeom>
          <a:noFill/>
          <a:ln cap="flat" cmpd="sng" w="1143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2" name="Google Shape;122;p27"/>
          <p:cNvCxnSpPr/>
          <p:nvPr/>
        </p:nvCxnSpPr>
        <p:spPr>
          <a:xfrm>
            <a:off x="6051575" y="-36000"/>
            <a:ext cx="0" cy="5179500"/>
          </a:xfrm>
          <a:prstGeom prst="straightConnector1">
            <a:avLst/>
          </a:prstGeom>
          <a:noFill/>
          <a:ln cap="flat" cmpd="sng" w="1143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cxnSp>
      <p:graphicFrame>
        <p:nvGraphicFramePr>
          <p:cNvPr id="123" name="Google Shape;123;p27"/>
          <p:cNvGraphicFramePr/>
          <p:nvPr/>
        </p:nvGraphicFramePr>
        <p:xfrm>
          <a:off x="6146363" y="131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{4EA2CFDB-50D8-44B6-AC5C-6292AC5C403F}</a:tableStyleId>
              </a:tblPr>
              <a:tblGrid>
                <a:gridCol w="478425"/>
                <a:gridCol w="478425"/>
                <a:gridCol w="478425"/>
                <a:gridCol w="478425"/>
                <a:gridCol w="478425"/>
                <a:gridCol w="478425"/>
              </a:tblGrid>
              <a:tr h="542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2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2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2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2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2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2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2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2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54"/>
          <p:cNvSpPr txBox="1"/>
          <p:nvPr>
            <p:ph type="title"/>
          </p:nvPr>
        </p:nvSpPr>
        <p:spPr>
          <a:xfrm>
            <a:off x="259850" y="1754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</a:pPr>
            <a:r>
              <a:rPr b="0" i="0" lang="en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rPr>
              <a:t>WRITE ABOUT SOMEONE WHO INSPIRES YOU!</a:t>
            </a:r>
            <a:endParaRPr b="0" i="0" sz="3000" u="none" cap="none" strike="noStrike">
              <a:solidFill>
                <a:schemeClr val="dk2"/>
              </a:solidFill>
              <a:highlight>
                <a:schemeClr val="dk1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93" name="Google Shape;293;p54"/>
          <p:cNvSpPr txBox="1"/>
          <p:nvPr>
            <p:ph idx="1" type="body"/>
          </p:nvPr>
        </p:nvSpPr>
        <p:spPr>
          <a:xfrm>
            <a:off x="156450" y="915725"/>
            <a:ext cx="8520600" cy="15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★"/>
            </a:pPr>
            <a:r>
              <a:rPr b="0" i="0" lang="en" sz="18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You have </a:t>
            </a:r>
            <a:r>
              <a:rPr b="1" i="0" lang="en" sz="1800" u="sng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10 minutes</a:t>
            </a:r>
            <a:r>
              <a:rPr b="0" i="0" lang="en" sz="18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to write a blog about your hero!</a:t>
            </a:r>
            <a:endParaRPr b="0" i="0" sz="1800" u="none" cap="none" strike="noStrike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★"/>
            </a:pPr>
            <a:r>
              <a:rPr b="0" i="0" lang="en" sz="18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Read it to a partner when you are finished</a:t>
            </a:r>
            <a:endParaRPr b="0" i="0" sz="1800" u="none" cap="none" strike="noStrike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★"/>
            </a:pPr>
            <a:r>
              <a:rPr b="0" i="0" lang="en" sz="18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Ask your teachers for help!</a:t>
            </a:r>
            <a:endParaRPr b="0" i="0" sz="1800" u="none" cap="none" strike="noStrike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descr="giphy.gif" id="294" name="Google Shape;294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70600" y="2268600"/>
            <a:ext cx="4307071" cy="236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</a:pPr>
            <a:r>
              <a:rPr b="0" i="0" lang="en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rPr>
              <a:t>BACK TO THE PROJECT - RESEARCH!!</a:t>
            </a:r>
            <a:endParaRPr b="0" i="0" sz="3000" u="none" cap="none" strike="noStrike">
              <a:solidFill>
                <a:schemeClr val="dk2"/>
              </a:solidFill>
              <a:highlight>
                <a:schemeClr val="dk1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00" name="Google Shape;300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02725" y="1302575"/>
            <a:ext cx="6325050" cy="379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8"/>
          <p:cNvSpPr txBox="1"/>
          <p:nvPr>
            <p:ph type="title"/>
          </p:nvPr>
        </p:nvSpPr>
        <p:spPr>
          <a:xfrm>
            <a:off x="311700" y="16222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</a:pPr>
            <a:r>
              <a:rPr b="0" i="0" lang="en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rPr>
              <a:t>PART ONE: READING PRACTICE</a:t>
            </a:r>
            <a:endParaRPr b="0" i="0" sz="3000" u="none" cap="none" strike="noStrike">
              <a:solidFill>
                <a:schemeClr val="dk2"/>
              </a:solidFill>
              <a:highlight>
                <a:schemeClr val="dk1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descr="tumblr_o1b9eydzae1udh5n8o1_500.gif" id="129" name="Google Shape;129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89300" y="2410675"/>
            <a:ext cx="4762500" cy="232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</a:pPr>
            <a:r>
              <a:rPr b="0" i="0" lang="en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rPr>
              <a:t>READING: LIFE-SAVERS</a:t>
            </a:r>
            <a:endParaRPr b="0" i="0" sz="3000" u="none" cap="none" strike="noStrike">
              <a:solidFill>
                <a:schemeClr val="dk2"/>
              </a:solidFill>
              <a:highlight>
                <a:schemeClr val="dk1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35" name="Google Shape;135;p29"/>
          <p:cNvSpPr txBox="1"/>
          <p:nvPr>
            <p:ph idx="1" type="body"/>
          </p:nvPr>
        </p:nvSpPr>
        <p:spPr>
          <a:xfrm>
            <a:off x="311700" y="2082450"/>
            <a:ext cx="37680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★"/>
            </a:pPr>
            <a:r>
              <a:rPr b="0" i="0" lang="en" sz="18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What is this article about?</a:t>
            </a:r>
            <a:endParaRPr b="0" i="0" sz="1800" u="none" cap="none" strike="noStrike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★"/>
            </a:pPr>
            <a:r>
              <a:rPr b="0" i="0" lang="en" sz="18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What is a “life-saver”?</a:t>
            </a:r>
            <a:endParaRPr b="0" i="0" sz="1800" u="none" cap="none" strike="noStrike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36" name="Google Shape;136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78125" y="1061600"/>
            <a:ext cx="4519770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0"/>
          <p:cNvSpPr/>
          <p:nvPr/>
        </p:nvSpPr>
        <p:spPr>
          <a:xfrm>
            <a:off x="2420208" y="2834619"/>
            <a:ext cx="4893535" cy="84305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666666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Arial"/>
              </a:rPr>
              <a:t>seizure</a:t>
            </a:r>
          </a:p>
        </p:txBody>
      </p:sp>
      <p:pic>
        <p:nvPicPr>
          <p:cNvPr id="142" name="Google Shape;142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65710" y="397074"/>
            <a:ext cx="4059464" cy="2111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1"/>
          <p:cNvSpPr/>
          <p:nvPr/>
        </p:nvSpPr>
        <p:spPr>
          <a:xfrm>
            <a:off x="2285466" y="3362269"/>
            <a:ext cx="3852635" cy="91498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666666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Arial"/>
              </a:rPr>
              <a:t>stuck</a:t>
            </a:r>
          </a:p>
        </p:txBody>
      </p:sp>
      <p:pic>
        <p:nvPicPr>
          <p:cNvPr id="148" name="Google Shape;148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84507" y="534137"/>
            <a:ext cx="2411156" cy="270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2"/>
          <p:cNvSpPr/>
          <p:nvPr/>
        </p:nvSpPr>
        <p:spPr>
          <a:xfrm>
            <a:off x="3516591" y="3406519"/>
            <a:ext cx="2961117" cy="91498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666666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Arial"/>
              </a:rPr>
              <a:t>leak</a:t>
            </a:r>
          </a:p>
        </p:txBody>
      </p:sp>
      <p:pic>
        <p:nvPicPr>
          <p:cNvPr id="154" name="Google Shape;15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9502" y="294302"/>
            <a:ext cx="2866650" cy="2699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32800" y="294291"/>
            <a:ext cx="3014663" cy="24074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3"/>
          <p:cNvSpPr/>
          <p:nvPr/>
        </p:nvSpPr>
        <p:spPr>
          <a:xfrm>
            <a:off x="2647979" y="3282638"/>
            <a:ext cx="4243094" cy="91498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666666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Arial"/>
              </a:rPr>
              <a:t>throat</a:t>
            </a:r>
          </a:p>
        </p:txBody>
      </p:sp>
      <p:pic>
        <p:nvPicPr>
          <p:cNvPr id="161" name="Google Shape;161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6600" y="539797"/>
            <a:ext cx="2918963" cy="2233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73394" y="462038"/>
            <a:ext cx="2146968" cy="238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F9D58"/>
      </a:accent4>
      <a:accent5>
        <a:srgbClr val="01AFD1"/>
      </a:accent5>
      <a:accent6>
        <a:srgbClr val="9C27B0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F9D58"/>
      </a:accent4>
      <a:accent5>
        <a:srgbClr val="01AFD1"/>
      </a:accent5>
      <a:accent6>
        <a:srgbClr val="9C27B0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