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pvThkVsCjAHyzQFdChgVzWsuw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S3A Unit 2: 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I’d like to be a pilot.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2495" t="0"/>
          <a:stretch/>
        </p:blipFill>
        <p:spPr>
          <a:xfrm>
            <a:off x="3791225" y="1483800"/>
            <a:ext cx="5352775" cy="36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1941" r="0" t="0"/>
          <a:stretch/>
        </p:blipFill>
        <p:spPr>
          <a:xfrm>
            <a:off x="0" y="1483800"/>
            <a:ext cx="4784904" cy="36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0" y="182985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all of these things?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Alphabet job race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73650" y="1515225"/>
            <a:ext cx="7723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to write down a job that begins with each letter of the alphabet.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have 5 minutes.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 ideal job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-150" y="1515225"/>
            <a:ext cx="9144000" cy="3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want to do in the future?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it down on the piece of paper.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the paper back to me.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will mix up the papers and give you one back.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need to find the person who wrote the job on the piece of paper I gave you.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Interview your partner - listen carefully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3650" y="1515225"/>
            <a:ext cx="7723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job do you want to do in the future?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73650" y="1515225"/>
            <a:ext cx="7723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Tell me what job your partner wants to do and why.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Comic strip - 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running dictation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3650" y="1515225"/>
            <a:ext cx="7723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comic strip outside.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at it and tell your partner what the missing words are.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you have finished, practice reading the comic strip together.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451" y="17725"/>
            <a:ext cx="8353420" cy="51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588" y="1195475"/>
            <a:ext cx="8676825" cy="27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Team race, page 19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73650" y="1515225"/>
            <a:ext cx="7723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 each sentence.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 me and I will give you the next sentence.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first team to finish all the sentences wins.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phrases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050" y="1888738"/>
            <a:ext cx="8679900" cy="136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the correct answers on your whiteboard.</a:t>
            </a:r>
            <a:endParaRPr b="0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82275"/>
            <a:ext cx="8520600" cy="329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 Questions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73650" y="1515225"/>
            <a:ext cx="7723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Think of a job.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Everyone will ask questions and try to guess the job.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0" y="0"/>
            <a:ext cx="9144000" cy="1483800"/>
          </a:xfrm>
          <a:prstGeom prst="rect">
            <a:avLst/>
          </a:prstGeom>
          <a:solidFill>
            <a:srgbClr val="FF9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Work!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qc3se5lglba-lauren-mancke.jpg"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225" y="1483800"/>
            <a:ext cx="5489550" cy="36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