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89" r:id="rId4"/>
    <p:sldId id="288" r:id="rId5"/>
    <p:sldId id="265" r:id="rId6"/>
    <p:sldId id="287" r:id="rId7"/>
    <p:sldId id="286" r:id="rId8"/>
    <p:sldId id="268" r:id="rId9"/>
    <p:sldId id="269" r:id="rId10"/>
    <p:sldId id="282" r:id="rId11"/>
    <p:sldId id="283" r:id="rId12"/>
    <p:sldId id="285" r:id="rId13"/>
    <p:sldId id="284" r:id="rId14"/>
    <p:sldId id="270" r:id="rId15"/>
    <p:sldId id="271" r:id="rId16"/>
    <p:sldId id="272" r:id="rId17"/>
    <p:sldId id="273" r:id="rId18"/>
    <p:sldId id="280" r:id="rId19"/>
    <p:sldId id="281" r:id="rId20"/>
    <p:sldId id="292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01" r:id="rId43"/>
    <p:sldId id="302" r:id="rId44"/>
    <p:sldId id="303" r:id="rId45"/>
    <p:sldId id="304" r:id="rId46"/>
    <p:sldId id="305" r:id="rId47"/>
    <p:sldId id="306" r:id="rId48"/>
    <p:sldId id="321" r:id="rId49"/>
    <p:sldId id="341" r:id="rId50"/>
    <p:sldId id="356" r:id="rId51"/>
    <p:sldId id="354" r:id="rId52"/>
    <p:sldId id="368" r:id="rId53"/>
    <p:sldId id="369" r:id="rId54"/>
    <p:sldId id="370" r:id="rId55"/>
    <p:sldId id="371" r:id="rId56"/>
    <p:sldId id="376" r:id="rId57"/>
    <p:sldId id="377" r:id="rId58"/>
    <p:sldId id="378" r:id="rId59"/>
    <p:sldId id="379" r:id="rId60"/>
    <p:sldId id="380" r:id="rId61"/>
    <p:sldId id="387" r:id="rId62"/>
    <p:sldId id="388" r:id="rId63"/>
    <p:sldId id="389" r:id="rId64"/>
    <p:sldId id="390" r:id="rId65"/>
    <p:sldId id="391" r:id="rId66"/>
    <p:sldId id="392" r:id="rId67"/>
    <p:sldId id="393" r:id="rId68"/>
    <p:sldId id="394" r:id="rId69"/>
    <p:sldId id="395" r:id="rId70"/>
    <p:sldId id="396" r:id="rId71"/>
    <p:sldId id="397" r:id="rId72"/>
    <p:sldId id="381" r:id="rId73"/>
    <p:sldId id="382" r:id="rId74"/>
    <p:sldId id="383" r:id="rId75"/>
    <p:sldId id="384" r:id="rId76"/>
    <p:sldId id="385" r:id="rId77"/>
    <p:sldId id="386" r:id="rId78"/>
    <p:sldId id="372" r:id="rId79"/>
    <p:sldId id="373" r:id="rId80"/>
    <p:sldId id="374" r:id="rId81"/>
    <p:sldId id="358" r:id="rId82"/>
    <p:sldId id="375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BD5"/>
    <a:srgbClr val="F120FE"/>
    <a:srgbClr val="EC0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30"/>
            <a:ext cx="12192000" cy="6871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3578" y="22283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/>
            </a:r>
            <a:b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/>
            </a:r>
            <a:b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Ordinal </a:t>
            </a:r>
            <a:b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numbers</a:t>
            </a:r>
            <a:r>
              <a:rPr lang="en-US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!</a:t>
            </a:r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826654" y="0"/>
            <a:ext cx="1087143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second square</a:t>
            </a:r>
            <a:r>
              <a:rPr lang="en-US" altLang="zh-CN" sz="72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altLang="zh-CN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2744470" y="3264535"/>
            <a:ext cx="1962150" cy="17805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193100" y="0"/>
            <a:ext cx="1013854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Sixth </a:t>
            </a:r>
            <a:r>
              <a:rPr lang="en-US" altLang="zh-CN" sz="7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  <a:endParaRPr lang="en-US" altLang="zh-CN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8385" y="5067853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38370" y="5102717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93285" y="3322177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8815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68605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2731135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8815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8" name="Rounded Rectangle 17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45605" y="5067853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665327" y="0"/>
            <a:ext cx="1119409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seventh square</a:t>
            </a:r>
            <a:r>
              <a:rPr lang="en-US" altLang="zh-CN" sz="72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altLang="zh-CN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859791" y="179451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469617" y="0"/>
            <a:ext cx="958550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</a:t>
            </a: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n-US" altLang="zh-CN" sz="7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fifth square</a:t>
            </a:r>
            <a:r>
              <a:rPr lang="en-US" altLang="zh-CN" sz="7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altLang="zh-CN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782320" y="3264535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78232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525339" y="0"/>
            <a:ext cx="947406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square</a:t>
            </a:r>
            <a:r>
              <a:rPr lang="en-US" altLang="zh-CN" sz="7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altLang="zh-CN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4751705" y="1483995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64535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5145" y="5934670"/>
            <a:ext cx="9557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Now, let’s make it a little harder…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459615" y="0"/>
            <a:ext cx="960551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EC0ED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First </a:t>
            </a:r>
            <a:r>
              <a:rPr lang="en-US" altLang="zh-CN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EC0ED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196215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9973956" y="507746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3954156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Rounded Rectangle 1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5960756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7967356" y="507746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0" y="5077460"/>
            <a:ext cx="1962150" cy="1780540"/>
          </a:xfrm>
          <a:prstGeom prst="roundRect">
            <a:avLst/>
          </a:prstGeom>
          <a:solidFill>
            <a:srgbClr val="E54BD5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075052" y="0"/>
            <a:ext cx="1037463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fourth s</a:t>
            </a:r>
            <a:r>
              <a:rPr lang="en-US" altLang="zh-CN" sz="7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quare</a:t>
            </a:r>
            <a:r>
              <a:rPr lang="en-US" altLang="zh-CN" sz="7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Rounded Rectangle 1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66548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847205" y="329692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1504295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769522" y="0"/>
            <a:ext cx="1098570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seventh </a:t>
            </a:r>
            <a:r>
              <a:rPr lang="en-US" altLang="zh-CN" sz="7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</a:t>
            </a:r>
            <a:r>
              <a:rPr lang="en-US" altLang="zh-CN" sz="7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938530" y="5045075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858520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330958" y="0"/>
            <a:ext cx="986282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sixth</a:t>
            </a:r>
            <a:r>
              <a:rPr lang="en-US" altLang="zh-CN" sz="7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885825" y="5083953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570595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4810125" y="5045075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831216" y="179451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435953" y="0"/>
            <a:ext cx="965283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fifth</a:t>
            </a:r>
            <a:r>
              <a:rPr lang="en-US" altLang="zh-CN" sz="7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78232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782320" y="1591717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3951" y="5934670"/>
            <a:ext cx="8919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Now, let’s make it even harder!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075054" y="0"/>
            <a:ext cx="1037463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fourth</a:t>
            </a: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91694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8719820" y="329692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066752" y="0"/>
            <a:ext cx="1039124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eighth</a:t>
            </a: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692718" y="1483995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330958" y="0"/>
            <a:ext cx="986282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sixth</a:t>
            </a: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652827" y="329692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863918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4810125" y="5045075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17368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435954" y="0"/>
            <a:ext cx="965283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fifth </a:t>
            </a:r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856682" y="5045075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8778240" y="329692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355034" y="0"/>
            <a:ext cx="981467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third</a:t>
            </a: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13220" y="329692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91694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13220" y="329692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4706620" y="3296920"/>
            <a:ext cx="1962150" cy="1780540"/>
          </a:xfrm>
          <a:prstGeom prst="roundRect">
            <a:avLst/>
          </a:prstGeom>
          <a:solidFill>
            <a:srgbClr val="E54BD5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81178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930849" y="0"/>
            <a:ext cx="1066304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 </a:t>
            </a:r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2744470" y="3264535"/>
            <a:ext cx="1962150" cy="17805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86880" y="1483995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007985" y="0"/>
            <a:ext cx="1050877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Fourth </a:t>
            </a:r>
            <a:r>
              <a:rPr lang="en-US" altLang="zh-CN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square!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2696067" y="507746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654935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491675" y="0"/>
            <a:ext cx="954139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</a:t>
            </a:r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4751705" y="1483995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64535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355034" y="0"/>
            <a:ext cx="981467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third</a:t>
            </a:r>
            <a:r>
              <a:rPr lang="en-US" altLang="zh-CN" sz="7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13220" y="329692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87642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13220" y="329692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4706620" y="3296920"/>
            <a:ext cx="1962150" cy="1780540"/>
          </a:xfrm>
          <a:prstGeom prst="roundRect">
            <a:avLst/>
          </a:prstGeom>
          <a:solidFill>
            <a:srgbClr val="E54BD5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930849" y="0"/>
            <a:ext cx="10663047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</a:t>
            </a:r>
            <a:r>
              <a:rPr lang="en-US" altLang="zh-CN" sz="7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altLang="zh-CN" sz="7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816090" y="1483995"/>
            <a:ext cx="1962150" cy="1780540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491674" y="0"/>
            <a:ext cx="954139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</a:t>
            </a:r>
            <a:r>
              <a:rPr lang="en-US" altLang="zh-CN" sz="7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782320" y="1483995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64535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ape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7189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Shapes!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6108414" y="2467429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28001" y="4891314"/>
            <a:ext cx="1364343" cy="117615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1999" y="3730171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9428" y="4862284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7957" y="3706559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2617" y="156757"/>
            <a:ext cx="989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1st</a:t>
            </a:r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084" y="1633617"/>
            <a:ext cx="2481943" cy="870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267202" y="5229022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2797" y="3651864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4426" y="19254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9885" y="339634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46407" y="156757"/>
            <a:ext cx="86878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2nd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1402" y="1854197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10284" y="5400835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9885" y="339634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2618" y="156757"/>
            <a:ext cx="989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1st</a:t>
            </a:r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6230" y="392813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926772" y="3194660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94813" y="156757"/>
            <a:ext cx="95910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2nd triangle!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371" y="3702661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544285" y="3608319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4799" y="15385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34475" y="156757"/>
            <a:ext cx="8511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3rd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6230" y="392813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10058" y="4760680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115" y="1538511"/>
            <a:ext cx="1161143" cy="116114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01885" y="3898490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82977" y="156757"/>
            <a:ext cx="94147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4th triangle!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371" y="3702661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544285" y="3608319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4799" y="15385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0" y="1365350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338272" y="1184065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349828" y="1959429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28001" y="4891314"/>
            <a:ext cx="1364343" cy="117615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1999" y="3730171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9428" y="4862284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943" y="547939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2618" y="156757"/>
            <a:ext cx="989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1st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3486" y="3381826"/>
            <a:ext cx="2481943" cy="870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267202" y="5229022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2797" y="3651864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6108414" y="2467429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28001" y="4891314"/>
            <a:ext cx="1364343" cy="117615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1999" y="3730171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9428" y="4862284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7957" y="3706559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2617" y="156757"/>
            <a:ext cx="989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1st</a:t>
            </a:r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084" y="1633617"/>
            <a:ext cx="2481943" cy="870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267202" y="5229022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2797" y="3651864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4426" y="19254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9885" y="339634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46407" y="156757"/>
            <a:ext cx="86878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2nd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1402" y="1854197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10284" y="5400835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9885" y="339634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2618" y="156757"/>
            <a:ext cx="989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1st</a:t>
            </a:r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6230" y="392813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926772" y="3194660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94813" y="156757"/>
            <a:ext cx="95910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2nd triangle!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371" y="3702661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544285" y="3608319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4799" y="15385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297296" y="0"/>
            <a:ext cx="993015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Sixth </a:t>
            </a:r>
            <a:r>
              <a:rPr lang="en-US" altLang="zh-CN" sz="7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Square!</a:t>
            </a:r>
            <a:endParaRPr lang="en-US" altLang="zh-CN" sz="72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81609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72275" y="3264535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4810125" y="5045075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0662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34475" y="156757"/>
            <a:ext cx="8511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3rd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6230" y="392813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10058" y="4760680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115" y="1538511"/>
            <a:ext cx="1161143" cy="116114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6108414" y="2467429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28001" y="4891314"/>
            <a:ext cx="1364343" cy="117615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1999" y="3730171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9428" y="4862284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7957" y="3706559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2617" y="156757"/>
            <a:ext cx="989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1st</a:t>
            </a:r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084" y="1633617"/>
            <a:ext cx="2481943" cy="870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267202" y="5229022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2797" y="3651864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4426" y="19254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9885" y="339634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46407" y="156757"/>
            <a:ext cx="86878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2nd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1402" y="1854197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10284" y="5400835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9885" y="339634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2618" y="156757"/>
            <a:ext cx="989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1st</a:t>
            </a:r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6230" y="392813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926772" y="3194660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94813" y="156757"/>
            <a:ext cx="95910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2nd triangle!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371" y="3702661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544285" y="3608319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4799" y="15385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34475" y="156757"/>
            <a:ext cx="8511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3rd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6230" y="392813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10058" y="4760680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7115" y="1538511"/>
            <a:ext cx="1161143" cy="116114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01885" y="3898490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82977" y="156757"/>
            <a:ext cx="94147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4th triangle!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371" y="3702661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544285" y="3608319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4799" y="15385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0" y="1365350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338272" y="1184065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349828" y="1959429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28001" y="4891314"/>
            <a:ext cx="1364343" cy="117615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1999" y="3730171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9428" y="4862284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943" y="547939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2618" y="156757"/>
            <a:ext cx="989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1st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3486" y="3381826"/>
            <a:ext cx="2481943" cy="870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267202" y="5229022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2797" y="3651864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3771" y="1238869"/>
            <a:ext cx="1161143" cy="116114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9885" y="339634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80683" y="156757"/>
            <a:ext cx="8819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fifth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1402" y="1854197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328229" y="4538988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10284" y="5400835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90259" y="2849594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1544" y="2945670"/>
            <a:ext cx="1161143" cy="11611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5717" y="5598531"/>
            <a:ext cx="1161143" cy="11611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2088" y="379580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4813" y="156757"/>
            <a:ext cx="10031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3rd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9213" y="5690235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6821" y="1494971"/>
            <a:ext cx="2481943" cy="87085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02283" y="156757"/>
            <a:ext cx="83761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1st</a:t>
            </a:r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6230" y="392813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4799" y="15385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349828" y="1959429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28001" y="4891314"/>
            <a:ext cx="1364343" cy="117615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1999" y="3730171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9428" y="4862284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70627" y="1291772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6742" y="156757"/>
            <a:ext cx="102072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2nd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3486" y="3381826"/>
            <a:ext cx="2481943" cy="870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267202" y="5229022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2797" y="3651864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01885" y="3898490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82977" y="156757"/>
            <a:ext cx="94147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4th triangle!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371" y="3702661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544285" y="3608319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4799" y="15385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0" y="1365350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338272" y="1184065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349828" y="1959429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28001" y="4891314"/>
            <a:ext cx="1364343" cy="117615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1999" y="3730171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9428" y="4862284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943" y="547939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2618" y="156757"/>
            <a:ext cx="98954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1st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3486" y="3381826"/>
            <a:ext cx="2481943" cy="870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267202" y="5229022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2797" y="3651864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3771" y="1238869"/>
            <a:ext cx="1161143" cy="116114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9885" y="339634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80683" y="156757"/>
            <a:ext cx="8819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fifth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1402" y="1854197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328229" y="4538988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10284" y="5400835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90259" y="2849594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1544" y="2945670"/>
            <a:ext cx="1161143" cy="11611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5717" y="5598531"/>
            <a:ext cx="1161143" cy="11611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2088" y="379580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4813" y="156757"/>
            <a:ext cx="10031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3rd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9213" y="5690235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6821" y="1494971"/>
            <a:ext cx="2481943" cy="87085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02283" y="156757"/>
            <a:ext cx="83761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1st</a:t>
            </a:r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6230" y="392813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4799" y="15385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349828" y="1959429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28001" y="4891314"/>
            <a:ext cx="1364343" cy="117615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1999" y="3730171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9428" y="4862284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70627" y="1291772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6742" y="156757"/>
            <a:ext cx="102072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2nd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3486" y="3381826"/>
            <a:ext cx="2481943" cy="870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267202" y="5229022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2797" y="3651864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3771" y="1238869"/>
            <a:ext cx="1161143" cy="116114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9885" y="339634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80683" y="156757"/>
            <a:ext cx="8819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fifth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1402" y="1854197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328229" y="4538988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10284" y="5400835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90259" y="2849594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31544" y="2945670"/>
            <a:ext cx="1161143" cy="11611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5717" y="5598531"/>
            <a:ext cx="1161143" cy="116114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62088" y="3795801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4813" y="156757"/>
            <a:ext cx="10031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3rd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59213" y="5690235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0" y="2622152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6821" y="1494971"/>
            <a:ext cx="2481943" cy="87085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1286906" y="0"/>
            <a:ext cx="995092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</a:t>
            </a:r>
            <a:r>
              <a:rPr lang="en-US" altLang="zh-CN" sz="7200" b="1" dirty="0">
                <a:solidFill>
                  <a:srgbClr val="EC0ED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7200" b="1" dirty="0" smtClean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Third </a:t>
            </a:r>
            <a:r>
              <a:rPr lang="en-US" altLang="zh-CN" sz="72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square!</a:t>
            </a:r>
          </a:p>
        </p:txBody>
      </p:sp>
      <p:sp>
        <p:nvSpPr>
          <p:cNvPr id="2" name="Rounded Rectangle 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5077460"/>
            <a:ext cx="1962150" cy="1780540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3296920"/>
            <a:ext cx="1962150" cy="1780540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Rounded Rectangle 10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4751070" y="5077460"/>
            <a:ext cx="1962150" cy="178054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Rounded Rectangle 11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57670" y="5077460"/>
            <a:ext cx="1962150" cy="178054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6757670" y="3296920"/>
            <a:ext cx="1962150" cy="1780540"/>
          </a:xfrm>
          <a:prstGeom prst="roundRect">
            <a:avLst/>
          </a:prstGeom>
          <a:solidFill>
            <a:srgbClr val="EC0EDF"/>
          </a:solidFill>
          <a:effectLst>
            <a:outerShdw blurRad="50800" dist="50800" dir="2082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" name="Rounded Rectangle 13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4795520" y="3296920"/>
            <a:ext cx="1962150" cy="178054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Rounded Rectangle 14">
            <a:hlinkClick r:id="" action="ppaction://noaction">
              <a:snd r:embed="rId2" name="voltage.wav"/>
            </a:hlinkClick>
          </p:cNvPr>
          <p:cNvSpPr/>
          <p:nvPr/>
        </p:nvSpPr>
        <p:spPr>
          <a:xfrm>
            <a:off x="2744470" y="1516380"/>
            <a:ext cx="1962150" cy="1780540"/>
          </a:xfrm>
          <a:prstGeom prst="round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9566275" y="5544185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14" grpId="0" bldLvl="0" animBg="1"/>
      <p:bldP spid="17" grpId="0" bldLvl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2881084" y="5321007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267201" y="5102156"/>
            <a:ext cx="1364343" cy="117615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37085" y="1611083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285" y="5313750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9601" y="2549772"/>
            <a:ext cx="2481943" cy="8708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02283" y="156757"/>
            <a:ext cx="83761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1st</a:t>
            </a:r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circle!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26230" y="3928133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6190342" y="4811481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74799" y="1538511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7968343" y="5102156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349828" y="1959429"/>
            <a:ext cx="1059543" cy="1059543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128001" y="4891314"/>
            <a:ext cx="1364343" cy="117615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1999" y="3730171"/>
            <a:ext cx="1161143" cy="11611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69428" y="4862284"/>
            <a:ext cx="1335314" cy="1335314"/>
          </a:xfrm>
          <a:prstGeom prst="rect">
            <a:avLst/>
          </a:prstGeom>
          <a:solidFill>
            <a:srgbClr val="F12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83600" y="1465940"/>
            <a:ext cx="1306286" cy="13062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70627" y="1291772"/>
            <a:ext cx="2481943" cy="8708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6742" y="156757"/>
            <a:ext cx="102072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 on the 2nd rectangle!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10029371" y="5720149"/>
            <a:ext cx="2097405" cy="111633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Next!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3486" y="3381826"/>
            <a:ext cx="2481943" cy="8708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267202" y="5229022"/>
            <a:ext cx="1059543" cy="1059543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0856" y="2365829"/>
            <a:ext cx="1161143" cy="11611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0290630" y="3563255"/>
            <a:ext cx="1306286" cy="1306286"/>
          </a:xfrm>
          <a:prstGeom prst="star5">
            <a:avLst/>
          </a:prstGeom>
          <a:solidFill>
            <a:srgbClr val="E54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12797" y="3651864"/>
            <a:ext cx="1364343" cy="117615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Well done!</a:t>
            </a:r>
            <a:br>
              <a:rPr lang="en-US" sz="6000" b="1" dirty="0" smtClean="0"/>
            </a:br>
            <a:r>
              <a:rPr lang="en-US" sz="6000" b="1" dirty="0" smtClean="0">
                <a:hlinkClick r:id="rId2" action="ppaction://hlinksldjump"/>
              </a:rPr>
              <a:t>Play again?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4" y="0"/>
            <a:ext cx="6386286" cy="6865944"/>
          </a:xfrm>
        </p:spPr>
      </p:pic>
    </p:spTree>
    <p:extLst>
      <p:ext uri="{BB962C8B-B14F-4D97-AF65-F5344CB8AC3E}">
        <p14:creationId xmlns:p14="http://schemas.microsoft.com/office/powerpoint/2010/main" val="9776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C0EDF"/>
                </a:solidFill>
                <a:effectLst/>
              </a:rPr>
              <a:t>W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l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</a:t>
            </a:r>
            <a:r>
              <a:rPr lang="en-US" sz="8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</a:t>
            </a:r>
            <a:r>
              <a:rPr lang="en-US" sz="800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5" name="Content Placeholder 4" descr="wide-rainbow-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645" y="-315595"/>
            <a:ext cx="13907135" cy="892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627</Words>
  <Application>Microsoft Office PowerPoint</Application>
  <PresentationFormat>Widescreen</PresentationFormat>
  <Paragraphs>228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宋体</vt:lpstr>
      <vt:lpstr>Arial</vt:lpstr>
      <vt:lpstr>Calibri</vt:lpstr>
      <vt:lpstr>Calibri Light</vt:lpstr>
      <vt:lpstr>Office Theme</vt:lpstr>
      <vt:lpstr>   Ordinal  numbers!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PowerPoint Presentation</vt:lpstr>
      <vt:lpstr>Well done!</vt:lpstr>
      <vt:lpstr>Shapes!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 done! Play again?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  and shapes!</dc:title>
  <dc:creator>Dell</dc:creator>
  <cp:lastModifiedBy>Dell</cp:lastModifiedBy>
  <cp:revision>15</cp:revision>
  <dcterms:created xsi:type="dcterms:W3CDTF">2020-08-19T13:40:12Z</dcterms:created>
  <dcterms:modified xsi:type="dcterms:W3CDTF">2020-08-21T07:44:49Z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