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11375D6-E2DC-4E78-A968-3C9EEA510F8B}">
  <a:tblStyle styleId="{211375D6-E2DC-4E78-A968-3C9EEA510F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" name="Shape 8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Shape 90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8" name="Shape 1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Shape 13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0" name="Shape 140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1" name="Shape 1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drive/folders/0B6jZ1TST9GtKNnpyWnktTl9iS0k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S3A Project 2</a:t>
            </a:r>
            <a:endParaRPr/>
          </a:p>
        </p:txBody>
      </p:sp>
      <p:sp>
        <p:nvSpPr>
          <p:cNvPr id="157" name="Shape 157"/>
          <p:cNvSpPr txBox="1"/>
          <p:nvPr>
            <p:ph idx="1" type="subTitle"/>
          </p:nvPr>
        </p:nvSpPr>
        <p:spPr>
          <a:xfrm>
            <a:off x="344250" y="3550650"/>
            <a:ext cx="5889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make our city safer?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TODAY: PRESENTATIONS</a:t>
            </a:r>
            <a:endParaRPr/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966200" y="1487050"/>
            <a:ext cx="7061700" cy="16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Each group will give their presentation</a:t>
            </a:r>
            <a:br>
              <a:rPr lang="en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Write down </a:t>
            </a:r>
            <a:r>
              <a:rPr b="1" lang="en"/>
              <a:t>one thing they liked, would change, and learned</a:t>
            </a:r>
            <a:br>
              <a:rPr b="1" lang="en"/>
            </a:b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I will </a:t>
            </a:r>
            <a:r>
              <a:rPr b="1" lang="en"/>
              <a:t>randomly choose</a:t>
            </a:r>
            <a:r>
              <a:rPr lang="en"/>
              <a:t> people to give feedback so you better have something to say!!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PORTFOLIO AND SELF-REFLECTION TIME!</a:t>
            </a:r>
            <a:endParaRPr/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311700" y="1234075"/>
            <a:ext cx="8520600" cy="20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Read the feedback given to you by your peers (5 minutes)</a:t>
            </a:r>
            <a:br>
              <a:rPr lang="en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Write down the following things (10 minutes):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One thing that you/your group did well (or </a:t>
            </a:r>
            <a:r>
              <a:rPr b="1" lang="en" sz="1800"/>
              <a:t>liked</a:t>
            </a:r>
            <a:r>
              <a:rPr lang="en" sz="1800"/>
              <a:t>)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One thing that you/your group didn’t do well (or </a:t>
            </a:r>
            <a:r>
              <a:rPr b="1" lang="en" sz="1800"/>
              <a:t>would change</a:t>
            </a:r>
            <a:r>
              <a:rPr lang="en" sz="1800"/>
              <a:t>)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One thing that you learnt (from </a:t>
            </a:r>
            <a:r>
              <a:rPr b="1" lang="en" sz="1800"/>
              <a:t>your own</a:t>
            </a:r>
            <a:r>
              <a:rPr lang="en" sz="1800"/>
              <a:t> and from </a:t>
            </a:r>
            <a:r>
              <a:rPr b="1" lang="en" sz="1800"/>
              <a:t>another</a:t>
            </a:r>
            <a:r>
              <a:rPr lang="en" sz="1800"/>
              <a:t> project). </a:t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25" y="3472125"/>
            <a:ext cx="1773375" cy="1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1375" y="3484375"/>
            <a:ext cx="1456450" cy="14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4000" y="3571713"/>
            <a:ext cx="1855775" cy="12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ENTRY EVENT: </a:t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10754" l="0" r="0" t="35550"/>
          <a:stretch/>
        </p:blipFill>
        <p:spPr>
          <a:xfrm>
            <a:off x="78375" y="1434425"/>
            <a:ext cx="8691476" cy="262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of the Road</a:t>
            </a:r>
            <a:endParaRPr/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73350" y="729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https://drive.google.com/drive/folders/0B6jZ1TST9GtKNnpyWnktTl9iS0k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 b="0" l="29649" r="8822" t="16338"/>
          <a:stretch/>
        </p:blipFill>
        <p:spPr>
          <a:xfrm>
            <a:off x="2132500" y="1302675"/>
            <a:ext cx="4625450" cy="353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next project is about……. Making Vietnam safer!!</a:t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15383" l="22261" r="22745" t="11984"/>
          <a:stretch/>
        </p:blipFill>
        <p:spPr>
          <a:xfrm>
            <a:off x="1899525" y="1099725"/>
            <a:ext cx="5217498" cy="387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Outcomes</a:t>
            </a:r>
            <a:endParaRPr/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74000" y="1234075"/>
            <a:ext cx="87582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By the end of this project, you will have:</a:t>
            </a:r>
            <a:endParaRPr/>
          </a:p>
          <a:p>
            <a:pPr indent="-342900" lvl="0" marL="6731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Learned and practised grammar for rules, obligations and permission as well as language skills and vocabulary for public, general and unusual rules.</a:t>
            </a:r>
            <a:endParaRPr/>
          </a:p>
          <a:p>
            <a:pPr indent="-342900" lvl="0" marL="6731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Researched and learned about a how cities in Vietnam could be made safer and created rules in order to help to make the cities in Vietnam safer</a:t>
            </a:r>
            <a:endParaRPr/>
          </a:p>
          <a:p>
            <a:pPr indent="-342900" lvl="0" marL="6731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Used a tool to spread safety awareness to the public, on their chosen city safety topic.</a:t>
            </a:r>
            <a:endParaRPr/>
          </a:p>
          <a:p>
            <a:pPr indent="-342900" lvl="0" marL="6731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Presented their project to the class in a format of their choice.</a:t>
            </a:r>
            <a:endParaRPr/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and Research:</a:t>
            </a:r>
            <a:endParaRPr/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005475"/>
            <a:ext cx="85206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You will choose </a:t>
            </a:r>
            <a:r>
              <a:rPr b="1" lang="en"/>
              <a:t>one issue</a:t>
            </a:r>
            <a:r>
              <a:rPr lang="en"/>
              <a:t> that you think needs to be addressed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You will complete your </a:t>
            </a:r>
            <a:r>
              <a:rPr b="1" lang="en"/>
              <a:t>project plans </a:t>
            </a:r>
            <a:r>
              <a:rPr lang="en"/>
              <a:t>and show me once it is done.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THEN, you can begin your </a:t>
            </a:r>
            <a:r>
              <a:rPr b="1" lang="en"/>
              <a:t>research </a:t>
            </a: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As always, ask me if you need any help :)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tenor.gif"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550" y="2444550"/>
            <a:ext cx="4107706" cy="24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210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your plan: A proposal!</a:t>
            </a: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229750" y="999075"/>
            <a:ext cx="8421000" cy="23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★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Tell the class about your presentation!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★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 should include the following information: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your definition of a hero is.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you will address each question. 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each person will say and do (e.g. research, make poster, etc)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Why you think it is important. 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★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 will have </a:t>
            </a:r>
            <a:r>
              <a:rPr b="1" lang="en" sz="1800" u="sng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15-20 minutes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to prepare. 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210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Mid-Project Peer Feedback.</a:t>
            </a: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229750" y="999075"/>
            <a:ext cx="8421000" cy="1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★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Listen to each group present their project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★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Write your feedback on the sheet provided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★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Use the feedback to make your project even more amazing!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02" name="Shape 202"/>
          <p:cNvGraphicFramePr/>
          <p:nvPr/>
        </p:nvGraphicFramePr>
        <p:xfrm>
          <a:off x="489275" y="221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{211375D6-E2DC-4E78-A968-3C9EEA510F8B}</a:tableStyleId>
              </a:tblPr>
              <a:tblGrid>
                <a:gridCol w="638175"/>
                <a:gridCol w="2381250"/>
                <a:gridCol w="2552700"/>
                <a:gridCol w="2819400"/>
              </a:tblGrid>
              <a:tr h="838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What you liked</a:t>
                      </a:r>
                      <a:endParaRPr b="1"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What you would change</a:t>
                      </a:r>
                      <a:endParaRPr b="1"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What you learned</a:t>
                      </a:r>
                      <a:endParaRPr b="1"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Group:</a:t>
                      </a:r>
                      <a:endParaRPr b="1"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2300" y="2523225"/>
            <a:ext cx="70485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0063" y="2523225"/>
            <a:ext cx="5238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2450" y="2527988"/>
            <a:ext cx="60960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TODAY: POST-FEEDBACK AND PREPARATION</a:t>
            </a:r>
            <a:endParaRPr/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234075"/>
            <a:ext cx="8520600" cy="16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Read over the feedback from your peers and teacher</a:t>
            </a:r>
            <a:br>
              <a:rPr lang="en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Finalise your presentation !</a:t>
            </a:r>
            <a:br>
              <a:rPr lang="en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★"/>
            </a:pPr>
            <a:r>
              <a:rPr lang="en"/>
              <a:t>Come to me for any assistance that you need before the presentation!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