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0B92D33-F467-4E3D-B05E-0952105A49D2}">
  <a:tblStyle styleId="{30B92D33-F467-4E3D-B05E-0952105A4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Shape 9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rgbClr val="EA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0B89SggH_uiVSUXZiRXdCMlRmWXM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THREE</a:t>
            </a:r>
            <a:endParaRPr/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344250" y="3550650"/>
            <a:ext cx="6567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make rubbish more useful?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2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Mid-Project Peer Feedback.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229750" y="999075"/>
            <a:ext cx="84210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Listen to each group present their project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Write your feedback on the sheet provided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the feedback to make your project even more amazing!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5" name="Shape 165"/>
          <p:cNvGraphicFramePr/>
          <p:nvPr/>
        </p:nvGraphicFramePr>
        <p:xfrm>
          <a:off x="489275" y="221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{30B92D33-F467-4E3D-B05E-0952105A49D2}</a:tableStyleId>
              </a:tblPr>
              <a:tblGrid>
                <a:gridCol w="638175"/>
                <a:gridCol w="2381250"/>
                <a:gridCol w="2552700"/>
                <a:gridCol w="2819400"/>
              </a:tblGrid>
              <a:tr h="83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liked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would change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learned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Group:</a:t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300" y="2523225"/>
            <a:ext cx="7048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063" y="2523225"/>
            <a:ext cx="5238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450" y="2527988"/>
            <a:ext cx="6096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POST-FEEDBACK AND PREPARATION</a:t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234075"/>
            <a:ext cx="85206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Read over the feedback from your peers and teacher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Finalise your presentation !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Each group will show me their presentation and send it by the end of break.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Write your speeches!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PRESENTATIONS</a:t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66200" y="1487050"/>
            <a:ext cx="70617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Each group will give their presentation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Write down </a:t>
            </a:r>
            <a:r>
              <a:rPr b="1" lang="en"/>
              <a:t>one thing they liked, would change, and learned</a:t>
            </a:r>
            <a:br>
              <a:rPr b="1" lang="en"/>
            </a:b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I will </a:t>
            </a:r>
            <a:r>
              <a:rPr b="1" lang="en"/>
              <a:t>randomly choose</a:t>
            </a:r>
            <a:r>
              <a:rPr lang="en"/>
              <a:t> people to give feedback so you better have something to say!!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AND SELF-REFLECTION TIME!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234075"/>
            <a:ext cx="8520600" cy="20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Read the feedback given to you by your peers (5 minutes)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Write down the following things (10 minutes):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you/your group did well (or </a:t>
            </a:r>
            <a:r>
              <a:rPr b="1" lang="en" sz="1800"/>
              <a:t>liked</a:t>
            </a:r>
            <a:r>
              <a:rPr lang="en" sz="1800"/>
              <a:t>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you/your group didn’t do well (or </a:t>
            </a:r>
            <a:r>
              <a:rPr b="1" lang="en" sz="1800"/>
              <a:t>would change</a:t>
            </a:r>
            <a:r>
              <a:rPr lang="en" sz="1800"/>
              <a:t>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 learnt (from </a:t>
            </a:r>
            <a:r>
              <a:rPr b="1" lang="en" sz="1800"/>
              <a:t>your own</a:t>
            </a:r>
            <a:r>
              <a:rPr lang="en" sz="1800"/>
              <a:t> and from </a:t>
            </a:r>
            <a:r>
              <a:rPr b="1" lang="en" sz="1800"/>
              <a:t>another</a:t>
            </a:r>
            <a:r>
              <a:rPr lang="en" sz="1800"/>
              <a:t> project). 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25" y="3472125"/>
            <a:ext cx="1773375" cy="1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375" y="3484375"/>
            <a:ext cx="1456450" cy="14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000" y="3571713"/>
            <a:ext cx="1855775" cy="12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AND ANSWER THE QUESTIONS: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712925"/>
            <a:ext cx="8520600" cy="4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are the light bulbs made from?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materials has Mr Diaz used to create electricity?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much does it cost to make?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are the bottles filled with?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do they work?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AND ANSWER THE QUESTIONS: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0" y="636725"/>
            <a:ext cx="8832300" cy="4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long do they stay lit up for?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have these inventions helped the people living in poverty?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Mr Diaz’s bigger plan (e.g. other than light bulbs)?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Does he do it for money?</a:t>
            </a:r>
            <a:br>
              <a:rPr lang="en" sz="2400"/>
            </a:b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Do you think that is work is important? Why/Why not?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NOW…… WATCH AND LISTEN CAREFULLY!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https://drive.google.com/file/d/0B89SggH_uiVSUXZiRXdCMlRmWXM/view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12837" l="25048" r="20920" t="15002"/>
          <a:stretch/>
        </p:blipFill>
        <p:spPr>
          <a:xfrm>
            <a:off x="3743700" y="1075700"/>
            <a:ext cx="5104776" cy="38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48375" y="1471350"/>
            <a:ext cx="3595200" cy="29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QUICK BRAINSTORM!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★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Name </a:t>
            </a:r>
            <a:r>
              <a:rPr lang="en" sz="2400" u="sng">
                <a:latin typeface="Playfair Display"/>
                <a:ea typeface="Playfair Display"/>
                <a:cs typeface="Playfair Display"/>
                <a:sym typeface="Playfair Display"/>
              </a:rPr>
              <a:t>five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dangers that face the Earth (e.g. environment)</a:t>
            </a:r>
            <a:b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★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Name </a:t>
            </a:r>
            <a:r>
              <a:rPr lang="en" sz="2400" u="sng">
                <a:latin typeface="Playfair Display"/>
                <a:ea typeface="Playfair Display"/>
                <a:cs typeface="Playfair Display"/>
                <a:sym typeface="Playfair Display"/>
              </a:rPr>
              <a:t>five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dangers that face Vietnam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PROJECT PLANS!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5717" l="7575" r="32205" t="29890"/>
          <a:stretch/>
        </p:blipFill>
        <p:spPr>
          <a:xfrm>
            <a:off x="445100" y="636725"/>
            <a:ext cx="8110926" cy="44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PROJECT PLANS!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14322" l="7554" r="32059" t="37126"/>
          <a:stretch/>
        </p:blipFill>
        <p:spPr>
          <a:xfrm>
            <a:off x="381000" y="1075675"/>
            <a:ext cx="8047273" cy="363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and Research: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005475"/>
            <a:ext cx="85206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choose </a:t>
            </a:r>
            <a:r>
              <a:rPr b="1" lang="en"/>
              <a:t>one issue</a:t>
            </a:r>
            <a:r>
              <a:rPr lang="en"/>
              <a:t> that you think needs to be addressed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complete your </a:t>
            </a:r>
            <a:r>
              <a:rPr b="1" lang="en"/>
              <a:t>project plans </a:t>
            </a:r>
            <a:r>
              <a:rPr lang="en"/>
              <a:t>and show me once it is done.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THEN, you can begin your </a:t>
            </a:r>
            <a:r>
              <a:rPr b="1" lang="en"/>
              <a:t>research 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As always, ask me if you need any help :)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enor.gif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550" y="2444550"/>
            <a:ext cx="4107706" cy="24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2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your plan: A proposal!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229750" y="999075"/>
            <a:ext cx="84210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Tell the class about your presentation!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should include the following information: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recycling and reusing rubbish means.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you will address each question.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each person will say and do (e.g. research, make poster, etc)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you think it is important.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will have </a:t>
            </a:r>
            <a:r>
              <a:rPr b="1" lang="en" sz="1800" u="sng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15-20 minutes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prepare.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