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Playfair Display"/>
      <p:regular r:id="rId25"/>
      <p:bold r:id="rId26"/>
      <p:italic r:id="rId27"/>
      <p:boldItalic r:id="rId28"/>
    </p:embeddedFont>
    <p:embeddedFont>
      <p:font typeface="Montserrat"/>
      <p:regular r:id="rId29"/>
      <p:bold r:id="rId30"/>
      <p:italic r:id="rId31"/>
      <p:boldItalic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4EED11-43A0-4F68-9FB9-C77601485FAA}">
  <a:tblStyle styleId="{A64EED11-43A0-4F68-9FB9-C77601485FAA}"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layfairDisplay-bold.fntdata"/><Relationship Id="rId25" Type="http://schemas.openxmlformats.org/officeDocument/2006/relationships/font" Target="fonts/PlayfairDisplay-regular.fntdata"/><Relationship Id="rId28" Type="http://schemas.openxmlformats.org/officeDocument/2006/relationships/font" Target="fonts/PlayfairDisplay-boldItalic.fntdata"/><Relationship Id="rId27" Type="http://schemas.openxmlformats.org/officeDocument/2006/relationships/font" Target="fonts/PlayfairDisplay-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5.xml"/><Relationship Id="rId33" Type="http://schemas.openxmlformats.org/officeDocument/2006/relationships/font" Target="fonts/Oswald-regular.fntdata"/><Relationship Id="rId10" Type="http://schemas.openxmlformats.org/officeDocument/2006/relationships/slide" Target="slides/slide4.xml"/><Relationship Id="rId32" Type="http://schemas.openxmlformats.org/officeDocument/2006/relationships/font" Target="fonts/Montserrat-boldItalic.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swald-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type="ctrTitle"/>
          </p:nvPr>
        </p:nvSpPr>
        <p:spPr>
          <a:xfrm>
            <a:off x="344250" y="1403850"/>
            <a:ext cx="8455500" cy="2146800"/>
          </a:xfrm>
          <a:prstGeom prst="rect">
            <a:avLst/>
          </a:prstGeom>
          <a:solidFill>
            <a:srgbClr val="FFFFFF"/>
          </a:solid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1pPr>
            <a:lvl2pPr lvl="1"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2pPr>
            <a:lvl3pPr lvl="2"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3pPr>
            <a:lvl4pPr lvl="3"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4pPr>
            <a:lvl5pPr lvl="4"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5pPr>
            <a:lvl6pPr lvl="5"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6pPr>
            <a:lvl7pPr lvl="6"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7pPr>
            <a:lvl8pPr lvl="7"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8pPr>
            <a:lvl9pPr lvl="8"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2pPr>
            <a:lvl3pPr lvl="2"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3pPr>
            <a:lvl4pPr lvl="3"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4pPr>
            <a:lvl5pPr lvl="4"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5pPr>
            <a:lvl6pPr lvl="5"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6pPr>
            <a:lvl7pPr lvl="6"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7pPr>
            <a:lvl8pPr lvl="7"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8pPr>
            <a:lvl9pPr lvl="8"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type="title"/>
          </p:nvPr>
        </p:nvSpPr>
        <p:spPr>
          <a:xfrm>
            <a:off x="311700" y="999925"/>
            <a:ext cx="8520600" cy="21462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1pPr>
            <a:lvl2pPr lvl="1"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2pPr>
            <a:lvl3pPr lvl="2"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3pPr>
            <a:lvl4pPr lvl="3"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4pPr>
            <a:lvl5pPr lvl="4"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5pPr>
            <a:lvl6pPr lvl="5"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6pPr>
            <a:lvl7pPr lvl="6"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7pPr>
            <a:lvl8pPr lvl="7"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8pPr>
            <a:lvl9pPr lvl="8"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9pPr>
          </a:lstStyle>
          <a:p/>
        </p:txBody>
      </p:sp>
      <p:sp>
        <p:nvSpPr>
          <p:cNvPr id="50" name="Google Shape;50;p11"/>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Autofit/>
          </a:bodyPr>
          <a:lstStyle>
            <a:lvl1pPr indent="-342900" lvl="0" marL="457200" marR="0" rtl="0" algn="ctr">
              <a:lnSpc>
                <a:spcPct val="115000"/>
              </a:lnSpc>
              <a:spcBef>
                <a:spcPts val="0"/>
              </a:spcBef>
              <a:spcAft>
                <a:spcPts val="0"/>
              </a:spcAft>
              <a:buClr>
                <a:schemeClr val="dk2"/>
              </a:buClr>
              <a:buSzPts val="1800"/>
              <a:buFont typeface="Playfair Display"/>
              <a:buChar char="●"/>
              <a:defRPr b="0" i="0" sz="1800" u="none" cap="none" strike="noStrike">
                <a:solidFill>
                  <a:schemeClr val="dk2"/>
                </a:solidFill>
                <a:highlight>
                  <a:schemeClr val="dk1"/>
                </a:highlight>
                <a:latin typeface="Playfair Display"/>
                <a:ea typeface="Playfair Display"/>
                <a:cs typeface="Playfair Display"/>
                <a:sym typeface="Playfair Display"/>
              </a:defRPr>
            </a:lvl1pPr>
            <a:lvl2pPr indent="-317500" lvl="1" marL="914400" marR="0" rtl="0" algn="ctr">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2pPr>
            <a:lvl3pPr indent="-317500" lvl="2" marL="1371600" marR="0" rtl="0" algn="ctr">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3pPr>
            <a:lvl4pPr indent="-317500" lvl="3" marL="1828800" marR="0" rtl="0" algn="ctr">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4pPr>
            <a:lvl5pPr indent="-317500" lvl="4" marL="2286000" marR="0" rtl="0" algn="ctr">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5pPr>
            <a:lvl6pPr indent="-317500" lvl="5" marL="2743200" marR="0" rtl="0" algn="ctr">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6pPr>
            <a:lvl7pPr indent="-317500" lvl="6" marL="3200400" marR="0" rtl="0" algn="ctr">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7pPr>
            <a:lvl8pPr indent="-317500" lvl="7" marL="3657600" marR="0" rtl="0" algn="ctr">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8pPr>
            <a:lvl9pPr indent="-317500" lvl="8" marL="4114800" marR="0" rtl="0" algn="ctr">
              <a:lnSpc>
                <a:spcPct val="115000"/>
              </a:lnSpc>
              <a:spcBef>
                <a:spcPts val="1600"/>
              </a:spcBef>
              <a:spcAft>
                <a:spcPts val="160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9pPr>
          </a:lstStyle>
          <a:p/>
        </p:txBody>
      </p:sp>
      <p:sp>
        <p:nvSpPr>
          <p:cNvPr id="51" name="Google Shape;51;p1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9pPr>
          </a:lstStyle>
          <a:p/>
        </p:txBody>
      </p:sp>
      <p:sp>
        <p:nvSpPr>
          <p:cNvPr id="60" name="Google Shape;60;p14"/>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layfair Display"/>
              <a:buChar char="●"/>
              <a:defRPr b="0" i="0" sz="1800" u="none" cap="none" strike="noStrike">
                <a:solidFill>
                  <a:schemeClr val="dk2"/>
                </a:solidFill>
                <a:latin typeface="Playfair Display"/>
                <a:ea typeface="Playfair Display"/>
                <a:cs typeface="Playfair Display"/>
                <a:sym typeface="Playfair Display"/>
              </a:defRPr>
            </a:lvl1pPr>
            <a:lvl2pPr indent="-317500" lvl="1" marL="914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2pPr>
            <a:lvl3pPr indent="-317500" lvl="2" marL="1371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3pPr>
            <a:lvl4pPr indent="-317500" lvl="3" marL="18288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4pPr>
            <a:lvl5pPr indent="-317500" lvl="4" marL="22860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5pPr>
            <a:lvl6pPr indent="-317500" lvl="5" marL="27432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6pPr>
            <a:lvl7pPr indent="-317500" lvl="6" marL="3200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7pPr>
            <a:lvl8pPr indent="-317500" lvl="7" marL="3657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8pPr>
            <a:lvl9pPr indent="-317500" lvl="8" marL="4114800" marR="0" rtl="0" algn="l">
              <a:lnSpc>
                <a:spcPct val="115000"/>
              </a:lnSpc>
              <a:spcBef>
                <a:spcPts val="1600"/>
              </a:spcBef>
              <a:spcAft>
                <a:spcPts val="160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9pPr>
          </a:lstStyle>
          <a:p/>
        </p:txBody>
      </p:sp>
      <p:sp>
        <p:nvSpPr>
          <p:cNvPr id="61" name="Google Shape;61;p1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5"/>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5"/>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5"/>
          <p:cNvSpPr txBox="1"/>
          <p:nvPr>
            <p:ph type="ctrTitle"/>
          </p:nvPr>
        </p:nvSpPr>
        <p:spPr>
          <a:xfrm>
            <a:off x="344250" y="1403850"/>
            <a:ext cx="8455500" cy="2146800"/>
          </a:xfrm>
          <a:prstGeom prst="rect">
            <a:avLst/>
          </a:prstGeom>
          <a:solidFill>
            <a:srgbClr val="FFFFFF"/>
          </a:solid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1pPr>
            <a:lvl2pPr lvl="1"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2pPr>
            <a:lvl3pPr lvl="2"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3pPr>
            <a:lvl4pPr lvl="3"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4pPr>
            <a:lvl5pPr lvl="4"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5pPr>
            <a:lvl6pPr lvl="5"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6pPr>
            <a:lvl7pPr lvl="6"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7pPr>
            <a:lvl8pPr lvl="7"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8pPr>
            <a:lvl9pPr lvl="8" marR="0" rtl="0" algn="ctr">
              <a:lnSpc>
                <a:spcPct val="100000"/>
              </a:lnSpc>
              <a:spcBef>
                <a:spcPts val="0"/>
              </a:spcBef>
              <a:spcAft>
                <a:spcPts val="0"/>
              </a:spcAft>
              <a:buClr>
                <a:schemeClr val="dk2"/>
              </a:buClr>
              <a:buSzPts val="6800"/>
              <a:buFont typeface="Playfair Display"/>
              <a:buNone/>
              <a:defRPr b="1" i="0" sz="6800" u="none" cap="none" strike="noStrike">
                <a:solidFill>
                  <a:schemeClr val="dk2"/>
                </a:solidFill>
                <a:highlight>
                  <a:schemeClr val="dk1"/>
                </a:highlight>
                <a:latin typeface="Playfair Display"/>
                <a:ea typeface="Playfair Display"/>
                <a:cs typeface="Playfair Display"/>
                <a:sym typeface="Playfair Display"/>
              </a:defRPr>
            </a:lvl9pPr>
          </a:lstStyle>
          <a:p/>
        </p:txBody>
      </p:sp>
      <p:sp>
        <p:nvSpPr>
          <p:cNvPr id="66" name="Google Shape;66;p15"/>
          <p:cNvSpPr txBox="1"/>
          <p:nvPr>
            <p:ph idx="1" type="subTitle"/>
          </p:nvPr>
        </p:nvSpPr>
        <p:spPr>
          <a:xfrm>
            <a:off x="344250" y="3550650"/>
            <a:ext cx="4910100" cy="577800"/>
          </a:xfrm>
          <a:prstGeom prst="rect">
            <a:avLst/>
          </a:prstGeom>
          <a:solidFill>
            <a:schemeClr val="dk2"/>
          </a:solid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2pPr>
            <a:lvl3pPr lvl="2"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3pPr>
            <a:lvl4pPr lvl="3"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4pPr>
            <a:lvl5pPr lvl="4"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5pPr>
            <a:lvl6pPr lvl="5"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6pPr>
            <a:lvl7pPr lvl="6"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7pPr>
            <a:lvl8pPr lvl="7"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8pPr>
            <a:lvl9pPr lvl="8" marR="0" rtl="0" algn="l">
              <a:lnSpc>
                <a:spcPct val="100000"/>
              </a:lnSpc>
              <a:spcBef>
                <a:spcPts val="0"/>
              </a:spcBef>
              <a:spcAft>
                <a:spcPts val="0"/>
              </a:spcAft>
              <a:buClr>
                <a:schemeClr val="lt1"/>
              </a:buClr>
              <a:buSzPts val="2400"/>
              <a:buFont typeface="Montserrat"/>
              <a:buNone/>
              <a:defRPr b="1" i="0" sz="2400" u="none" cap="none" strike="noStrike">
                <a:solidFill>
                  <a:schemeClr val="lt1"/>
                </a:solidFill>
                <a:latin typeface="Montserrat"/>
                <a:ea typeface="Montserrat"/>
                <a:cs typeface="Montserrat"/>
                <a:sym typeface="Montserrat"/>
              </a:defRPr>
            </a:lvl9pPr>
          </a:lstStyle>
          <a:p/>
        </p:txBody>
      </p:sp>
      <p:sp>
        <p:nvSpPr>
          <p:cNvPr id="67" name="Google Shape;67;p1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6"/>
          <p:cNvSpPr txBox="1"/>
          <p:nvPr>
            <p:ph type="title"/>
          </p:nvPr>
        </p:nvSpPr>
        <p:spPr>
          <a:xfrm>
            <a:off x="344250" y="1403850"/>
            <a:ext cx="8455500" cy="2146800"/>
          </a:xfrm>
          <a:prstGeom prst="rect">
            <a:avLst/>
          </a:prstGeom>
          <a:solidFill>
            <a:srgbClr val="FFFFFF"/>
          </a:solid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1pPr>
            <a:lvl2pPr lvl="1"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2pPr>
            <a:lvl3pPr lvl="2"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3pPr>
            <a:lvl4pPr lvl="3"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4pPr>
            <a:lvl5pPr lvl="4"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5pPr>
            <a:lvl6pPr lvl="5"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6pPr>
            <a:lvl7pPr lvl="6"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7pPr>
            <a:lvl8pPr lvl="7"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8pPr>
            <a:lvl9pPr lvl="8"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9pPr>
          </a:lstStyle>
          <a:p/>
        </p:txBody>
      </p:sp>
      <p:sp>
        <p:nvSpPr>
          <p:cNvPr id="71" name="Google Shape;71;p1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sp>
        <p:nvSpPr>
          <p:cNvPr id="73" name="Google Shape;73;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9pPr>
          </a:lstStyle>
          <a:p/>
        </p:txBody>
      </p:sp>
      <p:sp>
        <p:nvSpPr>
          <p:cNvPr id="74" name="Google Shape;74;p17"/>
          <p:cNvSpPr txBox="1"/>
          <p:nvPr>
            <p:ph idx="1" type="body"/>
          </p:nvPr>
        </p:nvSpPr>
        <p:spPr>
          <a:xfrm>
            <a:off x="311700" y="1234050"/>
            <a:ext cx="3999900" cy="333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1pPr>
            <a:lvl2pPr indent="-304800" lvl="1" marL="9144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2pPr>
            <a:lvl3pPr indent="-304800" lvl="2" marL="13716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3pPr>
            <a:lvl4pPr indent="-304800" lvl="3" marL="18288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4pPr>
            <a:lvl5pPr indent="-304800" lvl="4" marL="22860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5pPr>
            <a:lvl6pPr indent="-304800" lvl="5" marL="27432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6pPr>
            <a:lvl7pPr indent="-304800" lvl="6" marL="32004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7pPr>
            <a:lvl8pPr indent="-304800" lvl="7" marL="36576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8pPr>
            <a:lvl9pPr indent="-304800" lvl="8" marL="4114800" marR="0" rtl="0" algn="l">
              <a:lnSpc>
                <a:spcPct val="115000"/>
              </a:lnSpc>
              <a:spcBef>
                <a:spcPts val="1600"/>
              </a:spcBef>
              <a:spcAft>
                <a:spcPts val="160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9pPr>
          </a:lstStyle>
          <a:p/>
        </p:txBody>
      </p:sp>
      <p:sp>
        <p:nvSpPr>
          <p:cNvPr id="75" name="Google Shape;75;p17"/>
          <p:cNvSpPr txBox="1"/>
          <p:nvPr>
            <p:ph idx="2" type="body"/>
          </p:nvPr>
        </p:nvSpPr>
        <p:spPr>
          <a:xfrm>
            <a:off x="4832400" y="1234050"/>
            <a:ext cx="3999900" cy="333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1pPr>
            <a:lvl2pPr indent="-304800" lvl="1" marL="9144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2pPr>
            <a:lvl3pPr indent="-304800" lvl="2" marL="13716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3pPr>
            <a:lvl4pPr indent="-304800" lvl="3" marL="18288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4pPr>
            <a:lvl5pPr indent="-304800" lvl="4" marL="22860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5pPr>
            <a:lvl6pPr indent="-304800" lvl="5" marL="27432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6pPr>
            <a:lvl7pPr indent="-304800" lvl="6" marL="32004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7pPr>
            <a:lvl8pPr indent="-304800" lvl="7" marL="36576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8pPr>
            <a:lvl9pPr indent="-304800" lvl="8" marL="4114800" marR="0" rtl="0" algn="l">
              <a:lnSpc>
                <a:spcPct val="115000"/>
              </a:lnSpc>
              <a:spcBef>
                <a:spcPts val="1600"/>
              </a:spcBef>
              <a:spcAft>
                <a:spcPts val="160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9pPr>
          </a:lstStyle>
          <a:p/>
        </p:txBody>
      </p:sp>
      <p:sp>
        <p:nvSpPr>
          <p:cNvPr id="76" name="Google Shape;76;p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9pPr>
          </a:lstStyle>
          <a:p/>
        </p:txBody>
      </p:sp>
      <p:sp>
        <p:nvSpPr>
          <p:cNvPr id="79" name="Google Shape;79;p1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0" name="Shape 80"/>
        <p:cNvGrpSpPr/>
        <p:nvPr/>
      </p:nvGrpSpPr>
      <p:grpSpPr>
        <a:xfrm>
          <a:off x="0" y="0"/>
          <a:ext cx="0" cy="0"/>
          <a:chOff x="0" y="0"/>
          <a:chExt cx="0" cy="0"/>
        </a:xfrm>
      </p:grpSpPr>
      <p:sp>
        <p:nvSpPr>
          <p:cNvPr id="81" name="Google Shape;81;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9pPr>
          </a:lstStyle>
          <a:p/>
        </p:txBody>
      </p:sp>
      <p:sp>
        <p:nvSpPr>
          <p:cNvPr id="82" name="Google Shape;82;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1pPr>
            <a:lvl2pPr indent="-304800" lvl="1" marL="9144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2pPr>
            <a:lvl3pPr indent="-304800" lvl="2" marL="13716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3pPr>
            <a:lvl4pPr indent="-304800" lvl="3" marL="18288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4pPr>
            <a:lvl5pPr indent="-304800" lvl="4" marL="22860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5pPr>
            <a:lvl6pPr indent="-304800" lvl="5" marL="27432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6pPr>
            <a:lvl7pPr indent="-304800" lvl="6" marL="32004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7pPr>
            <a:lvl8pPr indent="-304800" lvl="7" marL="36576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8pPr>
            <a:lvl9pPr indent="-304800" lvl="8" marL="4114800" marR="0" rtl="0" algn="l">
              <a:lnSpc>
                <a:spcPct val="115000"/>
              </a:lnSpc>
              <a:spcBef>
                <a:spcPts val="1600"/>
              </a:spcBef>
              <a:spcAft>
                <a:spcPts val="160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9pPr>
          </a:lstStyle>
          <a:p/>
        </p:txBody>
      </p:sp>
      <p:sp>
        <p:nvSpPr>
          <p:cNvPr id="83" name="Google Shape;83;p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4" name="Shape 84"/>
        <p:cNvGrpSpPr/>
        <p:nvPr/>
      </p:nvGrpSpPr>
      <p:grpSpPr>
        <a:xfrm>
          <a:off x="0" y="0"/>
          <a:ext cx="0" cy="0"/>
          <a:chOff x="0" y="0"/>
          <a:chExt cx="0" cy="0"/>
        </a:xfrm>
      </p:grpSpPr>
      <p:sp>
        <p:nvSpPr>
          <p:cNvPr id="85" name="Google Shape;85;p20"/>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9pPr>
          </a:lstStyle>
          <a:p/>
        </p:txBody>
      </p:sp>
      <p:sp>
        <p:nvSpPr>
          <p:cNvPr id="86" name="Google Shape;86;p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7" name="Shape 87"/>
        <p:cNvGrpSpPr/>
        <p:nvPr/>
      </p:nvGrpSpPr>
      <p:grpSpPr>
        <a:xfrm>
          <a:off x="0" y="0"/>
          <a:ext cx="0" cy="0"/>
          <a:chOff x="0" y="0"/>
          <a:chExt cx="0" cy="0"/>
        </a:xfrm>
      </p:grpSpPr>
      <p:sp>
        <p:nvSpPr>
          <p:cNvPr id="88" name="Google Shape;88;p21"/>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9" name="Google Shape;89;p21"/>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90" name="Google Shape;90;p21"/>
          <p:cNvSpPr txBox="1"/>
          <p:nvPr>
            <p:ph type="title"/>
          </p:nvPr>
        </p:nvSpPr>
        <p:spPr>
          <a:xfrm>
            <a:off x="265500" y="1081675"/>
            <a:ext cx="4045200" cy="17862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1pPr>
            <a:lvl2pPr lvl="1"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2pPr>
            <a:lvl3pPr lvl="2"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3pPr>
            <a:lvl4pPr lvl="3"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4pPr>
            <a:lvl5pPr lvl="4"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5pPr>
            <a:lvl6pPr lvl="5"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6pPr>
            <a:lvl7pPr lvl="6"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7pPr>
            <a:lvl8pPr lvl="7"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8pPr>
            <a:lvl9pPr lvl="8"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9pPr>
          </a:lstStyle>
          <a:p/>
        </p:txBody>
      </p:sp>
      <p:sp>
        <p:nvSpPr>
          <p:cNvPr id="91" name="Google Shape;91;p21"/>
          <p:cNvSpPr txBox="1"/>
          <p:nvPr>
            <p:ph idx="1" type="subTitle"/>
          </p:nvPr>
        </p:nvSpPr>
        <p:spPr>
          <a:xfrm>
            <a:off x="265500" y="2921401"/>
            <a:ext cx="4045200" cy="13455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1pPr>
            <a:lvl2pPr lvl="1"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2pPr>
            <a:lvl3pPr lvl="2"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3pPr>
            <a:lvl4pPr lvl="3"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4pPr>
            <a:lvl5pPr lvl="4"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5pPr>
            <a:lvl6pPr lvl="5"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6pPr>
            <a:lvl7pPr lvl="6"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7pPr>
            <a:lvl8pPr lvl="7"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8pPr>
            <a:lvl9pPr lvl="8"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9pPr>
          </a:lstStyle>
          <a:p/>
        </p:txBody>
      </p:sp>
      <p:sp>
        <p:nvSpPr>
          <p:cNvPr id="92" name="Google Shape;92;p2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layfair Display"/>
              <a:buChar char="●"/>
              <a:defRPr b="0" i="0" sz="1800" u="none" cap="none" strike="noStrike">
                <a:solidFill>
                  <a:schemeClr val="dk2"/>
                </a:solidFill>
                <a:highlight>
                  <a:schemeClr val="lt1"/>
                </a:highlight>
                <a:latin typeface="Playfair Display"/>
                <a:ea typeface="Playfair Display"/>
                <a:cs typeface="Playfair Display"/>
                <a:sym typeface="Playfair Display"/>
              </a:defRPr>
            </a:lvl1pPr>
            <a:lvl2pPr indent="-317500" lvl="1" marL="914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2pPr>
            <a:lvl3pPr indent="-317500" lvl="2" marL="1371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3pPr>
            <a:lvl4pPr indent="-317500" lvl="3" marL="18288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4pPr>
            <a:lvl5pPr indent="-317500" lvl="4" marL="22860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5pPr>
            <a:lvl6pPr indent="-317500" lvl="5" marL="27432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6pPr>
            <a:lvl7pPr indent="-317500" lvl="6" marL="3200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7pPr>
            <a:lvl8pPr indent="-317500" lvl="7" marL="3657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8pPr>
            <a:lvl9pPr indent="-317500" lvl="8" marL="4114800" marR="0" rtl="0" algn="l">
              <a:lnSpc>
                <a:spcPct val="115000"/>
              </a:lnSpc>
              <a:spcBef>
                <a:spcPts val="1600"/>
              </a:spcBef>
              <a:spcAft>
                <a:spcPts val="160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9pPr>
          </a:lstStyle>
          <a:p/>
        </p:txBody>
      </p:sp>
      <p:sp>
        <p:nvSpPr>
          <p:cNvPr id="93" name="Google Shape;93;p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9pPr>
          </a:lstStyle>
          <a:p/>
        </p:txBody>
      </p:sp>
      <p:sp>
        <p:nvSpPr>
          <p:cNvPr id="17" name="Google Shape;17;p3"/>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layfair Display"/>
              <a:buChar char="●"/>
              <a:defRPr b="0" i="0" sz="1800" u="none" cap="none" strike="noStrike">
                <a:solidFill>
                  <a:schemeClr val="dk2"/>
                </a:solidFill>
                <a:latin typeface="Playfair Display"/>
                <a:ea typeface="Playfair Display"/>
                <a:cs typeface="Playfair Display"/>
                <a:sym typeface="Playfair Display"/>
              </a:defRPr>
            </a:lvl1pPr>
            <a:lvl2pPr indent="-317500" lvl="1" marL="914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2pPr>
            <a:lvl3pPr indent="-317500" lvl="2" marL="1371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3pPr>
            <a:lvl4pPr indent="-317500" lvl="3" marL="18288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4pPr>
            <a:lvl5pPr indent="-317500" lvl="4" marL="22860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5pPr>
            <a:lvl6pPr indent="-317500" lvl="5" marL="27432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6pPr>
            <a:lvl7pPr indent="-317500" lvl="6" marL="3200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7pPr>
            <a:lvl8pPr indent="-317500" lvl="7" marL="3657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8pPr>
            <a:lvl9pPr indent="-317500" lvl="8" marL="4114800" marR="0" rtl="0" algn="l">
              <a:lnSpc>
                <a:spcPct val="115000"/>
              </a:lnSpc>
              <a:spcBef>
                <a:spcPts val="1600"/>
              </a:spcBef>
              <a:spcAft>
                <a:spcPts val="160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800"/>
              <a:buFont typeface="Playfair Display"/>
              <a:buNone/>
              <a:defRPr b="0" i="0" sz="1800" u="none" cap="none" strike="noStrike">
                <a:solidFill>
                  <a:schemeClr val="dk2"/>
                </a:solidFill>
                <a:highlight>
                  <a:schemeClr val="dk1"/>
                </a:highlight>
                <a:latin typeface="Playfair Display"/>
                <a:ea typeface="Playfair Display"/>
                <a:cs typeface="Playfair Display"/>
                <a:sym typeface="Playfair Display"/>
              </a:defRPr>
            </a:lvl1pPr>
            <a:lvl2pPr indent="-317500" lvl="1" marL="914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2pPr>
            <a:lvl3pPr indent="-317500" lvl="2" marL="1371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3pPr>
            <a:lvl4pPr indent="-317500" lvl="3" marL="18288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4pPr>
            <a:lvl5pPr indent="-317500" lvl="4" marL="22860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5pPr>
            <a:lvl6pPr indent="-317500" lvl="5" marL="27432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6pPr>
            <a:lvl7pPr indent="-317500" lvl="6" marL="3200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7pPr>
            <a:lvl8pPr indent="-317500" lvl="7" marL="3657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8pPr>
            <a:lvl9pPr indent="-317500" lvl="8" marL="4114800" marR="0" rtl="0" algn="l">
              <a:lnSpc>
                <a:spcPct val="115000"/>
              </a:lnSpc>
              <a:spcBef>
                <a:spcPts val="1600"/>
              </a:spcBef>
              <a:spcAft>
                <a:spcPts val="160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9pPr>
          </a:lstStyle>
          <a:p/>
        </p:txBody>
      </p:sp>
      <p:sp>
        <p:nvSpPr>
          <p:cNvPr id="96" name="Google Shape;96;p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23"/>
          <p:cNvSpPr txBox="1"/>
          <p:nvPr>
            <p:ph type="title"/>
          </p:nvPr>
        </p:nvSpPr>
        <p:spPr>
          <a:xfrm>
            <a:off x="311700" y="999925"/>
            <a:ext cx="8520600" cy="21462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1pPr>
            <a:lvl2pPr lvl="1"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2pPr>
            <a:lvl3pPr lvl="2"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3pPr>
            <a:lvl4pPr lvl="3"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4pPr>
            <a:lvl5pPr lvl="4"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5pPr>
            <a:lvl6pPr lvl="5"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6pPr>
            <a:lvl7pPr lvl="6"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7pPr>
            <a:lvl8pPr lvl="7"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8pPr>
            <a:lvl9pPr lvl="8" marR="0" rtl="0" algn="ctr">
              <a:lnSpc>
                <a:spcPct val="100000"/>
              </a:lnSpc>
              <a:spcBef>
                <a:spcPts val="0"/>
              </a:spcBef>
              <a:spcAft>
                <a:spcPts val="0"/>
              </a:spcAft>
              <a:buClr>
                <a:schemeClr val="dk2"/>
              </a:buClr>
              <a:buSzPts val="14000"/>
              <a:buFont typeface="Montserrat"/>
              <a:buNone/>
              <a:defRPr b="0" i="0" sz="14000" u="none" cap="none" strike="noStrike">
                <a:solidFill>
                  <a:schemeClr val="dk2"/>
                </a:solidFill>
                <a:highlight>
                  <a:schemeClr val="dk1"/>
                </a:highlight>
                <a:latin typeface="Montserrat"/>
                <a:ea typeface="Montserrat"/>
                <a:cs typeface="Montserrat"/>
                <a:sym typeface="Montserrat"/>
              </a:defRPr>
            </a:lvl9pPr>
          </a:lstStyle>
          <a:p/>
        </p:txBody>
      </p:sp>
      <p:sp>
        <p:nvSpPr>
          <p:cNvPr id="99" name="Google Shape;99;p23"/>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Autofit/>
          </a:bodyPr>
          <a:lstStyle>
            <a:lvl1pPr indent="-342900" lvl="0" marL="457200" marR="0" rtl="0" algn="ctr">
              <a:lnSpc>
                <a:spcPct val="115000"/>
              </a:lnSpc>
              <a:spcBef>
                <a:spcPts val="0"/>
              </a:spcBef>
              <a:spcAft>
                <a:spcPts val="0"/>
              </a:spcAft>
              <a:buClr>
                <a:schemeClr val="dk2"/>
              </a:buClr>
              <a:buSzPts val="1800"/>
              <a:buFont typeface="Playfair Display"/>
              <a:buChar char="●"/>
              <a:defRPr b="0" i="0" sz="1800" u="none" cap="none" strike="noStrike">
                <a:solidFill>
                  <a:schemeClr val="dk2"/>
                </a:solidFill>
                <a:highlight>
                  <a:schemeClr val="dk1"/>
                </a:highlight>
                <a:latin typeface="Playfair Display"/>
                <a:ea typeface="Playfair Display"/>
                <a:cs typeface="Playfair Display"/>
                <a:sym typeface="Playfair Display"/>
              </a:defRPr>
            </a:lvl1pPr>
            <a:lvl2pPr indent="-317500" lvl="1" marL="914400" marR="0" rtl="0" algn="ctr">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2pPr>
            <a:lvl3pPr indent="-317500" lvl="2" marL="1371600" marR="0" rtl="0" algn="ctr">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3pPr>
            <a:lvl4pPr indent="-317500" lvl="3" marL="1828800" marR="0" rtl="0" algn="ctr">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4pPr>
            <a:lvl5pPr indent="-317500" lvl="4" marL="2286000" marR="0" rtl="0" algn="ctr">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5pPr>
            <a:lvl6pPr indent="-317500" lvl="5" marL="2743200" marR="0" rtl="0" algn="ctr">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6pPr>
            <a:lvl7pPr indent="-317500" lvl="6" marL="3200400" marR="0" rtl="0" algn="ctr">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7pPr>
            <a:lvl8pPr indent="-317500" lvl="7" marL="3657600" marR="0" rtl="0" algn="ctr">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8pPr>
            <a:lvl9pPr indent="-317500" lvl="8" marL="4114800" marR="0" rtl="0" algn="ctr">
              <a:lnSpc>
                <a:spcPct val="115000"/>
              </a:lnSpc>
              <a:spcBef>
                <a:spcPts val="1600"/>
              </a:spcBef>
              <a:spcAft>
                <a:spcPts val="1600"/>
              </a:spcAft>
              <a:buClr>
                <a:schemeClr val="dk2"/>
              </a:buClr>
              <a:buSzPts val="1400"/>
              <a:buFont typeface="Playfair Display"/>
              <a:buChar char="■"/>
              <a:defRPr b="0" i="0" sz="1400" u="none" cap="none" strike="noStrike">
                <a:solidFill>
                  <a:schemeClr val="dk2"/>
                </a:solidFill>
                <a:highlight>
                  <a:schemeClr val="dk1"/>
                </a:highlight>
                <a:latin typeface="Playfair Display"/>
                <a:ea typeface="Playfair Display"/>
                <a:cs typeface="Playfair Display"/>
                <a:sym typeface="Playfair Display"/>
              </a:defRPr>
            </a:lvl9pPr>
          </a:lstStyle>
          <a:p/>
        </p:txBody>
      </p:sp>
      <p:sp>
        <p:nvSpPr>
          <p:cNvPr id="100" name="Google Shape;100;p2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4"/>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344250" y="1403850"/>
            <a:ext cx="8455500" cy="2146800"/>
          </a:xfrm>
          <a:prstGeom prst="rect">
            <a:avLst/>
          </a:prstGeom>
          <a:solidFill>
            <a:srgbClr val="FFFFFF"/>
          </a:solid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1pPr>
            <a:lvl2pPr lvl="1"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2pPr>
            <a:lvl3pPr lvl="2"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3pPr>
            <a:lvl4pPr lvl="3"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4pPr>
            <a:lvl5pPr lvl="4"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5pPr>
            <a:lvl6pPr lvl="5"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6pPr>
            <a:lvl7pPr lvl="6"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7pPr>
            <a:lvl8pPr lvl="7"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8pPr>
            <a:lvl9pPr lvl="8" marR="0" rtl="0" algn="ctr">
              <a:lnSpc>
                <a:spcPct val="100000"/>
              </a:lnSpc>
              <a:spcBef>
                <a:spcPts val="0"/>
              </a:spcBef>
              <a:spcAft>
                <a:spcPts val="0"/>
              </a:spcAft>
              <a:buClr>
                <a:schemeClr val="dk2"/>
              </a:buClr>
              <a:buSzPts val="4800"/>
              <a:buFont typeface="Playfair Display"/>
              <a:buNone/>
              <a:defRPr b="1" i="0" sz="4800" u="none" cap="none" strike="noStrike">
                <a:solidFill>
                  <a:schemeClr val="dk2"/>
                </a:solidFill>
                <a:highlight>
                  <a:schemeClr val="dk1"/>
                </a:highlight>
                <a:latin typeface="Playfair Display"/>
                <a:ea typeface="Playfair Display"/>
                <a:cs typeface="Playfair Display"/>
                <a:sym typeface="Playfair Display"/>
              </a:defRPr>
            </a:lvl9pPr>
          </a:lstStyle>
          <a:p/>
        </p:txBody>
      </p:sp>
      <p:sp>
        <p:nvSpPr>
          <p:cNvPr id="22" name="Google Shape;22;p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9pPr>
          </a:lstStyle>
          <a:p/>
        </p:txBody>
      </p:sp>
      <p:sp>
        <p:nvSpPr>
          <p:cNvPr id="25" name="Google Shape;25;p5"/>
          <p:cNvSpPr txBox="1"/>
          <p:nvPr>
            <p:ph idx="1" type="body"/>
          </p:nvPr>
        </p:nvSpPr>
        <p:spPr>
          <a:xfrm>
            <a:off x="311700" y="1234050"/>
            <a:ext cx="3999900" cy="333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1pPr>
            <a:lvl2pPr indent="-304800" lvl="1" marL="9144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2pPr>
            <a:lvl3pPr indent="-304800" lvl="2" marL="13716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3pPr>
            <a:lvl4pPr indent="-304800" lvl="3" marL="18288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4pPr>
            <a:lvl5pPr indent="-304800" lvl="4" marL="22860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5pPr>
            <a:lvl6pPr indent="-304800" lvl="5" marL="27432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6pPr>
            <a:lvl7pPr indent="-304800" lvl="6" marL="32004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7pPr>
            <a:lvl8pPr indent="-304800" lvl="7" marL="36576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8pPr>
            <a:lvl9pPr indent="-304800" lvl="8" marL="4114800" marR="0" rtl="0" algn="l">
              <a:lnSpc>
                <a:spcPct val="115000"/>
              </a:lnSpc>
              <a:spcBef>
                <a:spcPts val="1600"/>
              </a:spcBef>
              <a:spcAft>
                <a:spcPts val="160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9pPr>
          </a:lstStyle>
          <a:p/>
        </p:txBody>
      </p:sp>
      <p:sp>
        <p:nvSpPr>
          <p:cNvPr id="26" name="Google Shape;26;p5"/>
          <p:cNvSpPr txBox="1"/>
          <p:nvPr>
            <p:ph idx="2" type="body"/>
          </p:nvPr>
        </p:nvSpPr>
        <p:spPr>
          <a:xfrm>
            <a:off x="4832400" y="1234050"/>
            <a:ext cx="3999900" cy="333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1pPr>
            <a:lvl2pPr indent="-304800" lvl="1" marL="9144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2pPr>
            <a:lvl3pPr indent="-304800" lvl="2" marL="13716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3pPr>
            <a:lvl4pPr indent="-304800" lvl="3" marL="18288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4pPr>
            <a:lvl5pPr indent="-304800" lvl="4" marL="22860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5pPr>
            <a:lvl6pPr indent="-304800" lvl="5" marL="27432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6pPr>
            <a:lvl7pPr indent="-304800" lvl="6" marL="32004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7pPr>
            <a:lvl8pPr indent="-304800" lvl="7" marL="36576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8pPr>
            <a:lvl9pPr indent="-304800" lvl="8" marL="4114800" marR="0" rtl="0" algn="l">
              <a:lnSpc>
                <a:spcPct val="115000"/>
              </a:lnSpc>
              <a:spcBef>
                <a:spcPts val="1600"/>
              </a:spcBef>
              <a:spcAft>
                <a:spcPts val="160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9pPr>
          </a:lstStyle>
          <a:p/>
        </p:txBody>
      </p:sp>
      <p:sp>
        <p:nvSpPr>
          <p:cNvPr id="27" name="Google Shape;27;p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9pPr>
          </a:lstStyle>
          <a:p/>
        </p:txBody>
      </p:sp>
      <p:sp>
        <p:nvSpPr>
          <p:cNvPr id="30" name="Google Shape;30;p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2400"/>
              <a:buFont typeface="Oswald"/>
              <a:buNone/>
              <a:defRPr b="0" i="0" sz="2400" u="none" cap="none" strike="noStrike">
                <a:solidFill>
                  <a:schemeClr val="dk2"/>
                </a:solidFill>
                <a:highlight>
                  <a:schemeClr val="dk1"/>
                </a:highlight>
                <a:latin typeface="Oswald"/>
                <a:ea typeface="Oswald"/>
                <a:cs typeface="Oswald"/>
                <a:sym typeface="Oswald"/>
              </a:defRPr>
            </a:lvl9pPr>
          </a:lstStyle>
          <a:p/>
        </p:txBody>
      </p:sp>
      <p:sp>
        <p:nvSpPr>
          <p:cNvPr id="33" name="Google Shape;33;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1pPr>
            <a:lvl2pPr indent="-304800" lvl="1" marL="9144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2pPr>
            <a:lvl3pPr indent="-304800" lvl="2" marL="13716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3pPr>
            <a:lvl4pPr indent="-304800" lvl="3" marL="18288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4pPr>
            <a:lvl5pPr indent="-304800" lvl="4" marL="22860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5pPr>
            <a:lvl6pPr indent="-304800" lvl="5" marL="27432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6pPr>
            <a:lvl7pPr indent="-304800" lvl="6" marL="32004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7pPr>
            <a:lvl8pPr indent="-304800" lvl="7" marL="3657600" marR="0" rtl="0" algn="l">
              <a:lnSpc>
                <a:spcPct val="115000"/>
              </a:lnSpc>
              <a:spcBef>
                <a:spcPts val="1600"/>
              </a:spcBef>
              <a:spcAft>
                <a:spcPts val="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8pPr>
            <a:lvl9pPr indent="-304800" lvl="8" marL="4114800" marR="0" rtl="0" algn="l">
              <a:lnSpc>
                <a:spcPct val="115000"/>
              </a:lnSpc>
              <a:spcBef>
                <a:spcPts val="1600"/>
              </a:spcBef>
              <a:spcAft>
                <a:spcPts val="1600"/>
              </a:spcAft>
              <a:buClr>
                <a:schemeClr val="dk2"/>
              </a:buClr>
              <a:buSzPts val="1200"/>
              <a:buFont typeface="Playfair Display"/>
              <a:buChar char="■"/>
              <a:defRPr b="0" i="0" sz="1200" u="none" cap="none" strike="noStrike">
                <a:solidFill>
                  <a:schemeClr val="dk2"/>
                </a:solidFill>
                <a:latin typeface="Playfair Display"/>
                <a:ea typeface="Playfair Display"/>
                <a:cs typeface="Playfair Display"/>
                <a:sym typeface="Playfair Display"/>
              </a:defRPr>
            </a:lvl9pPr>
          </a:lstStyle>
          <a:p/>
        </p:txBody>
      </p:sp>
      <p:sp>
        <p:nvSpPr>
          <p:cNvPr id="34" name="Google Shape;34;p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lt1"/>
              </a:buClr>
              <a:buSzPts val="5400"/>
              <a:buFont typeface="Playfair Display"/>
              <a:buNone/>
              <a:defRPr b="0" i="0" sz="5400" u="none" cap="none" strike="noStrike">
                <a:solidFill>
                  <a:schemeClr val="lt1"/>
                </a:solidFill>
                <a:highlight>
                  <a:schemeClr val="dk1"/>
                </a:highlight>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1pPr>
            <a:lvl2pPr lvl="1"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2pPr>
            <a:lvl3pPr lvl="2"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3pPr>
            <a:lvl4pPr lvl="3"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4pPr>
            <a:lvl5pPr lvl="4"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5pPr>
            <a:lvl6pPr lvl="5"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6pPr>
            <a:lvl7pPr lvl="6"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7pPr>
            <a:lvl8pPr lvl="7"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8pPr>
            <a:lvl9pPr lvl="8" marR="0" rtl="0" algn="ctr">
              <a:lnSpc>
                <a:spcPct val="100000"/>
              </a:lnSpc>
              <a:spcBef>
                <a:spcPts val="0"/>
              </a:spcBef>
              <a:spcAft>
                <a:spcPts val="0"/>
              </a:spcAft>
              <a:buClr>
                <a:schemeClr val="dk2"/>
              </a:buClr>
              <a:buSzPts val="4200"/>
              <a:buFont typeface="Oswald"/>
              <a:buNone/>
              <a:defRPr b="0" i="0" sz="4200" u="none" cap="none" strike="noStrike">
                <a:solidFill>
                  <a:schemeClr val="dk2"/>
                </a:solidFill>
                <a:highlight>
                  <a:schemeClr val="dk1"/>
                </a:highlight>
                <a:latin typeface="Oswald"/>
                <a:ea typeface="Oswald"/>
                <a:cs typeface="Oswald"/>
                <a:sym typeface="Oswald"/>
              </a:defRPr>
            </a:lvl9pPr>
          </a:lstStyle>
          <a:p/>
        </p:txBody>
      </p:sp>
      <p:sp>
        <p:nvSpPr>
          <p:cNvPr id="42" name="Google Shape;42;p9"/>
          <p:cNvSpPr txBox="1"/>
          <p:nvPr>
            <p:ph idx="1" type="subTitle"/>
          </p:nvPr>
        </p:nvSpPr>
        <p:spPr>
          <a:xfrm>
            <a:off x="265500" y="2921401"/>
            <a:ext cx="4045200" cy="13455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1pPr>
            <a:lvl2pPr lvl="1"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2pPr>
            <a:lvl3pPr lvl="2"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3pPr>
            <a:lvl4pPr lvl="3"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4pPr>
            <a:lvl5pPr lvl="4"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5pPr>
            <a:lvl6pPr lvl="5"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6pPr>
            <a:lvl7pPr lvl="6"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7pPr>
            <a:lvl8pPr lvl="7"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8pPr>
            <a:lvl9pPr lvl="8" marR="0" rtl="0" algn="ctr">
              <a:lnSpc>
                <a:spcPct val="100000"/>
              </a:lnSpc>
              <a:spcBef>
                <a:spcPts val="0"/>
              </a:spcBef>
              <a:spcAft>
                <a:spcPts val="0"/>
              </a:spcAft>
              <a:buClr>
                <a:schemeClr val="dk2"/>
              </a:buClr>
              <a:buSzPts val="2100"/>
              <a:buFont typeface="Playfair Display"/>
              <a:buNone/>
              <a:defRPr b="0" i="0" sz="2100" u="none" cap="none" strike="noStrike">
                <a:solidFill>
                  <a:schemeClr val="dk2"/>
                </a:solidFill>
                <a:latin typeface="Playfair Display"/>
                <a:ea typeface="Playfair Display"/>
                <a:cs typeface="Playfair Display"/>
                <a:sym typeface="Playfair Display"/>
              </a:defRPr>
            </a:lvl9pPr>
          </a:lstStyle>
          <a:p/>
        </p:txBody>
      </p:sp>
      <p:sp>
        <p:nvSpPr>
          <p:cNvPr id="43" name="Google Shape;43;p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layfair Display"/>
              <a:buChar char="●"/>
              <a:defRPr b="0" i="0" sz="1800" u="none" cap="none" strike="noStrike">
                <a:solidFill>
                  <a:schemeClr val="dk2"/>
                </a:solidFill>
                <a:highlight>
                  <a:schemeClr val="lt1"/>
                </a:highlight>
                <a:latin typeface="Playfair Display"/>
                <a:ea typeface="Playfair Display"/>
                <a:cs typeface="Playfair Display"/>
                <a:sym typeface="Playfair Display"/>
              </a:defRPr>
            </a:lvl1pPr>
            <a:lvl2pPr indent="-317500" lvl="1" marL="914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2pPr>
            <a:lvl3pPr indent="-317500" lvl="2" marL="1371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3pPr>
            <a:lvl4pPr indent="-317500" lvl="3" marL="18288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4pPr>
            <a:lvl5pPr indent="-317500" lvl="4" marL="22860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5pPr>
            <a:lvl6pPr indent="-317500" lvl="5" marL="27432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6pPr>
            <a:lvl7pPr indent="-317500" lvl="6" marL="3200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7pPr>
            <a:lvl8pPr indent="-317500" lvl="7" marL="3657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8pPr>
            <a:lvl9pPr indent="-317500" lvl="8" marL="4114800" marR="0" rtl="0" algn="l">
              <a:lnSpc>
                <a:spcPct val="115000"/>
              </a:lnSpc>
              <a:spcBef>
                <a:spcPts val="1600"/>
              </a:spcBef>
              <a:spcAft>
                <a:spcPts val="1600"/>
              </a:spcAft>
              <a:buClr>
                <a:schemeClr val="dk2"/>
              </a:buClr>
              <a:buSzPts val="1400"/>
              <a:buFont typeface="Playfair Display"/>
              <a:buChar char="■"/>
              <a:defRPr b="0" i="0" sz="1400" u="none" cap="none" strike="noStrike">
                <a:solidFill>
                  <a:schemeClr val="dk2"/>
                </a:solidFill>
                <a:highlight>
                  <a:schemeClr val="lt1"/>
                </a:highlight>
                <a:latin typeface="Playfair Display"/>
                <a:ea typeface="Playfair Display"/>
                <a:cs typeface="Playfair Display"/>
                <a:sym typeface="Playfair Display"/>
              </a:defRPr>
            </a:lvl9pPr>
          </a:lstStyle>
          <a:p/>
        </p:txBody>
      </p:sp>
      <p:sp>
        <p:nvSpPr>
          <p:cNvPr id="44" name="Google Shape;44;p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800"/>
              <a:buFont typeface="Playfair Display"/>
              <a:buNone/>
              <a:defRPr b="0" i="0" sz="1800" u="none" cap="none" strike="noStrike">
                <a:solidFill>
                  <a:schemeClr val="dk2"/>
                </a:solidFill>
                <a:highlight>
                  <a:schemeClr val="dk1"/>
                </a:highlight>
                <a:latin typeface="Playfair Display"/>
                <a:ea typeface="Playfair Display"/>
                <a:cs typeface="Playfair Display"/>
                <a:sym typeface="Playfair Display"/>
              </a:defRPr>
            </a:lvl1pPr>
            <a:lvl2pPr indent="-317500" lvl="1" marL="914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2pPr>
            <a:lvl3pPr indent="-317500" lvl="2" marL="1371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3pPr>
            <a:lvl4pPr indent="-317500" lvl="3" marL="18288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4pPr>
            <a:lvl5pPr indent="-317500" lvl="4" marL="22860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5pPr>
            <a:lvl6pPr indent="-317500" lvl="5" marL="27432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6pPr>
            <a:lvl7pPr indent="-317500" lvl="6" marL="3200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7pPr>
            <a:lvl8pPr indent="-317500" lvl="7" marL="3657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8pPr>
            <a:lvl9pPr indent="-317500" lvl="8" marL="4114800" marR="0" rtl="0" algn="l">
              <a:lnSpc>
                <a:spcPct val="115000"/>
              </a:lnSpc>
              <a:spcBef>
                <a:spcPts val="1600"/>
              </a:spcBef>
              <a:spcAft>
                <a:spcPts val="160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9pPr>
          </a:lstStyle>
          <a:p/>
        </p:txBody>
      </p:sp>
      <p:sp>
        <p:nvSpPr>
          <p:cNvPr id="47" name="Google Shape;47;p1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gradFill>
          <a:gsLst>
            <a:gs pos="0">
              <a:srgbClr val="F5D0D0"/>
            </a:gs>
            <a:gs pos="100000">
              <a:srgbClr val="D96868"/>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layfair Display"/>
              <a:buChar char="●"/>
              <a:defRPr b="0" i="0" sz="1800" u="none" cap="none" strike="noStrike">
                <a:solidFill>
                  <a:schemeClr val="dk2"/>
                </a:solidFill>
                <a:latin typeface="Playfair Display"/>
                <a:ea typeface="Playfair Display"/>
                <a:cs typeface="Playfair Display"/>
                <a:sym typeface="Playfair Display"/>
              </a:defRPr>
            </a:lvl1pPr>
            <a:lvl2pPr indent="-317500" lvl="1" marL="914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2pPr>
            <a:lvl3pPr indent="-317500" lvl="2" marL="1371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3pPr>
            <a:lvl4pPr indent="-317500" lvl="3" marL="18288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4pPr>
            <a:lvl5pPr indent="-317500" lvl="4" marL="22860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5pPr>
            <a:lvl6pPr indent="-317500" lvl="5" marL="27432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6pPr>
            <a:lvl7pPr indent="-317500" lvl="6" marL="3200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7pPr>
            <a:lvl8pPr indent="-317500" lvl="7" marL="3657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8pPr>
            <a:lvl9pPr indent="-317500" lvl="8" marL="4114800" marR="0" rtl="0" algn="l">
              <a:lnSpc>
                <a:spcPct val="115000"/>
              </a:lnSpc>
              <a:spcBef>
                <a:spcPts val="1600"/>
              </a:spcBef>
              <a:spcAft>
                <a:spcPts val="160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rgbClr val="D9D2E9"/>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9pPr>
          </a:lstStyle>
          <a:p/>
        </p:txBody>
      </p:sp>
      <p:sp>
        <p:nvSpPr>
          <p:cNvPr id="56" name="Google Shape;56;p13"/>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layfair Display"/>
              <a:buChar char="●"/>
              <a:defRPr b="0" i="0" sz="1800" u="none" cap="none" strike="noStrike">
                <a:solidFill>
                  <a:schemeClr val="dk2"/>
                </a:solidFill>
                <a:latin typeface="Playfair Display"/>
                <a:ea typeface="Playfair Display"/>
                <a:cs typeface="Playfair Display"/>
                <a:sym typeface="Playfair Display"/>
              </a:defRPr>
            </a:lvl1pPr>
            <a:lvl2pPr indent="-317500" lvl="1" marL="914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2pPr>
            <a:lvl3pPr indent="-317500" lvl="2" marL="1371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3pPr>
            <a:lvl4pPr indent="-317500" lvl="3" marL="18288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4pPr>
            <a:lvl5pPr indent="-317500" lvl="4" marL="22860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5pPr>
            <a:lvl6pPr indent="-317500" lvl="5" marL="27432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6pPr>
            <a:lvl7pPr indent="-317500" lvl="6" marL="3200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7pPr>
            <a:lvl8pPr indent="-317500" lvl="7" marL="3657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8pPr>
            <a:lvl9pPr indent="-317500" lvl="8" marL="4114800" marR="0" rtl="0" algn="l">
              <a:lnSpc>
                <a:spcPct val="115000"/>
              </a:lnSpc>
              <a:spcBef>
                <a:spcPts val="1600"/>
              </a:spcBef>
              <a:spcAft>
                <a:spcPts val="160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9pPr>
          </a:lstStyle>
          <a:p/>
        </p:txBody>
      </p:sp>
      <p:sp>
        <p:nvSpPr>
          <p:cNvPr id="57" name="Google Shape;57;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48pFoAObv_w"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5"/>
          <p:cNvSpPr txBox="1"/>
          <p:nvPr>
            <p:ph type="ctrTitle"/>
          </p:nvPr>
        </p:nvSpPr>
        <p:spPr>
          <a:xfrm>
            <a:off x="344250" y="1403850"/>
            <a:ext cx="8455500" cy="214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6800"/>
              <a:buFont typeface="Playfair Display"/>
              <a:buNone/>
            </a:pPr>
            <a:r>
              <a:rPr b="1" i="0" lang="en" sz="6800" u="none" cap="none" strike="noStrike">
                <a:solidFill>
                  <a:schemeClr val="dk2"/>
                </a:solidFill>
                <a:highlight>
                  <a:schemeClr val="dk1"/>
                </a:highlight>
                <a:latin typeface="Playfair Display"/>
                <a:ea typeface="Playfair Display"/>
                <a:cs typeface="Playfair Display"/>
                <a:sym typeface="Playfair Display"/>
              </a:rPr>
              <a:t>S3A Project One</a:t>
            </a:r>
            <a:endParaRPr b="1" i="0" sz="6800" u="none" cap="none" strike="noStrike">
              <a:solidFill>
                <a:schemeClr val="dk2"/>
              </a:solidFill>
              <a:highlight>
                <a:schemeClr val="dk1"/>
              </a:highlight>
              <a:latin typeface="Playfair Display"/>
              <a:ea typeface="Playfair Display"/>
              <a:cs typeface="Playfair Display"/>
              <a:sym typeface="Playfair Display"/>
            </a:endParaRPr>
          </a:p>
        </p:txBody>
      </p:sp>
      <p:sp>
        <p:nvSpPr>
          <p:cNvPr id="108" name="Google Shape;108;p25"/>
          <p:cNvSpPr txBox="1"/>
          <p:nvPr>
            <p:ph idx="1" type="subTitle"/>
          </p:nvPr>
        </p:nvSpPr>
        <p:spPr>
          <a:xfrm>
            <a:off x="344250" y="3550650"/>
            <a:ext cx="4910100" cy="577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2400"/>
              <a:buFont typeface="Montserrat"/>
              <a:buNone/>
            </a:pPr>
            <a:r>
              <a:rPr b="1" i="0" lang="en" sz="2400" u="none" cap="none" strike="noStrike">
                <a:solidFill>
                  <a:schemeClr val="lt1"/>
                </a:solidFill>
                <a:latin typeface="Montserrat"/>
                <a:ea typeface="Montserrat"/>
                <a:cs typeface="Montserrat"/>
                <a:sym typeface="Montserrat"/>
              </a:rPr>
              <a:t>What makes a hero?</a:t>
            </a:r>
            <a:endParaRPr b="1" i="0" sz="2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4"/>
          <p:cNvSpPr txBox="1"/>
          <p:nvPr>
            <p:ph type="title"/>
          </p:nvPr>
        </p:nvSpPr>
        <p:spPr>
          <a:xfrm>
            <a:off x="311700" y="21067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Oswald"/>
              <a:buNone/>
            </a:pPr>
            <a:r>
              <a:rPr b="0" i="0" lang="en" sz="3000" u="none" cap="none" strike="noStrike">
                <a:solidFill>
                  <a:schemeClr val="dk2"/>
                </a:solidFill>
                <a:highlight>
                  <a:schemeClr val="dk1"/>
                </a:highlight>
                <a:latin typeface="Oswald"/>
                <a:ea typeface="Oswald"/>
                <a:cs typeface="Oswald"/>
                <a:sym typeface="Oswald"/>
              </a:rPr>
              <a:t>Project Plan:</a:t>
            </a:r>
            <a:endParaRPr b="0" i="0" sz="3000" u="none" cap="none" strike="noStrike">
              <a:solidFill>
                <a:schemeClr val="dk2"/>
              </a:solidFill>
              <a:highlight>
                <a:schemeClr val="dk1"/>
              </a:highlight>
              <a:latin typeface="Oswald"/>
              <a:ea typeface="Oswald"/>
              <a:cs typeface="Oswald"/>
              <a:sym typeface="Oswald"/>
            </a:endParaRPr>
          </a:p>
        </p:txBody>
      </p:sp>
      <p:pic>
        <p:nvPicPr>
          <p:cNvPr id="169" name="Google Shape;169;p34"/>
          <p:cNvPicPr preferRelativeResize="0"/>
          <p:nvPr/>
        </p:nvPicPr>
        <p:blipFill rotWithShape="1">
          <a:blip r:embed="rId3">
            <a:alphaModFix/>
          </a:blip>
          <a:srcRect b="55597" l="2197" r="30767" t="30279"/>
          <a:stretch/>
        </p:blipFill>
        <p:spPr>
          <a:xfrm>
            <a:off x="101525" y="1107800"/>
            <a:ext cx="8899599" cy="1050950"/>
          </a:xfrm>
          <a:prstGeom prst="rect">
            <a:avLst/>
          </a:prstGeom>
          <a:noFill/>
          <a:ln>
            <a:noFill/>
          </a:ln>
        </p:spPr>
      </p:pic>
      <p:pic>
        <p:nvPicPr>
          <p:cNvPr id="170" name="Google Shape;170;p34"/>
          <p:cNvPicPr preferRelativeResize="0"/>
          <p:nvPr/>
        </p:nvPicPr>
        <p:blipFill rotWithShape="1">
          <a:blip r:embed="rId3">
            <a:alphaModFix/>
          </a:blip>
          <a:srcRect b="10887" l="1538" r="23431" t="56870"/>
          <a:stretch/>
        </p:blipFill>
        <p:spPr>
          <a:xfrm>
            <a:off x="4050" y="2330775"/>
            <a:ext cx="9083576" cy="2194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5"/>
          <p:cNvSpPr txBox="1"/>
          <p:nvPr>
            <p:ph type="title"/>
          </p:nvPr>
        </p:nvSpPr>
        <p:spPr>
          <a:xfrm>
            <a:off x="311700" y="21067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Oswald"/>
              <a:buNone/>
            </a:pPr>
            <a:r>
              <a:rPr b="0" i="0" lang="en" sz="3000" u="none" cap="none" strike="noStrike">
                <a:solidFill>
                  <a:schemeClr val="dk2"/>
                </a:solidFill>
                <a:highlight>
                  <a:schemeClr val="dk1"/>
                </a:highlight>
                <a:latin typeface="Oswald"/>
                <a:ea typeface="Oswald"/>
                <a:cs typeface="Oswald"/>
                <a:sym typeface="Oswald"/>
              </a:rPr>
              <a:t>Project Plan:</a:t>
            </a:r>
            <a:endParaRPr b="0" i="0" sz="3000" u="none" cap="none" strike="noStrike">
              <a:solidFill>
                <a:schemeClr val="dk2"/>
              </a:solidFill>
              <a:highlight>
                <a:schemeClr val="dk1"/>
              </a:highlight>
              <a:latin typeface="Oswald"/>
              <a:ea typeface="Oswald"/>
              <a:cs typeface="Oswald"/>
              <a:sym typeface="Oswald"/>
            </a:endParaRPr>
          </a:p>
        </p:txBody>
      </p:sp>
      <p:pic>
        <p:nvPicPr>
          <p:cNvPr id="176" name="Google Shape;176;p35"/>
          <p:cNvPicPr preferRelativeResize="0"/>
          <p:nvPr/>
        </p:nvPicPr>
        <p:blipFill rotWithShape="1">
          <a:blip r:embed="rId3">
            <a:alphaModFix/>
          </a:blip>
          <a:srcRect b="20939" l="7315" r="28230" t="31803"/>
          <a:stretch/>
        </p:blipFill>
        <p:spPr>
          <a:xfrm>
            <a:off x="146625" y="989125"/>
            <a:ext cx="8942225" cy="3686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6"/>
          <p:cNvSpPr txBox="1"/>
          <p:nvPr>
            <p:ph type="title"/>
          </p:nvPr>
        </p:nvSpPr>
        <p:spPr>
          <a:xfrm>
            <a:off x="311700" y="21067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Oswald"/>
              <a:buNone/>
            </a:pPr>
            <a:r>
              <a:rPr b="0" i="0" lang="en" sz="3000" u="none" cap="none" strike="noStrike">
                <a:solidFill>
                  <a:schemeClr val="dk2"/>
                </a:solidFill>
                <a:highlight>
                  <a:schemeClr val="dk1"/>
                </a:highlight>
                <a:latin typeface="Oswald"/>
                <a:ea typeface="Oswald"/>
                <a:cs typeface="Oswald"/>
                <a:sym typeface="Oswald"/>
              </a:rPr>
              <a:t>Functional Language</a:t>
            </a:r>
            <a:endParaRPr b="0" i="0" sz="3000" u="none" cap="none" strike="noStrike">
              <a:solidFill>
                <a:schemeClr val="dk2"/>
              </a:solidFill>
              <a:highlight>
                <a:schemeClr val="dk1"/>
              </a:highlight>
              <a:latin typeface="Oswald"/>
              <a:ea typeface="Oswald"/>
              <a:cs typeface="Oswald"/>
              <a:sym typeface="Oswald"/>
            </a:endParaRPr>
          </a:p>
        </p:txBody>
      </p:sp>
      <p:sp>
        <p:nvSpPr>
          <p:cNvPr id="182" name="Google Shape;182;p36"/>
          <p:cNvSpPr txBox="1"/>
          <p:nvPr/>
        </p:nvSpPr>
        <p:spPr>
          <a:xfrm>
            <a:off x="1356800" y="1319775"/>
            <a:ext cx="6315300" cy="233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0" i="0" lang="en" sz="2400" u="none" cap="none" strike="noStrike">
                <a:solidFill>
                  <a:schemeClr val="dk2"/>
                </a:solidFill>
                <a:latin typeface="Playfair Display"/>
                <a:ea typeface="Playfair Display"/>
                <a:cs typeface="Playfair Display"/>
                <a:sym typeface="Playfair Display"/>
              </a:rPr>
              <a:t>I think a hero is someone who….</a:t>
            </a:r>
            <a:endParaRPr b="0" i="0" sz="2400" u="none" cap="none" strike="noStrike">
              <a:solidFill>
                <a:schemeClr val="dk2"/>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chemeClr val="dk2"/>
              </a:buClr>
              <a:buSzPts val="1100"/>
              <a:buFont typeface="Arial"/>
              <a:buNone/>
            </a:pPr>
            <a:r>
              <a:rPr b="0" i="0" lang="en" sz="2400" u="none" cap="none" strike="noStrike">
                <a:solidFill>
                  <a:schemeClr val="dk2"/>
                </a:solidFill>
                <a:latin typeface="Playfair Display"/>
                <a:ea typeface="Playfair Display"/>
                <a:cs typeface="Playfair Display"/>
                <a:sym typeface="Playfair Display"/>
              </a:rPr>
              <a:t>A hero should be…..</a:t>
            </a:r>
            <a:endParaRPr b="0" i="0" sz="2400" u="none" cap="none" strike="noStrike">
              <a:solidFill>
                <a:schemeClr val="dk2"/>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chemeClr val="dk2"/>
              </a:buClr>
              <a:buSzPts val="1100"/>
              <a:buFont typeface="Arial"/>
              <a:buNone/>
            </a:pPr>
            <a:r>
              <a:rPr b="0" i="0" lang="en" sz="2400" u="none" cap="none" strike="noStrike">
                <a:solidFill>
                  <a:schemeClr val="dk2"/>
                </a:solidFill>
                <a:latin typeface="Playfair Display"/>
                <a:ea typeface="Playfair Display"/>
                <a:cs typeface="Playfair Display"/>
                <a:sym typeface="Playfair Display"/>
              </a:rPr>
              <a:t>My hero is ……</a:t>
            </a:r>
            <a:endParaRPr b="0" i="0" sz="2400" u="none" cap="none" strike="noStrike">
              <a:solidFill>
                <a:schemeClr val="dk2"/>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chemeClr val="dk2"/>
              </a:buClr>
              <a:buSzPts val="1100"/>
              <a:buFont typeface="Arial"/>
              <a:buNone/>
            </a:pPr>
            <a:r>
              <a:rPr b="0" i="0" lang="en" sz="2400" u="none" cap="none" strike="noStrike">
                <a:solidFill>
                  <a:schemeClr val="dk2"/>
                </a:solidFill>
                <a:latin typeface="Playfair Display"/>
                <a:ea typeface="Playfair Display"/>
                <a:cs typeface="Playfair Display"/>
                <a:sym typeface="Playfair Display"/>
              </a:rPr>
              <a:t>Who is your hero?</a:t>
            </a:r>
            <a:endParaRPr b="0" i="0" sz="2400" u="none" cap="none" strike="noStrike">
              <a:solidFill>
                <a:schemeClr val="dk2"/>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chemeClr val="dk2"/>
              </a:buClr>
              <a:buSzPts val="1100"/>
              <a:buFont typeface="Arial"/>
              <a:buNone/>
            </a:pPr>
            <a:r>
              <a:rPr b="0" i="0" lang="en" sz="2400" u="none" cap="none" strike="noStrike">
                <a:solidFill>
                  <a:schemeClr val="dk2"/>
                </a:solidFill>
                <a:latin typeface="Playfair Display"/>
                <a:ea typeface="Playfair Display"/>
                <a:cs typeface="Playfair Display"/>
                <a:sym typeface="Playfair Display"/>
              </a:rPr>
              <a:t>What do you think makes a hero?</a:t>
            </a:r>
            <a:endParaRPr b="0" i="0" sz="2400" u="none" cap="none" strike="noStrike">
              <a:solidFill>
                <a:schemeClr val="dk2"/>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7"/>
          <p:cNvSpPr txBox="1"/>
          <p:nvPr>
            <p:ph type="title"/>
          </p:nvPr>
        </p:nvSpPr>
        <p:spPr>
          <a:xfrm>
            <a:off x="311700" y="21067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Oswald"/>
              <a:buNone/>
            </a:pPr>
            <a:r>
              <a:rPr b="0" i="0" lang="en" sz="3000" u="none" cap="none" strike="noStrike">
                <a:solidFill>
                  <a:schemeClr val="dk2"/>
                </a:solidFill>
                <a:highlight>
                  <a:schemeClr val="dk1"/>
                </a:highlight>
                <a:latin typeface="Oswald"/>
                <a:ea typeface="Oswald"/>
                <a:cs typeface="Oswald"/>
                <a:sym typeface="Oswald"/>
              </a:rPr>
              <a:t>Planning and Research:</a:t>
            </a:r>
            <a:endParaRPr b="0" i="0" sz="3000" u="none" cap="none" strike="noStrike">
              <a:solidFill>
                <a:schemeClr val="dk2"/>
              </a:solidFill>
              <a:highlight>
                <a:schemeClr val="dk1"/>
              </a:highlight>
              <a:latin typeface="Oswald"/>
              <a:ea typeface="Oswald"/>
              <a:cs typeface="Oswald"/>
              <a:sym typeface="Oswald"/>
            </a:endParaRPr>
          </a:p>
        </p:txBody>
      </p:sp>
      <p:sp>
        <p:nvSpPr>
          <p:cNvPr id="188" name="Google Shape;188;p37"/>
          <p:cNvSpPr txBox="1"/>
          <p:nvPr/>
        </p:nvSpPr>
        <p:spPr>
          <a:xfrm>
            <a:off x="229750" y="999075"/>
            <a:ext cx="8421000" cy="1844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Write your Project Plan:</a:t>
            </a:r>
            <a:endParaRPr b="0" i="0" sz="1800" u="none" cap="none" strike="noStrike">
              <a:solidFill>
                <a:schemeClr val="dk2"/>
              </a:solidFill>
              <a:latin typeface="Playfair Display"/>
              <a:ea typeface="Playfair Display"/>
              <a:cs typeface="Playfair Display"/>
              <a:sym typeface="Playfair Display"/>
            </a:endParaRPr>
          </a:p>
          <a:p>
            <a:pPr indent="-342900" lvl="1" marL="9144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Answers to each question</a:t>
            </a:r>
            <a:endParaRPr b="0" i="0" sz="1800" u="none" cap="none" strike="noStrike">
              <a:solidFill>
                <a:schemeClr val="dk2"/>
              </a:solidFill>
              <a:latin typeface="Playfair Display"/>
              <a:ea typeface="Playfair Display"/>
              <a:cs typeface="Playfair Display"/>
              <a:sym typeface="Playfair Display"/>
            </a:endParaRPr>
          </a:p>
          <a:p>
            <a:pPr indent="-342900" lvl="1" marL="9144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Tasks to be done (e.g. research, create poster, etc)</a:t>
            </a:r>
            <a:endParaRPr b="0" i="0" sz="1800" u="none" cap="none" strike="noStrike">
              <a:solidFill>
                <a:schemeClr val="dk2"/>
              </a:solidFill>
              <a:latin typeface="Playfair Display"/>
              <a:ea typeface="Playfair Display"/>
              <a:cs typeface="Playfair Display"/>
              <a:sym typeface="Playfair Display"/>
            </a:endParaRPr>
          </a:p>
          <a:p>
            <a:pPr indent="-342900" lvl="1" marL="9144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Who will complete each task</a:t>
            </a:r>
            <a:endParaRPr b="0" i="0" sz="1800" u="none" cap="none" strike="noStrike">
              <a:solidFill>
                <a:schemeClr val="dk2"/>
              </a:solidFill>
              <a:latin typeface="Playfair Display"/>
              <a:ea typeface="Playfair Display"/>
              <a:cs typeface="Playfair Display"/>
              <a:sym typeface="Playfair Display"/>
            </a:endParaRPr>
          </a:p>
          <a:p>
            <a:pPr indent="-342900" lvl="1" marL="9144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When each task will be completed</a:t>
            </a:r>
            <a:endParaRPr b="0" i="0" sz="1800" u="none" cap="none" strike="noStrike">
              <a:solidFill>
                <a:schemeClr val="dk2"/>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2"/>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9" name="Google Shape;189;p37"/>
          <p:cNvPicPr preferRelativeResize="0"/>
          <p:nvPr/>
        </p:nvPicPr>
        <p:blipFill rotWithShape="1">
          <a:blip r:embed="rId3">
            <a:alphaModFix/>
          </a:blip>
          <a:srcRect b="0" l="0" r="0" t="0"/>
          <a:stretch/>
        </p:blipFill>
        <p:spPr>
          <a:xfrm>
            <a:off x="2748900" y="2699425"/>
            <a:ext cx="3878326" cy="2298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8"/>
          <p:cNvSpPr txBox="1"/>
          <p:nvPr>
            <p:ph type="title"/>
          </p:nvPr>
        </p:nvSpPr>
        <p:spPr>
          <a:xfrm>
            <a:off x="311700" y="21067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Oswald"/>
              <a:buNone/>
            </a:pPr>
            <a:r>
              <a:rPr b="0" i="0" lang="en" sz="3000" u="none" cap="none" strike="noStrike">
                <a:solidFill>
                  <a:schemeClr val="dk2"/>
                </a:solidFill>
                <a:highlight>
                  <a:schemeClr val="dk1"/>
                </a:highlight>
                <a:latin typeface="Oswald"/>
                <a:ea typeface="Oswald"/>
                <a:cs typeface="Oswald"/>
                <a:sym typeface="Oswald"/>
              </a:rPr>
              <a:t>Present your plan: A proposal!</a:t>
            </a:r>
            <a:endParaRPr b="0" i="0" sz="3000" u="none" cap="none" strike="noStrike">
              <a:solidFill>
                <a:schemeClr val="dk2"/>
              </a:solidFill>
              <a:highlight>
                <a:schemeClr val="dk1"/>
              </a:highlight>
              <a:latin typeface="Oswald"/>
              <a:ea typeface="Oswald"/>
              <a:cs typeface="Oswald"/>
              <a:sym typeface="Oswald"/>
            </a:endParaRPr>
          </a:p>
        </p:txBody>
      </p:sp>
      <p:sp>
        <p:nvSpPr>
          <p:cNvPr id="195" name="Google Shape;195;p38"/>
          <p:cNvSpPr txBox="1"/>
          <p:nvPr/>
        </p:nvSpPr>
        <p:spPr>
          <a:xfrm>
            <a:off x="229750" y="999075"/>
            <a:ext cx="8421000" cy="2331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Tell the class about your presentation!</a:t>
            </a:r>
            <a:endParaRPr b="0" i="0" sz="1800" u="none" cap="none" strike="noStrike">
              <a:solidFill>
                <a:schemeClr val="dk2"/>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2"/>
              </a:solidFill>
              <a:latin typeface="Playfair Display"/>
              <a:ea typeface="Playfair Display"/>
              <a:cs typeface="Playfair Display"/>
              <a:sym typeface="Playfair Display"/>
            </a:endParaRPr>
          </a:p>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You should include the following information:</a:t>
            </a:r>
            <a:endParaRPr b="0" i="0" sz="1800" u="none" cap="none" strike="noStrike">
              <a:solidFill>
                <a:schemeClr val="dk2"/>
              </a:solidFill>
              <a:latin typeface="Playfair Display"/>
              <a:ea typeface="Playfair Display"/>
              <a:cs typeface="Playfair Display"/>
              <a:sym typeface="Playfair Display"/>
            </a:endParaRPr>
          </a:p>
          <a:p>
            <a:pPr indent="-342900" lvl="1" marL="9144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What your definition of a hero is.</a:t>
            </a:r>
            <a:endParaRPr b="0" i="0" sz="1800" u="none" cap="none" strike="noStrike">
              <a:solidFill>
                <a:schemeClr val="dk2"/>
              </a:solidFill>
              <a:latin typeface="Playfair Display"/>
              <a:ea typeface="Playfair Display"/>
              <a:cs typeface="Playfair Display"/>
              <a:sym typeface="Playfair Display"/>
            </a:endParaRPr>
          </a:p>
          <a:p>
            <a:pPr indent="-342900" lvl="1" marL="9144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How you will address each question. </a:t>
            </a:r>
            <a:endParaRPr b="0" i="0" sz="1800" u="none" cap="none" strike="noStrike">
              <a:solidFill>
                <a:schemeClr val="dk2"/>
              </a:solidFill>
              <a:latin typeface="Playfair Display"/>
              <a:ea typeface="Playfair Display"/>
              <a:cs typeface="Playfair Display"/>
              <a:sym typeface="Playfair Display"/>
            </a:endParaRPr>
          </a:p>
          <a:p>
            <a:pPr indent="-342900" lvl="1" marL="9144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What each person will say and do (e.g. research, make poster, etc)</a:t>
            </a:r>
            <a:endParaRPr b="0" i="0" sz="1800" u="none" cap="none" strike="noStrike">
              <a:solidFill>
                <a:schemeClr val="dk2"/>
              </a:solidFill>
              <a:latin typeface="Playfair Display"/>
              <a:ea typeface="Playfair Display"/>
              <a:cs typeface="Playfair Display"/>
              <a:sym typeface="Playfair Display"/>
            </a:endParaRPr>
          </a:p>
          <a:p>
            <a:pPr indent="-342900" lvl="1" marL="9144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Why you think it is important. </a:t>
            </a:r>
            <a:endParaRPr b="0" i="0" sz="1800" u="none" cap="none" strike="noStrike">
              <a:solidFill>
                <a:schemeClr val="dk2"/>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2"/>
              </a:solidFill>
              <a:latin typeface="Playfair Display"/>
              <a:ea typeface="Playfair Display"/>
              <a:cs typeface="Playfair Display"/>
              <a:sym typeface="Playfair Display"/>
            </a:endParaRPr>
          </a:p>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You will have </a:t>
            </a:r>
            <a:r>
              <a:rPr b="1" i="0" lang="en" sz="1800" u="sng" cap="none" strike="noStrike">
                <a:solidFill>
                  <a:schemeClr val="dk2"/>
                </a:solidFill>
                <a:latin typeface="Playfair Display"/>
                <a:ea typeface="Playfair Display"/>
                <a:cs typeface="Playfair Display"/>
                <a:sym typeface="Playfair Display"/>
              </a:rPr>
              <a:t>15-20 minutes</a:t>
            </a:r>
            <a:r>
              <a:rPr b="0" i="0" lang="en" sz="1800" u="none" cap="none" strike="noStrike">
                <a:solidFill>
                  <a:schemeClr val="dk2"/>
                </a:solidFill>
                <a:latin typeface="Playfair Display"/>
                <a:ea typeface="Playfair Display"/>
                <a:cs typeface="Playfair Display"/>
                <a:sym typeface="Playfair Display"/>
              </a:rPr>
              <a:t> to prepare. </a:t>
            </a:r>
            <a:endParaRPr b="0" i="0" sz="1800" u="none" cap="none" strike="noStrike">
              <a:solidFill>
                <a:schemeClr val="dk2"/>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2"/>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9"/>
          <p:cNvSpPr txBox="1"/>
          <p:nvPr>
            <p:ph type="title"/>
          </p:nvPr>
        </p:nvSpPr>
        <p:spPr>
          <a:xfrm>
            <a:off x="311700" y="21067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Oswald"/>
              <a:buNone/>
            </a:pPr>
            <a:r>
              <a:rPr b="0" i="0" lang="en" sz="3000" u="none" cap="none" strike="noStrike">
                <a:solidFill>
                  <a:schemeClr val="dk2"/>
                </a:solidFill>
                <a:highlight>
                  <a:schemeClr val="dk1"/>
                </a:highlight>
                <a:latin typeface="Oswald"/>
                <a:ea typeface="Oswald"/>
                <a:cs typeface="Oswald"/>
                <a:sym typeface="Oswald"/>
              </a:rPr>
              <a:t>Mid-Project Peer Feedback.</a:t>
            </a:r>
            <a:endParaRPr b="0" i="0" sz="3000" u="none" cap="none" strike="noStrike">
              <a:solidFill>
                <a:schemeClr val="dk2"/>
              </a:solidFill>
              <a:highlight>
                <a:schemeClr val="dk1"/>
              </a:highlight>
              <a:latin typeface="Oswald"/>
              <a:ea typeface="Oswald"/>
              <a:cs typeface="Oswald"/>
              <a:sym typeface="Oswald"/>
            </a:endParaRPr>
          </a:p>
        </p:txBody>
      </p:sp>
      <p:sp>
        <p:nvSpPr>
          <p:cNvPr id="201" name="Google Shape;201;p39"/>
          <p:cNvSpPr txBox="1"/>
          <p:nvPr/>
        </p:nvSpPr>
        <p:spPr>
          <a:xfrm>
            <a:off x="229750" y="999075"/>
            <a:ext cx="8421000" cy="11262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Listen to each group present their project</a:t>
            </a:r>
            <a:endParaRPr b="0" i="0" sz="1800" u="none" cap="none" strike="noStrike">
              <a:solidFill>
                <a:schemeClr val="dk2"/>
              </a:solidFill>
              <a:latin typeface="Playfair Display"/>
              <a:ea typeface="Playfair Display"/>
              <a:cs typeface="Playfair Display"/>
              <a:sym typeface="Playfair Display"/>
            </a:endParaRPr>
          </a:p>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Write your feedback on the sheet provided</a:t>
            </a:r>
            <a:endParaRPr b="0" i="0" sz="1800" u="none" cap="none" strike="noStrike">
              <a:solidFill>
                <a:schemeClr val="dk2"/>
              </a:solidFill>
              <a:latin typeface="Playfair Display"/>
              <a:ea typeface="Playfair Display"/>
              <a:cs typeface="Playfair Display"/>
              <a:sym typeface="Playfair Display"/>
            </a:endParaRPr>
          </a:p>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Use the feedback to make your project even more amazing!</a:t>
            </a:r>
            <a:endParaRPr b="0" i="0" sz="1800" u="none" cap="none" strike="noStrike">
              <a:solidFill>
                <a:schemeClr val="dk2"/>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2"/>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02" name="Google Shape;202;p39"/>
          <p:cNvGraphicFramePr/>
          <p:nvPr/>
        </p:nvGraphicFramePr>
        <p:xfrm>
          <a:off x="489275" y="2214725"/>
          <a:ext cx="3000000" cy="3000000"/>
        </p:xfrm>
        <a:graphic>
          <a:graphicData uri="http://schemas.openxmlformats.org/drawingml/2006/table">
            <a:tbl>
              <a:tblPr>
                <a:noFill/>
                <a:tableStyleId>{A64EED11-43A0-4F68-9FB9-C77601485FAA}</a:tableStyleId>
              </a:tblPr>
              <a:tblGrid>
                <a:gridCol w="638175"/>
                <a:gridCol w="2381250"/>
                <a:gridCol w="2552700"/>
                <a:gridCol w="2819400"/>
              </a:tblGrid>
              <a:tr h="8382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3500" marB="63500" marR="63500" marL="63500">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t>What you liked</a:t>
                      </a:r>
                      <a:endParaRPr b="1" sz="1100" u="none" cap="none" strike="noStrike"/>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p>
                  </a:txBody>
                  <a:tcPr marT="63500" marB="63500" marR="63500" marL="63500">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t>What you would change</a:t>
                      </a:r>
                      <a:endParaRPr b="1" sz="1100" u="none" cap="none" strike="noStrike"/>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p>
                  </a:txBody>
                  <a:tcPr marT="63500" marB="63500" marR="63500" marL="63500">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t>What you learned</a:t>
                      </a:r>
                      <a:endParaRPr b="1" sz="1100" u="none" cap="none" strike="noStrike"/>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p>
                  </a:txBody>
                  <a:tcPr marT="63500" marB="63500" marR="63500" marL="63500">
                    <a:solidFill>
                      <a:srgbClr val="FFFFFF"/>
                    </a:solidFill>
                  </a:tcPr>
                </a:tc>
              </a:tr>
              <a:tr h="266700">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t>Group:</a:t>
                      </a:r>
                      <a:endParaRPr b="1"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3500" marB="63500" marR="63500" marL="63500">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3500" marB="63500" marR="63500" marL="63500">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3500" marB="63500" marR="63500" marL="63500">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3500" marB="63500" marR="63500" marL="63500">
                    <a:solidFill>
                      <a:srgbClr val="FFFFFF"/>
                    </a:solidFill>
                  </a:tcPr>
                </a:tc>
              </a:tr>
            </a:tbl>
          </a:graphicData>
        </a:graphic>
      </p:graphicFrame>
      <p:pic>
        <p:nvPicPr>
          <p:cNvPr id="203" name="Google Shape;203;p39"/>
          <p:cNvPicPr preferRelativeResize="0"/>
          <p:nvPr/>
        </p:nvPicPr>
        <p:blipFill rotWithShape="1">
          <a:blip r:embed="rId3">
            <a:alphaModFix/>
          </a:blip>
          <a:srcRect b="0" l="0" r="0" t="0"/>
          <a:stretch/>
        </p:blipFill>
        <p:spPr>
          <a:xfrm>
            <a:off x="7042300" y="2523225"/>
            <a:ext cx="704850" cy="466725"/>
          </a:xfrm>
          <a:prstGeom prst="rect">
            <a:avLst/>
          </a:prstGeom>
          <a:noFill/>
          <a:ln>
            <a:noFill/>
          </a:ln>
        </p:spPr>
      </p:pic>
      <p:pic>
        <p:nvPicPr>
          <p:cNvPr id="204" name="Google Shape;204;p39"/>
          <p:cNvPicPr preferRelativeResize="0"/>
          <p:nvPr/>
        </p:nvPicPr>
        <p:blipFill rotWithShape="1">
          <a:blip r:embed="rId4">
            <a:alphaModFix/>
          </a:blip>
          <a:srcRect b="0" l="0" r="0" t="0"/>
          <a:stretch/>
        </p:blipFill>
        <p:spPr>
          <a:xfrm>
            <a:off x="4310063" y="2523225"/>
            <a:ext cx="523875" cy="504825"/>
          </a:xfrm>
          <a:prstGeom prst="rect">
            <a:avLst/>
          </a:prstGeom>
          <a:noFill/>
          <a:ln>
            <a:noFill/>
          </a:ln>
        </p:spPr>
      </p:pic>
      <p:pic>
        <p:nvPicPr>
          <p:cNvPr id="205" name="Google Shape;205;p39"/>
          <p:cNvPicPr preferRelativeResize="0"/>
          <p:nvPr/>
        </p:nvPicPr>
        <p:blipFill rotWithShape="1">
          <a:blip r:embed="rId5">
            <a:alphaModFix/>
          </a:blip>
          <a:srcRect b="0" l="0" r="0" t="0"/>
          <a:stretch/>
        </p:blipFill>
        <p:spPr>
          <a:xfrm>
            <a:off x="1932450" y="2527988"/>
            <a:ext cx="609600" cy="495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209" name="Shape 209"/>
        <p:cNvGrpSpPr/>
        <p:nvPr/>
      </p:nvGrpSpPr>
      <p:grpSpPr>
        <a:xfrm>
          <a:off x="0" y="0"/>
          <a:ext cx="0" cy="0"/>
          <a:chOff x="0" y="0"/>
          <a:chExt cx="0" cy="0"/>
        </a:xfrm>
      </p:grpSpPr>
      <p:sp>
        <p:nvSpPr>
          <p:cNvPr id="210" name="Google Shape;210;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Oswald"/>
              <a:buNone/>
            </a:pPr>
            <a:r>
              <a:rPr b="0" i="0" lang="en" sz="3000" u="none" cap="none" strike="noStrike">
                <a:solidFill>
                  <a:schemeClr val="dk2"/>
                </a:solidFill>
                <a:highlight>
                  <a:schemeClr val="dk1"/>
                </a:highlight>
                <a:latin typeface="Oswald"/>
                <a:ea typeface="Oswald"/>
                <a:cs typeface="Oswald"/>
                <a:sym typeface="Oswald"/>
              </a:rPr>
              <a:t>PROJECT WORK AND PREPARATION!</a:t>
            </a:r>
            <a:endParaRPr b="0" i="0" sz="3000" u="none" cap="none" strike="noStrike">
              <a:solidFill>
                <a:schemeClr val="dk2"/>
              </a:solidFill>
              <a:highlight>
                <a:schemeClr val="dk1"/>
              </a:highlight>
              <a:latin typeface="Oswald"/>
              <a:ea typeface="Oswald"/>
              <a:cs typeface="Oswald"/>
              <a:sym typeface="Oswald"/>
            </a:endParaRPr>
          </a:p>
        </p:txBody>
      </p:sp>
      <p:pic>
        <p:nvPicPr>
          <p:cNvPr descr="gallery-1462115295-obama-mic-drop.gif" id="211" name="Google Shape;211;p40"/>
          <p:cNvPicPr preferRelativeResize="0"/>
          <p:nvPr/>
        </p:nvPicPr>
        <p:blipFill rotWithShape="1">
          <a:blip r:embed="rId3">
            <a:alphaModFix/>
          </a:blip>
          <a:srcRect b="0" l="0" r="0" t="0"/>
          <a:stretch/>
        </p:blipFill>
        <p:spPr>
          <a:xfrm>
            <a:off x="1381300" y="1170125"/>
            <a:ext cx="6096000" cy="342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215" name="Shape 215"/>
        <p:cNvGrpSpPr/>
        <p:nvPr/>
      </p:nvGrpSpPr>
      <p:grpSpPr>
        <a:xfrm>
          <a:off x="0" y="0"/>
          <a:ext cx="0" cy="0"/>
          <a:chOff x="0" y="0"/>
          <a:chExt cx="0" cy="0"/>
        </a:xfrm>
      </p:grpSpPr>
      <p:sp>
        <p:nvSpPr>
          <p:cNvPr id="216" name="Google Shape;216;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Oswald"/>
              <a:buNone/>
            </a:pPr>
            <a:r>
              <a:rPr b="0" i="0" lang="en" sz="3000" u="none" cap="none" strike="noStrike">
                <a:solidFill>
                  <a:schemeClr val="dk2"/>
                </a:solidFill>
                <a:highlight>
                  <a:schemeClr val="dk1"/>
                </a:highlight>
                <a:latin typeface="Oswald"/>
                <a:ea typeface="Oswald"/>
                <a:cs typeface="Oswald"/>
                <a:sym typeface="Oswald"/>
              </a:rPr>
              <a:t>PROJECT WORK AND PREPARATION</a:t>
            </a:r>
            <a:endParaRPr b="0" i="0" sz="3000" u="none" cap="none" strike="noStrike">
              <a:solidFill>
                <a:schemeClr val="dk2"/>
              </a:solidFill>
              <a:highlight>
                <a:schemeClr val="dk1"/>
              </a:highlight>
              <a:latin typeface="Oswald"/>
              <a:ea typeface="Oswald"/>
              <a:cs typeface="Oswald"/>
              <a:sym typeface="Oswald"/>
            </a:endParaRPr>
          </a:p>
        </p:txBody>
      </p:sp>
      <p:sp>
        <p:nvSpPr>
          <p:cNvPr id="217" name="Google Shape;217;p4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Playfair Display"/>
              <a:buNone/>
            </a:pPr>
            <a:r>
              <a:rPr b="1" i="0" lang="en" sz="1800" u="sng" cap="none" strike="noStrike">
                <a:solidFill>
                  <a:schemeClr val="dk2"/>
                </a:solidFill>
                <a:latin typeface="Playfair Display"/>
                <a:ea typeface="Playfair Display"/>
                <a:cs typeface="Playfair Display"/>
                <a:sym typeface="Playfair Display"/>
              </a:rPr>
              <a:t>By the end of this session you will:</a:t>
            </a:r>
            <a:endParaRPr b="1" i="0" sz="1800" u="sng" cap="none" strike="noStrike">
              <a:solidFill>
                <a:schemeClr val="dk2"/>
              </a:solidFill>
              <a:latin typeface="Playfair Display"/>
              <a:ea typeface="Playfair Display"/>
              <a:cs typeface="Playfair Display"/>
              <a:sym typeface="Playfair Display"/>
            </a:endParaRPr>
          </a:p>
          <a:p>
            <a:pPr indent="-342900" lvl="0" marL="457200" marR="0" rtl="0" algn="l">
              <a:lnSpc>
                <a:spcPct val="115000"/>
              </a:lnSpc>
              <a:spcBef>
                <a:spcPts val="160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Finalise you poster / powerpoint</a:t>
            </a:r>
            <a:endParaRPr b="0" i="0" sz="1800" u="none" cap="none" strike="noStrike">
              <a:solidFill>
                <a:schemeClr val="dk2"/>
              </a:solidFill>
              <a:latin typeface="Playfair Display"/>
              <a:ea typeface="Playfair Display"/>
              <a:cs typeface="Playfair Display"/>
              <a:sym typeface="Playfair Display"/>
            </a:endParaRPr>
          </a:p>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Bring it to me for feedback</a:t>
            </a:r>
            <a:endParaRPr b="0" i="0" sz="1800" u="none" cap="none" strike="noStrike">
              <a:solidFill>
                <a:schemeClr val="dk2"/>
              </a:solidFill>
              <a:latin typeface="Playfair Display"/>
              <a:ea typeface="Playfair Display"/>
              <a:cs typeface="Playfair Display"/>
              <a:sym typeface="Playfair Display"/>
            </a:endParaRPr>
          </a:p>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Practice your speeches (</a:t>
            </a:r>
            <a:r>
              <a:rPr b="0" i="1" lang="en" sz="1800" u="none" cap="none" strike="noStrike">
                <a:solidFill>
                  <a:schemeClr val="dk2"/>
                </a:solidFill>
                <a:latin typeface="Playfair Display"/>
                <a:ea typeface="Playfair Display"/>
                <a:cs typeface="Playfair Display"/>
                <a:sym typeface="Playfair Display"/>
              </a:rPr>
              <a:t>Hint: use cue cards</a:t>
            </a:r>
            <a:r>
              <a:rPr b="0" i="0" lang="en" sz="1800" u="none" cap="none" strike="noStrike">
                <a:solidFill>
                  <a:schemeClr val="dk2"/>
                </a:solidFill>
                <a:latin typeface="Playfair Display"/>
                <a:ea typeface="Playfair Display"/>
                <a:cs typeface="Playfair Display"/>
                <a:sym typeface="Playfair Display"/>
              </a:rPr>
              <a:t>)</a:t>
            </a:r>
            <a:endParaRPr b="0" i="0" sz="1800" u="none" cap="none" strike="noStrike">
              <a:solidFill>
                <a:schemeClr val="dk2"/>
              </a:solidFill>
              <a:latin typeface="Playfair Display"/>
              <a:ea typeface="Playfair Display"/>
              <a:cs typeface="Playfair Display"/>
              <a:sym typeface="Playfair Display"/>
            </a:endParaRPr>
          </a:p>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Send your final product to  - elleangeloni@ilavietnam.edu.vn</a:t>
            </a:r>
            <a:endParaRPr b="0" i="0" sz="1800" u="none" cap="none" strike="noStrike">
              <a:solidFill>
                <a:schemeClr val="dk2"/>
              </a:solidFill>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2"/>
          <p:cNvSpPr txBox="1"/>
          <p:nvPr>
            <p:ph type="title"/>
          </p:nvPr>
        </p:nvSpPr>
        <p:spPr>
          <a:xfrm>
            <a:off x="311700" y="21067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Oswald"/>
              <a:buNone/>
            </a:pPr>
            <a:r>
              <a:rPr b="0" i="0" lang="en" sz="3000" u="none" cap="none" strike="noStrike">
                <a:solidFill>
                  <a:schemeClr val="dk2"/>
                </a:solidFill>
                <a:highlight>
                  <a:schemeClr val="dk1"/>
                </a:highlight>
                <a:latin typeface="Oswald"/>
                <a:ea typeface="Oswald"/>
                <a:cs typeface="Oswald"/>
                <a:sym typeface="Oswald"/>
              </a:rPr>
              <a:t>Presentation time!</a:t>
            </a:r>
            <a:endParaRPr b="0" i="0" sz="3000" u="none" cap="none" strike="noStrike">
              <a:solidFill>
                <a:schemeClr val="dk2"/>
              </a:solidFill>
              <a:highlight>
                <a:schemeClr val="dk1"/>
              </a:highlight>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6"/>
          <p:cNvSpPr txBox="1"/>
          <p:nvPr>
            <p:ph type="title"/>
          </p:nvPr>
        </p:nvSpPr>
        <p:spPr>
          <a:xfrm>
            <a:off x="249875" y="15240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Oswald"/>
              <a:buNone/>
            </a:pPr>
            <a:r>
              <a:rPr b="0" i="0" lang="en" sz="3000" u="none" cap="none" strike="noStrike">
                <a:solidFill>
                  <a:schemeClr val="dk2"/>
                </a:solidFill>
                <a:highlight>
                  <a:schemeClr val="dk1"/>
                </a:highlight>
                <a:latin typeface="Oswald"/>
                <a:ea typeface="Oswald"/>
                <a:cs typeface="Oswald"/>
                <a:sym typeface="Oswald"/>
              </a:rPr>
              <a:t>Driving Question: </a:t>
            </a:r>
            <a:endParaRPr b="0" i="0" sz="3000" u="none" cap="none" strike="noStrike">
              <a:solidFill>
                <a:schemeClr val="dk2"/>
              </a:solidFill>
              <a:highlight>
                <a:schemeClr val="dk1"/>
              </a:highlight>
              <a:latin typeface="Oswald"/>
              <a:ea typeface="Oswald"/>
              <a:cs typeface="Oswald"/>
              <a:sym typeface="Oswald"/>
            </a:endParaRPr>
          </a:p>
          <a:p>
            <a:pPr indent="0" lvl="0" marL="0" marR="0" rtl="0" algn="ctr">
              <a:lnSpc>
                <a:spcPct val="100000"/>
              </a:lnSpc>
              <a:spcBef>
                <a:spcPts val="0"/>
              </a:spcBef>
              <a:spcAft>
                <a:spcPts val="0"/>
              </a:spcAft>
              <a:buClr>
                <a:schemeClr val="dk2"/>
              </a:buClr>
              <a:buSzPts val="3000"/>
              <a:buFont typeface="Oswald"/>
              <a:buNone/>
            </a:pPr>
            <a:r>
              <a:rPr b="0" i="0" lang="en" sz="3000" u="none" cap="none" strike="noStrike">
                <a:solidFill>
                  <a:schemeClr val="dk2"/>
                </a:solidFill>
                <a:highlight>
                  <a:schemeClr val="dk1"/>
                </a:highlight>
                <a:latin typeface="Oswald"/>
                <a:ea typeface="Oswald"/>
                <a:cs typeface="Oswald"/>
                <a:sym typeface="Oswald"/>
              </a:rPr>
              <a:t>What personality qualities or actions make a hero?</a:t>
            </a:r>
            <a:endParaRPr b="0" i="0" sz="3000" u="none" cap="none" strike="noStrike">
              <a:solidFill>
                <a:schemeClr val="dk2"/>
              </a:solidFill>
              <a:highlight>
                <a:schemeClr val="dk1"/>
              </a:highlight>
              <a:latin typeface="Oswald"/>
              <a:ea typeface="Oswald"/>
              <a:cs typeface="Oswald"/>
              <a:sym typeface="Oswald"/>
            </a:endParaRPr>
          </a:p>
        </p:txBody>
      </p:sp>
      <p:sp>
        <p:nvSpPr>
          <p:cNvPr id="114" name="Google Shape;114;p26"/>
          <p:cNvSpPr txBox="1"/>
          <p:nvPr>
            <p:ph idx="1" type="body"/>
          </p:nvPr>
        </p:nvSpPr>
        <p:spPr>
          <a:xfrm>
            <a:off x="311700" y="1483700"/>
            <a:ext cx="8520600" cy="1187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List </a:t>
            </a:r>
            <a:r>
              <a:rPr b="0" i="0" lang="en" sz="1800" u="sng" cap="none" strike="noStrike">
                <a:solidFill>
                  <a:schemeClr val="dk2"/>
                </a:solidFill>
                <a:latin typeface="Playfair Display"/>
                <a:ea typeface="Playfair Display"/>
                <a:cs typeface="Playfair Display"/>
                <a:sym typeface="Playfair Display"/>
              </a:rPr>
              <a:t>at least</a:t>
            </a:r>
            <a:r>
              <a:rPr b="0" i="0" lang="en" sz="1800" u="none" cap="none" strike="noStrike">
                <a:solidFill>
                  <a:schemeClr val="dk2"/>
                </a:solidFill>
                <a:latin typeface="Playfair Display"/>
                <a:ea typeface="Playfair Display"/>
                <a:cs typeface="Playfair Display"/>
                <a:sym typeface="Playfair Display"/>
              </a:rPr>
              <a:t> five words that describe a hero</a:t>
            </a:r>
            <a:endParaRPr b="0" i="0" sz="1800" u="none" cap="none" strike="noStrike">
              <a:solidFill>
                <a:schemeClr val="dk2"/>
              </a:solidFill>
              <a:latin typeface="Playfair Display"/>
              <a:ea typeface="Playfair Display"/>
              <a:cs typeface="Playfair Display"/>
              <a:sym typeface="Playfair Display"/>
            </a:endParaRPr>
          </a:p>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Finish this sentence: “A hero is…..”</a:t>
            </a:r>
            <a:endParaRPr b="0" i="0" sz="1800" u="none" cap="none" strike="noStrike">
              <a:solidFill>
                <a:schemeClr val="dk2"/>
              </a:solidFill>
              <a:latin typeface="Playfair Display"/>
              <a:ea typeface="Playfair Display"/>
              <a:cs typeface="Playfair Display"/>
              <a:sym typeface="Playfair Display"/>
            </a:endParaRPr>
          </a:p>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Discuss with the people next to you.</a:t>
            </a:r>
            <a:endParaRPr b="0" i="0" sz="1800" u="none" cap="none" strike="noStrike">
              <a:solidFill>
                <a:schemeClr val="dk2"/>
              </a:solidFill>
              <a:latin typeface="Playfair Display"/>
              <a:ea typeface="Playfair Display"/>
              <a:cs typeface="Playfair Display"/>
              <a:sym typeface="Playfair Display"/>
            </a:endParaRPr>
          </a:p>
        </p:txBody>
      </p:sp>
      <p:sp>
        <p:nvSpPr>
          <p:cNvPr id="115" name="Google Shape;115;p26"/>
          <p:cNvSpPr txBox="1"/>
          <p:nvPr>
            <p:ph idx="1" type="body"/>
          </p:nvPr>
        </p:nvSpPr>
        <p:spPr>
          <a:xfrm>
            <a:off x="311700" y="2965125"/>
            <a:ext cx="8520600" cy="1187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2"/>
              </a:buClr>
              <a:buSzPts val="1800"/>
              <a:buFont typeface="Playfair Display"/>
              <a:buNone/>
            </a:pPr>
            <a:r>
              <a:rPr b="1" i="1" lang="en" sz="1800" u="none" cap="none" strike="noStrike">
                <a:solidFill>
                  <a:schemeClr val="dk2"/>
                </a:solidFill>
                <a:latin typeface="Playfair Display"/>
                <a:ea typeface="Playfair Display"/>
                <a:cs typeface="Playfair Display"/>
                <a:sym typeface="Playfair Display"/>
              </a:rPr>
              <a:t>A hero is…. </a:t>
            </a:r>
            <a:r>
              <a:rPr b="0" i="1" lang="en" sz="1800" u="none" cap="none" strike="noStrike">
                <a:solidFill>
                  <a:schemeClr val="dk2"/>
                </a:solidFill>
                <a:latin typeface="Playfair Display"/>
                <a:ea typeface="Playfair Display"/>
                <a:cs typeface="Playfair Display"/>
                <a:sym typeface="Playfair Display"/>
              </a:rPr>
              <a:t>is someone who is brave and noble in character</a:t>
            </a:r>
            <a:endParaRPr b="1" i="1" sz="1800" u="none" cap="none" strike="noStrike">
              <a:solidFill>
                <a:schemeClr val="dk2"/>
              </a:solidFill>
              <a:latin typeface="Playfair Display"/>
              <a:ea typeface="Playfair Display"/>
              <a:cs typeface="Playfair Display"/>
              <a:sym typeface="Playfair Display"/>
            </a:endParaRPr>
          </a:p>
          <a:p>
            <a:pPr indent="0" lvl="0" marL="0" marR="0" rtl="0" algn="l">
              <a:lnSpc>
                <a:spcPct val="115000"/>
              </a:lnSpc>
              <a:spcBef>
                <a:spcPts val="1600"/>
              </a:spcBef>
              <a:spcAft>
                <a:spcPts val="1600"/>
              </a:spcAft>
              <a:buClr>
                <a:schemeClr val="dk2"/>
              </a:buClr>
              <a:buSzPts val="1800"/>
              <a:buFont typeface="Playfair Display"/>
              <a:buNone/>
            </a:pPr>
            <a:r>
              <a:rPr b="1" i="1" lang="en" sz="1800" u="none" cap="none" strike="noStrike">
                <a:solidFill>
                  <a:schemeClr val="dk2"/>
                </a:solidFill>
                <a:latin typeface="Playfair Display"/>
                <a:ea typeface="Playfair Display"/>
                <a:cs typeface="Playfair Display"/>
                <a:sym typeface="Playfair Display"/>
              </a:rPr>
              <a:t>A hero should be…</a:t>
            </a:r>
            <a:r>
              <a:rPr b="0" i="1" lang="en" sz="1800" u="none" cap="none" strike="noStrike">
                <a:solidFill>
                  <a:schemeClr val="dk2"/>
                </a:solidFill>
                <a:latin typeface="Playfair Display"/>
                <a:ea typeface="Playfair Display"/>
                <a:cs typeface="Playfair Display"/>
                <a:sym typeface="Playfair Display"/>
              </a:rPr>
              <a:t>.</a:t>
            </a:r>
            <a:br>
              <a:rPr b="0" i="1" lang="en" sz="1800" u="none" cap="none" strike="noStrike">
                <a:solidFill>
                  <a:schemeClr val="dk2"/>
                </a:solidFill>
                <a:latin typeface="Playfair Display"/>
                <a:ea typeface="Playfair Display"/>
                <a:cs typeface="Playfair Display"/>
                <a:sym typeface="Playfair Display"/>
              </a:rPr>
            </a:br>
            <a:r>
              <a:rPr b="0" i="1" lang="en" sz="1800" u="none" cap="none" strike="noStrike">
                <a:solidFill>
                  <a:schemeClr val="dk2"/>
                </a:solidFill>
                <a:latin typeface="Playfair Display"/>
                <a:ea typeface="Playfair Display"/>
                <a:cs typeface="Playfair Display"/>
                <a:sym typeface="Playfair Display"/>
              </a:rPr>
              <a:t>Selfless, Courageous, Humble, Caring</a:t>
            </a:r>
            <a:br>
              <a:rPr b="0" i="1" lang="en" sz="1800" u="none" cap="none" strike="noStrike">
                <a:solidFill>
                  <a:schemeClr val="dk2"/>
                </a:solidFill>
                <a:latin typeface="Playfair Display"/>
                <a:ea typeface="Playfair Display"/>
                <a:cs typeface="Playfair Display"/>
                <a:sym typeface="Playfair Display"/>
              </a:rPr>
            </a:br>
            <a:br>
              <a:rPr b="0" i="1" lang="en" sz="1800" u="none" cap="none" strike="noStrike">
                <a:solidFill>
                  <a:schemeClr val="dk2"/>
                </a:solidFill>
                <a:latin typeface="Playfair Display"/>
                <a:ea typeface="Playfair Display"/>
                <a:cs typeface="Playfair Display"/>
                <a:sym typeface="Playfair Display"/>
              </a:rPr>
            </a:br>
            <a:r>
              <a:rPr b="0" i="0" lang="en" sz="1800" u="none" cap="none" strike="noStrike">
                <a:solidFill>
                  <a:schemeClr val="dk2"/>
                </a:solidFill>
                <a:latin typeface="Playfair Display"/>
                <a:ea typeface="Playfair Display"/>
                <a:cs typeface="Playfair Display"/>
                <a:sym typeface="Playfair Display"/>
              </a:rPr>
              <a:t>What do these words mean?</a:t>
            </a:r>
            <a:br>
              <a:rPr b="1" i="0" lang="en" sz="1800" u="none" cap="none" strike="noStrike">
                <a:solidFill>
                  <a:schemeClr val="dk2"/>
                </a:solidFill>
                <a:latin typeface="Playfair Display"/>
                <a:ea typeface="Playfair Display"/>
                <a:cs typeface="Playfair Display"/>
                <a:sym typeface="Playfair Display"/>
              </a:rPr>
            </a:br>
            <a:endParaRPr b="1" i="0" sz="1800" u="none" cap="none" strike="noStrike">
              <a:solidFill>
                <a:schemeClr val="dk2"/>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Oswald"/>
              <a:buNone/>
            </a:pPr>
            <a:r>
              <a:t/>
            </a:r>
            <a:endParaRPr b="0" i="0" sz="3000" u="none" cap="none" strike="noStrike">
              <a:solidFill>
                <a:schemeClr val="dk2"/>
              </a:solidFill>
              <a:highlight>
                <a:schemeClr val="dk1"/>
              </a:highlight>
              <a:latin typeface="Oswald"/>
              <a:ea typeface="Oswald"/>
              <a:cs typeface="Oswald"/>
              <a:sym typeface="Oswald"/>
            </a:endParaRPr>
          </a:p>
        </p:txBody>
      </p:sp>
      <p:sp>
        <p:nvSpPr>
          <p:cNvPr id="121" name="Google Shape;121;p27"/>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Playfair Display"/>
              <a:buNone/>
            </a:pPr>
            <a:r>
              <a:t/>
            </a:r>
            <a:endParaRPr b="0" i="0" sz="1800" u="none" cap="none" strike="noStrike">
              <a:solidFill>
                <a:schemeClr val="dk2"/>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Oswald"/>
              <a:buNone/>
            </a:pPr>
            <a:r>
              <a:t/>
            </a:r>
            <a:endParaRPr b="0" i="0" sz="3000" u="none" cap="none" strike="noStrike">
              <a:solidFill>
                <a:schemeClr val="dk2"/>
              </a:solidFill>
              <a:highlight>
                <a:schemeClr val="dk1"/>
              </a:highlight>
              <a:latin typeface="Oswald"/>
              <a:ea typeface="Oswald"/>
              <a:cs typeface="Oswald"/>
              <a:sym typeface="Oswald"/>
            </a:endParaRPr>
          </a:p>
        </p:txBody>
      </p:sp>
      <p:sp>
        <p:nvSpPr>
          <p:cNvPr id="127" name="Google Shape;127;p28"/>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Playfair Display"/>
              <a:buNone/>
            </a:pPr>
            <a:r>
              <a:t/>
            </a:r>
            <a:endParaRPr b="0" i="0" sz="1800" u="none" cap="none" strike="noStrike">
              <a:solidFill>
                <a:schemeClr val="dk2"/>
              </a:solidFill>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Oswald"/>
              <a:buNone/>
            </a:pPr>
            <a:r>
              <a:t/>
            </a:r>
            <a:endParaRPr b="0" i="0" sz="3000" u="none" cap="none" strike="noStrike">
              <a:solidFill>
                <a:schemeClr val="dk2"/>
              </a:solidFill>
              <a:highlight>
                <a:schemeClr val="dk1"/>
              </a:highlight>
              <a:latin typeface="Oswald"/>
              <a:ea typeface="Oswald"/>
              <a:cs typeface="Oswald"/>
              <a:sym typeface="Oswald"/>
            </a:endParaRPr>
          </a:p>
        </p:txBody>
      </p:sp>
      <p:sp>
        <p:nvSpPr>
          <p:cNvPr id="133" name="Google Shape;133;p29"/>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Playfair Display"/>
              <a:buNone/>
            </a:pPr>
            <a:r>
              <a:t/>
            </a:r>
            <a:endParaRPr b="0" i="0" sz="1800" u="none" cap="none" strike="noStrike">
              <a:solidFill>
                <a:schemeClr val="dk2"/>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Oswald"/>
              <a:buNone/>
            </a:pPr>
            <a:r>
              <a:t/>
            </a:r>
            <a:endParaRPr b="0" i="0" sz="3000" u="none" cap="none" strike="noStrike">
              <a:solidFill>
                <a:schemeClr val="dk2"/>
              </a:solidFill>
              <a:highlight>
                <a:schemeClr val="dk1"/>
              </a:highlight>
              <a:latin typeface="Oswald"/>
              <a:ea typeface="Oswald"/>
              <a:cs typeface="Oswald"/>
              <a:sym typeface="Oswald"/>
            </a:endParaRPr>
          </a:p>
        </p:txBody>
      </p:sp>
      <p:sp>
        <p:nvSpPr>
          <p:cNvPr id="139" name="Google Shape;139;p30"/>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Playfair Display"/>
              <a:buNone/>
            </a:pPr>
            <a:r>
              <a:t/>
            </a:r>
            <a:endParaRPr b="0" i="0" sz="1800" u="none" cap="none" strike="noStrike">
              <a:solidFill>
                <a:schemeClr val="dk2"/>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Oswald"/>
              <a:buNone/>
            </a:pPr>
            <a:r>
              <a:rPr b="0" i="0" lang="en" sz="3000" u="none" cap="none" strike="noStrike">
                <a:solidFill>
                  <a:schemeClr val="dk2"/>
                </a:solidFill>
                <a:highlight>
                  <a:schemeClr val="dk1"/>
                </a:highlight>
                <a:latin typeface="Oswald"/>
                <a:ea typeface="Oswald"/>
                <a:cs typeface="Oswald"/>
                <a:sym typeface="Oswald"/>
              </a:rPr>
              <a:t>What makes a hero?</a:t>
            </a:r>
            <a:endParaRPr b="0" i="0" sz="3000" u="none" cap="none" strike="noStrike">
              <a:solidFill>
                <a:schemeClr val="dk2"/>
              </a:solidFill>
              <a:highlight>
                <a:schemeClr val="dk1"/>
              </a:highlight>
              <a:latin typeface="Oswald"/>
              <a:ea typeface="Oswald"/>
              <a:cs typeface="Oswald"/>
              <a:sym typeface="Oswald"/>
            </a:endParaRPr>
          </a:p>
        </p:txBody>
      </p:sp>
      <p:sp>
        <p:nvSpPr>
          <p:cNvPr id="145" name="Google Shape;145;p31"/>
          <p:cNvSpPr txBox="1"/>
          <p:nvPr>
            <p:ph idx="1" type="body"/>
          </p:nvPr>
        </p:nvSpPr>
        <p:spPr>
          <a:xfrm>
            <a:off x="311700" y="1234075"/>
            <a:ext cx="3447000" cy="3334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Watch the video about Malala Yousafzai</a:t>
            </a:r>
            <a:endParaRPr b="0" i="0" sz="1800" u="none" cap="none" strike="noStrike">
              <a:solidFill>
                <a:schemeClr val="dk2"/>
              </a:solidFill>
              <a:latin typeface="Playfair Display"/>
              <a:ea typeface="Playfair Display"/>
              <a:cs typeface="Playfair Display"/>
              <a:sym typeface="Playfair Display"/>
            </a:endParaRPr>
          </a:p>
          <a:p>
            <a:pPr indent="-342900" lvl="0" marL="457200" marR="0" rtl="0" algn="l">
              <a:lnSpc>
                <a:spcPct val="115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Discuss these questions in your groups:</a:t>
            </a:r>
            <a:endParaRPr b="0" i="0" sz="1800" u="none" cap="none" strike="noStrike">
              <a:solidFill>
                <a:schemeClr val="dk2"/>
              </a:solidFill>
              <a:latin typeface="Playfair Display"/>
              <a:ea typeface="Playfair Display"/>
              <a:cs typeface="Playfair Display"/>
              <a:sym typeface="Playfair Display"/>
            </a:endParaRPr>
          </a:p>
          <a:p>
            <a:pPr indent="-342900" lvl="1" marL="914400" marR="0" rtl="0" algn="l">
              <a:lnSpc>
                <a:spcPct val="100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Who is Malala?</a:t>
            </a:r>
            <a:endParaRPr b="0" i="0" sz="1800" u="none" cap="none" strike="noStrike">
              <a:solidFill>
                <a:schemeClr val="dk2"/>
              </a:solidFill>
              <a:latin typeface="Playfair Display"/>
              <a:ea typeface="Playfair Display"/>
              <a:cs typeface="Playfair Display"/>
              <a:sym typeface="Playfair Display"/>
            </a:endParaRPr>
          </a:p>
          <a:p>
            <a:pPr indent="-342900" lvl="1" marL="914400" marR="0" rtl="0" algn="l">
              <a:lnSpc>
                <a:spcPct val="100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What happened early in her life?</a:t>
            </a:r>
            <a:endParaRPr b="0" i="0" sz="1800" u="none" cap="none" strike="noStrike">
              <a:solidFill>
                <a:schemeClr val="dk2"/>
              </a:solidFill>
              <a:latin typeface="Playfair Display"/>
              <a:ea typeface="Playfair Display"/>
              <a:cs typeface="Playfair Display"/>
              <a:sym typeface="Playfair Display"/>
            </a:endParaRPr>
          </a:p>
          <a:p>
            <a:pPr indent="-342900" lvl="1" marL="914400" marR="0" rtl="0" algn="l">
              <a:lnSpc>
                <a:spcPct val="100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What did she do?</a:t>
            </a:r>
            <a:endParaRPr b="0" i="0" sz="1800" u="none" cap="none" strike="noStrike">
              <a:solidFill>
                <a:schemeClr val="dk2"/>
              </a:solidFill>
              <a:latin typeface="Playfair Display"/>
              <a:ea typeface="Playfair Display"/>
              <a:cs typeface="Playfair Display"/>
              <a:sym typeface="Playfair Display"/>
            </a:endParaRPr>
          </a:p>
          <a:p>
            <a:pPr indent="-342900" lvl="1" marL="914400" marR="0" rtl="0" algn="l">
              <a:lnSpc>
                <a:spcPct val="100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What words can you use to describe them?</a:t>
            </a:r>
            <a:endParaRPr b="0" i="0" sz="1800" u="none" cap="none" strike="noStrike">
              <a:solidFill>
                <a:schemeClr val="dk2"/>
              </a:solidFill>
              <a:latin typeface="Playfair Display"/>
              <a:ea typeface="Playfair Display"/>
              <a:cs typeface="Playfair Display"/>
              <a:sym typeface="Playfair Display"/>
            </a:endParaRPr>
          </a:p>
          <a:p>
            <a:pPr indent="-342900" lvl="1" marL="914400" marR="0" rtl="0" algn="l">
              <a:lnSpc>
                <a:spcPct val="100000"/>
              </a:lnSpc>
              <a:spcBef>
                <a:spcPts val="0"/>
              </a:spcBef>
              <a:spcAft>
                <a:spcPts val="0"/>
              </a:spcAft>
              <a:buClr>
                <a:schemeClr val="dk2"/>
              </a:buClr>
              <a:buSzPts val="1800"/>
              <a:buFont typeface="Playfair Display"/>
              <a:buChar char="○"/>
            </a:pPr>
            <a:r>
              <a:rPr b="0" i="0" lang="en" sz="1800" u="none" cap="none" strike="noStrike">
                <a:solidFill>
                  <a:schemeClr val="dk2"/>
                </a:solidFill>
                <a:latin typeface="Playfair Display"/>
                <a:ea typeface="Playfair Display"/>
                <a:cs typeface="Playfair Display"/>
                <a:sym typeface="Playfair Display"/>
              </a:rPr>
              <a:t>Would you call her a hero? Why/why not?</a:t>
            </a:r>
            <a:endParaRPr b="0" i="0" sz="1800" u="none" cap="none" strike="noStrike">
              <a:solidFill>
                <a:schemeClr val="dk2"/>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chemeClr val="dk2"/>
              </a:buClr>
              <a:buSzPts val="1800"/>
              <a:buFont typeface="Playfair Display"/>
              <a:buNone/>
            </a:pPr>
            <a:r>
              <a:t/>
            </a:r>
            <a:endParaRPr b="0" i="0" sz="1800" u="none" cap="none" strike="noStrike">
              <a:solidFill>
                <a:schemeClr val="dk2"/>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chemeClr val="dk2"/>
              </a:buClr>
              <a:buSzPts val="1800"/>
              <a:buFont typeface="Playfair Display"/>
              <a:buNone/>
            </a:pPr>
            <a:r>
              <a:t/>
            </a:r>
            <a:endParaRPr b="0" i="0" sz="1800" u="none" cap="none" strike="noStrike">
              <a:solidFill>
                <a:schemeClr val="dk2"/>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chemeClr val="dk2"/>
              </a:buClr>
              <a:buSzPts val="1800"/>
              <a:buFont typeface="Playfair Display"/>
              <a:buNone/>
            </a:pPr>
            <a:r>
              <a:t/>
            </a:r>
            <a:endParaRPr b="0" i="0" sz="1800" u="none" cap="none" strike="noStrike">
              <a:solidFill>
                <a:schemeClr val="dk2"/>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chemeClr val="dk2"/>
              </a:buClr>
              <a:buSzPts val="1800"/>
              <a:buFont typeface="Playfair Display"/>
              <a:buNone/>
            </a:pPr>
            <a:r>
              <a:t/>
            </a:r>
            <a:endParaRPr b="0" i="0" sz="1800" u="none" cap="none" strike="noStrike">
              <a:solidFill>
                <a:schemeClr val="dk2"/>
              </a:solidFill>
              <a:latin typeface="Playfair Display"/>
              <a:ea typeface="Playfair Display"/>
              <a:cs typeface="Playfair Display"/>
              <a:sym typeface="Playfair Display"/>
            </a:endParaRPr>
          </a:p>
        </p:txBody>
      </p:sp>
      <p:sp>
        <p:nvSpPr>
          <p:cNvPr descr="Celebrating women in history watch our spotlight on Childrens and Womens Rights Activist Malala Yousafzai. Malala would not let a hateful group called the Taliban stop her from seeking education for herself and many other girls after going to school was banned in Pakistan. In this educational video for students, we take time out to celebrate the life and accomplishments of Malala including winning the Nobel Peace Prize at the age of 17 and more." id="146" name="Google Shape;146;p31" title="Women's History for Kids: Malala Yousafzai the girl shot by the Taliban (Educational Videos)">
            <a:hlinkClick r:id="rId3"/>
          </p:cNvPr>
          <p:cNvSpPr/>
          <p:nvPr/>
        </p:nvSpPr>
        <p:spPr>
          <a:xfrm>
            <a:off x="4260300" y="1339175"/>
            <a:ext cx="4572000" cy="34290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2"/>
          <p:cNvSpPr txBox="1"/>
          <p:nvPr>
            <p:ph type="title"/>
          </p:nvPr>
        </p:nvSpPr>
        <p:spPr>
          <a:xfrm>
            <a:off x="311700" y="21067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Oswald"/>
              <a:buNone/>
            </a:pPr>
            <a:r>
              <a:rPr b="0" i="0" lang="en" sz="3000" u="none" cap="none" strike="noStrike">
                <a:solidFill>
                  <a:schemeClr val="dk2"/>
                </a:solidFill>
                <a:highlight>
                  <a:schemeClr val="dk1"/>
                </a:highlight>
                <a:latin typeface="Oswald"/>
                <a:ea typeface="Oswald"/>
                <a:cs typeface="Oswald"/>
                <a:sym typeface="Oswald"/>
              </a:rPr>
              <a:t>My Hero: Malala Yousafzai</a:t>
            </a:r>
            <a:endParaRPr b="0" i="0" sz="3000" u="none" cap="none" strike="noStrike">
              <a:solidFill>
                <a:schemeClr val="dk2"/>
              </a:solidFill>
              <a:highlight>
                <a:schemeClr val="dk1"/>
              </a:highlight>
              <a:latin typeface="Oswald"/>
              <a:ea typeface="Oswald"/>
              <a:cs typeface="Oswald"/>
              <a:sym typeface="Oswald"/>
            </a:endParaRPr>
          </a:p>
        </p:txBody>
      </p:sp>
      <p:pic>
        <p:nvPicPr>
          <p:cNvPr id="152" name="Google Shape;152;p32"/>
          <p:cNvPicPr preferRelativeResize="0"/>
          <p:nvPr/>
        </p:nvPicPr>
        <p:blipFill rotWithShape="1">
          <a:blip r:embed="rId3">
            <a:alphaModFix/>
          </a:blip>
          <a:srcRect b="0" l="0" r="0" t="0"/>
          <a:stretch/>
        </p:blipFill>
        <p:spPr>
          <a:xfrm>
            <a:off x="2938513" y="1179000"/>
            <a:ext cx="3165600" cy="3297500"/>
          </a:xfrm>
          <a:prstGeom prst="rect">
            <a:avLst/>
          </a:prstGeom>
          <a:noFill/>
          <a:ln>
            <a:noFill/>
          </a:ln>
        </p:spPr>
      </p:pic>
      <p:sp>
        <p:nvSpPr>
          <p:cNvPr id="153" name="Google Shape;153;p32"/>
          <p:cNvSpPr txBox="1"/>
          <p:nvPr/>
        </p:nvSpPr>
        <p:spPr>
          <a:xfrm rot="-970625">
            <a:off x="182973" y="905184"/>
            <a:ext cx="2680119" cy="57259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layfair Display"/>
                <a:ea typeface="Playfair Display"/>
                <a:cs typeface="Playfair Display"/>
                <a:sym typeface="Playfair Display"/>
              </a:rPr>
              <a:t>I think a </a:t>
            </a:r>
            <a:r>
              <a:rPr b="1" i="0" lang="en" sz="1800" u="none" cap="none" strike="noStrike">
                <a:solidFill>
                  <a:srgbClr val="000000"/>
                </a:solidFill>
                <a:latin typeface="Playfair Display"/>
                <a:ea typeface="Playfair Display"/>
                <a:cs typeface="Playfair Display"/>
                <a:sym typeface="Playfair Display"/>
              </a:rPr>
              <a:t>hero </a:t>
            </a:r>
            <a:r>
              <a:rPr b="0" i="0" lang="en" sz="1800" u="none" cap="none" strike="noStrike">
                <a:solidFill>
                  <a:srgbClr val="000000"/>
                </a:solidFill>
                <a:latin typeface="Playfair Display"/>
                <a:ea typeface="Playfair Display"/>
                <a:cs typeface="Playfair Display"/>
                <a:sym typeface="Playfair Display"/>
              </a:rPr>
              <a:t>is someone who is brave and noble in character</a:t>
            </a:r>
            <a:endParaRPr b="0" i="0" sz="1800" u="none" cap="none" strike="noStrike">
              <a:solidFill>
                <a:srgbClr val="000000"/>
              </a:solidFill>
              <a:latin typeface="Playfair Display"/>
              <a:ea typeface="Playfair Display"/>
              <a:cs typeface="Playfair Display"/>
              <a:sym typeface="Playfair Display"/>
            </a:endParaRPr>
          </a:p>
        </p:txBody>
      </p:sp>
      <p:sp>
        <p:nvSpPr>
          <p:cNvPr id="154" name="Google Shape;154;p32"/>
          <p:cNvSpPr txBox="1"/>
          <p:nvPr/>
        </p:nvSpPr>
        <p:spPr>
          <a:xfrm rot="866138">
            <a:off x="6758338" y="957257"/>
            <a:ext cx="2463373" cy="5727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layfair Display"/>
                <a:ea typeface="Playfair Display"/>
                <a:cs typeface="Playfair Display"/>
                <a:sym typeface="Playfair Display"/>
              </a:rPr>
              <a:t>A hero should be….</a:t>
            </a:r>
            <a:endParaRPr b="0" i="0" sz="18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layfair Display"/>
                <a:ea typeface="Playfair Display"/>
                <a:cs typeface="Playfair Display"/>
                <a:sym typeface="Playfair Display"/>
              </a:rPr>
              <a:t>Selfless</a:t>
            </a:r>
            <a:endParaRPr b="0" i="0" sz="18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layfair Display"/>
                <a:ea typeface="Playfair Display"/>
                <a:cs typeface="Playfair Display"/>
                <a:sym typeface="Playfair Display"/>
              </a:rPr>
              <a:t>Courageous</a:t>
            </a:r>
            <a:endParaRPr b="0" i="0" sz="18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layfair Display"/>
                <a:ea typeface="Playfair Display"/>
                <a:cs typeface="Playfair Display"/>
                <a:sym typeface="Playfair Display"/>
              </a:rPr>
              <a:t>Humble</a:t>
            </a:r>
            <a:endParaRPr b="0" i="0" sz="18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layfair Display"/>
                <a:ea typeface="Playfair Display"/>
                <a:cs typeface="Playfair Display"/>
                <a:sym typeface="Playfair Display"/>
              </a:rPr>
              <a:t>Caring</a:t>
            </a:r>
            <a:endParaRPr b="0" i="0" sz="1800" u="none" cap="none" strike="noStrike">
              <a:solidFill>
                <a:srgbClr val="000000"/>
              </a:solidFill>
              <a:latin typeface="Playfair Display"/>
              <a:ea typeface="Playfair Display"/>
              <a:cs typeface="Playfair Display"/>
              <a:sym typeface="Playfair Display"/>
            </a:endParaRPr>
          </a:p>
        </p:txBody>
      </p:sp>
      <p:sp>
        <p:nvSpPr>
          <p:cNvPr id="155" name="Google Shape;155;p32"/>
          <p:cNvSpPr txBox="1"/>
          <p:nvPr/>
        </p:nvSpPr>
        <p:spPr>
          <a:xfrm rot="369">
            <a:off x="6130625" y="2715396"/>
            <a:ext cx="2792100" cy="116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layfair Display"/>
                <a:ea typeface="Playfair Display"/>
                <a:cs typeface="Playfair Display"/>
                <a:sym typeface="Playfair Display"/>
              </a:rPr>
              <a:t>Advocate for female education and human rights with her charity organisation, The Malala Foundation</a:t>
            </a:r>
            <a:endParaRPr b="0" i="0" sz="1800" u="none" cap="none" strike="noStrike">
              <a:solidFill>
                <a:srgbClr val="000000"/>
              </a:solidFill>
              <a:latin typeface="Playfair Display"/>
              <a:ea typeface="Playfair Display"/>
              <a:cs typeface="Playfair Display"/>
              <a:sym typeface="Playfair Display"/>
            </a:endParaRPr>
          </a:p>
        </p:txBody>
      </p:sp>
      <p:sp>
        <p:nvSpPr>
          <p:cNvPr id="156" name="Google Shape;156;p32"/>
          <p:cNvSpPr txBox="1"/>
          <p:nvPr/>
        </p:nvSpPr>
        <p:spPr>
          <a:xfrm rot="253">
            <a:off x="2749825" y="4476650"/>
            <a:ext cx="4075200" cy="57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layfair Display"/>
                <a:ea typeface="Playfair Display"/>
                <a:cs typeface="Playfair Display"/>
                <a:sym typeface="Playfair Display"/>
              </a:rPr>
              <a:t>Youngest Nobel Peace Prize winner (17 years old, 2014)</a:t>
            </a:r>
            <a:endParaRPr b="0" i="0" sz="1800" u="none" cap="none" strike="noStrike">
              <a:solidFill>
                <a:srgbClr val="000000"/>
              </a:solidFill>
              <a:latin typeface="Playfair Display"/>
              <a:ea typeface="Playfair Display"/>
              <a:cs typeface="Playfair Display"/>
              <a:sym typeface="Playfair Display"/>
            </a:endParaRPr>
          </a:p>
        </p:txBody>
      </p:sp>
      <p:sp>
        <p:nvSpPr>
          <p:cNvPr id="157" name="Google Shape;157;p32"/>
          <p:cNvSpPr txBox="1"/>
          <p:nvPr/>
        </p:nvSpPr>
        <p:spPr>
          <a:xfrm rot="770">
            <a:off x="231830" y="2608880"/>
            <a:ext cx="26802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layfair Display"/>
                <a:ea typeface="Playfair Display"/>
                <a:cs typeface="Playfair Display"/>
                <a:sym typeface="Playfair Display"/>
              </a:rPr>
              <a:t>Shot in the head for work and she still continued to fight for what she believed in (15 years old, 2012)</a:t>
            </a:r>
            <a:endParaRPr b="0" i="0" sz="18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3"/>
          <p:cNvSpPr txBox="1"/>
          <p:nvPr>
            <p:ph type="title"/>
          </p:nvPr>
        </p:nvSpPr>
        <p:spPr>
          <a:xfrm>
            <a:off x="311700" y="19775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Oswald"/>
              <a:buNone/>
            </a:pPr>
            <a:r>
              <a:rPr b="0" i="0" lang="en" sz="3000" u="none" cap="none" strike="noStrike">
                <a:solidFill>
                  <a:schemeClr val="dk2"/>
                </a:solidFill>
                <a:highlight>
                  <a:schemeClr val="dk1"/>
                </a:highlight>
                <a:latin typeface="Oswald"/>
                <a:ea typeface="Oswald"/>
                <a:cs typeface="Oswald"/>
                <a:sym typeface="Oswald"/>
              </a:rPr>
              <a:t>Project Plan:</a:t>
            </a:r>
            <a:endParaRPr b="0" i="0" sz="3000" u="none" cap="none" strike="noStrike">
              <a:solidFill>
                <a:schemeClr val="dk2"/>
              </a:solidFill>
              <a:highlight>
                <a:schemeClr val="dk1"/>
              </a:highlight>
              <a:latin typeface="Oswald"/>
              <a:ea typeface="Oswald"/>
              <a:cs typeface="Oswald"/>
              <a:sym typeface="Oswald"/>
            </a:endParaRPr>
          </a:p>
        </p:txBody>
      </p:sp>
      <p:pic>
        <p:nvPicPr>
          <p:cNvPr id="163" name="Google Shape;163;p33"/>
          <p:cNvPicPr preferRelativeResize="0"/>
          <p:nvPr/>
        </p:nvPicPr>
        <p:blipFill rotWithShape="1">
          <a:blip r:embed="rId3">
            <a:alphaModFix/>
          </a:blip>
          <a:srcRect b="17532" l="2204" r="23329" t="25636"/>
          <a:stretch/>
        </p:blipFill>
        <p:spPr>
          <a:xfrm>
            <a:off x="126650" y="972475"/>
            <a:ext cx="8903475" cy="3820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