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layfair Display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22" Type="http://schemas.openxmlformats.org/officeDocument/2006/relationships/font" Target="fonts/Oswald-regular.fntdata"/><Relationship Id="rId10" Type="http://schemas.openxmlformats.org/officeDocument/2006/relationships/slide" Target="slides/slide6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bold.fntdata"/><Relationship Id="rId6" Type="http://schemas.openxmlformats.org/officeDocument/2006/relationships/slide" Target="slides/slide2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https://drive.google.com/file/d/0B89SggH_uiVSZS15MzFsWEVLUEE/view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rgbClr val="FFF2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5" Type="http://schemas.openxmlformats.org/officeDocument/2006/relationships/image" Target="../media/image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S3A Project Skills</a:t>
            </a:r>
            <a:endParaRPr/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a mini-project!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Are Made of Glass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Are Made of Plastic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Are Made of Wood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Are Naturally Round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Are Flat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Name 5 things that…..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Are Exciting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Are Terrifying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Burn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Cost a Lot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Do Not Break When Dropped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Name 5 things that…..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075" y="1220550"/>
            <a:ext cx="3591800" cy="18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00" y="1108775"/>
            <a:ext cx="3917800" cy="27984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THEY DOING?</a:t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593475" y="4010025"/>
            <a:ext cx="7381500" cy="9768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Think of the best or worst presentation you’ve ever given. What was good/bad about it? Why?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good presentation?</a:t>
            </a:r>
            <a:endParaRPr/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8520600" cy="17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en">
                <a:solidFill>
                  <a:srgbClr val="000000"/>
                </a:solidFill>
              </a:rPr>
              <a:t>Watch the videos and take notes on:</a:t>
            </a:r>
            <a:endParaRPr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Examples of a bad presentation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Examples of a good presentation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What are the </a:t>
            </a:r>
            <a:r>
              <a:rPr i="1" lang="en" sz="1800">
                <a:solidFill>
                  <a:srgbClr val="000000"/>
                </a:solidFill>
              </a:rPr>
              <a:t>three most important </a:t>
            </a:r>
            <a:r>
              <a:rPr lang="en" sz="1800">
                <a:solidFill>
                  <a:srgbClr val="000000"/>
                </a:solidFill>
              </a:rPr>
              <a:t>aspects of giving a </a:t>
            </a:r>
            <a:r>
              <a:rPr i="1" lang="en" sz="1800">
                <a:solidFill>
                  <a:srgbClr val="000000"/>
                </a:solidFill>
              </a:rPr>
              <a:t>good </a:t>
            </a:r>
            <a:r>
              <a:rPr lang="en" sz="1800">
                <a:solidFill>
                  <a:srgbClr val="000000"/>
                </a:solidFill>
              </a:rPr>
              <a:t>presentation?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Were they good or bad speakers? Why?</a:t>
            </a:r>
            <a:endParaRPr sz="1800">
              <a:solidFill>
                <a:srgbClr val="000000"/>
              </a:solidFill>
            </a:endParaRPr>
          </a:p>
          <a:p>
            <a:pPr indent="0" lvl="0" marL="45720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350" y="2971600"/>
            <a:ext cx="3447411" cy="194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GAME</a:t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955650"/>
            <a:ext cx="8520600" cy="4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Remember: The three most important parts of a good presentation are…..</a:t>
            </a:r>
            <a:endParaRPr i="1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>
              <a:solidFill>
                <a:srgbClr val="000000"/>
              </a:solidFill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431550" y="3658750"/>
            <a:ext cx="82341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i="1" lang="en" sz="1800"/>
              <a:t>Pick a partner</a:t>
            </a:r>
            <a:endParaRPr i="1" sz="18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i="1" lang="en" sz="1800"/>
              <a:t>Talk to them about a topic of your choice for one minute</a:t>
            </a:r>
            <a:endParaRPr i="1" sz="1800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i="1" lang="en" sz="1800"/>
              <a:t>Make sure that you are maintaining eye contact, speaking clearly, and using the correct body language!</a:t>
            </a:r>
            <a:endParaRPr/>
          </a:p>
        </p:txBody>
      </p:sp>
      <p:pic>
        <p:nvPicPr>
          <p:cNvPr descr="giphy.gif" id="94" name="Shape 94"/>
          <p:cNvPicPr preferRelativeResize="0"/>
          <p:nvPr/>
        </p:nvPicPr>
        <p:blipFill rotWithShape="1">
          <a:blip r:embed="rId3">
            <a:alphaModFix/>
          </a:blip>
          <a:srcRect b="-9301" l="0" r="0" t="0"/>
          <a:stretch/>
        </p:blipFill>
        <p:spPr>
          <a:xfrm>
            <a:off x="431550" y="1447650"/>
            <a:ext cx="23812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-4809359a1520b8eda17b1d94deaa3d2ac9d99906.gif" id="95" name="Shape 95"/>
          <p:cNvPicPr preferRelativeResize="0"/>
          <p:nvPr/>
        </p:nvPicPr>
        <p:blipFill rotWithShape="1">
          <a:blip r:embed="rId4">
            <a:alphaModFix/>
          </a:blip>
          <a:srcRect b="0" l="37102" r="0" t="0"/>
          <a:stretch/>
        </p:blipFill>
        <p:spPr>
          <a:xfrm>
            <a:off x="3381373" y="1447643"/>
            <a:ext cx="2381250" cy="2128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JJbU7N.gif"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9023" y="1447650"/>
            <a:ext cx="2234658" cy="19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OUTLINE:</a:t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 your groups, brainstorm and research:</a:t>
            </a:r>
            <a:endParaRPr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What makes a good presentation?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What make a bad presentation?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What skills can you use when you present in class?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Why are these skills important?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What advice would you give someone for dealing with nerves (3-5)?</a:t>
            </a:r>
            <a:endParaRPr sz="18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have </a:t>
            </a:r>
            <a:r>
              <a:rPr b="1" i="1" lang="en" u="sng">
                <a:solidFill>
                  <a:srgbClr val="000000"/>
                </a:solidFill>
              </a:rPr>
              <a:t>5 minutes</a:t>
            </a:r>
            <a:r>
              <a:rPr i="1"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to write down </a:t>
            </a:r>
            <a:r>
              <a:rPr i="1" lang="en">
                <a:solidFill>
                  <a:srgbClr val="000000"/>
                </a:solidFill>
              </a:rPr>
              <a:t>as much as you can</a:t>
            </a:r>
            <a:r>
              <a:rPr lang="en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Have a look at what the other groups have written.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253400" y="60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OUTLINE:</a:t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632825"/>
            <a:ext cx="8520600" cy="39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You have </a:t>
            </a:r>
            <a:r>
              <a:rPr i="1" lang="en">
                <a:solidFill>
                  <a:srgbClr val="000000"/>
                </a:solidFill>
              </a:rPr>
              <a:t>30</a:t>
            </a:r>
            <a:r>
              <a:rPr i="1" lang="en">
                <a:solidFill>
                  <a:srgbClr val="000000"/>
                </a:solidFill>
              </a:rPr>
              <a:t> minutes </a:t>
            </a:r>
            <a:r>
              <a:rPr lang="en">
                <a:solidFill>
                  <a:srgbClr val="000000"/>
                </a:solidFill>
              </a:rPr>
              <a:t>to prepare to</a:t>
            </a:r>
            <a:r>
              <a:rPr lang="en">
                <a:solidFill>
                  <a:srgbClr val="000000"/>
                </a:solidFill>
              </a:rPr>
              <a:t> present your ideas</a:t>
            </a:r>
            <a:endParaRPr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Poster, powerpoint, role-play - whatever you like!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Present all the information that you think is relevant</a:t>
            </a:r>
            <a:br>
              <a:rPr lang="en" sz="1800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Some important language to consider:</a:t>
            </a:r>
            <a:endParaRPr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When you present you should…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It doesn’t look/sound good when you…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 don’t think it is it good if you…./I think it is better if you…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In my next presentation I will…</a:t>
            </a:r>
            <a:br>
              <a:rPr lang="en" sz="1800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You have </a:t>
            </a:r>
            <a:r>
              <a:rPr i="1" lang="en">
                <a:solidFill>
                  <a:srgbClr val="000000"/>
                </a:solidFill>
              </a:rPr>
              <a:t>5 minutes </a:t>
            </a:r>
            <a:r>
              <a:rPr lang="en">
                <a:solidFill>
                  <a:srgbClr val="000000"/>
                </a:solidFill>
              </a:rPr>
              <a:t>to rehearse!</a:t>
            </a:r>
            <a:endParaRPr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Make notes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Decide who will present what information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PRESENTATION TIME!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en">
                <a:solidFill>
                  <a:srgbClr val="000000"/>
                </a:solidFill>
              </a:rPr>
              <a:t>Each group will have 3-5 minutes to presen</a:t>
            </a:r>
            <a:r>
              <a:rPr lang="en">
                <a:solidFill>
                  <a:srgbClr val="000000"/>
                </a:solidFill>
              </a:rPr>
              <a:t>t</a:t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en">
                <a:solidFill>
                  <a:srgbClr val="000000"/>
                </a:solidFill>
              </a:rPr>
              <a:t>Other groups should take notes on:</a:t>
            </a:r>
            <a:endParaRPr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How well </a:t>
            </a:r>
            <a:r>
              <a:rPr i="1" lang="en" sz="1800">
                <a:solidFill>
                  <a:srgbClr val="000000"/>
                </a:solidFill>
              </a:rPr>
              <a:t>the group</a:t>
            </a:r>
            <a:r>
              <a:rPr lang="en" sz="1800">
                <a:solidFill>
                  <a:srgbClr val="000000"/>
                </a:solidFill>
              </a:rPr>
              <a:t> presented - eye contact, body language, clear voice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How well </a:t>
            </a:r>
            <a:r>
              <a:rPr i="1" lang="en" sz="1800">
                <a:solidFill>
                  <a:srgbClr val="000000"/>
                </a:solidFill>
              </a:rPr>
              <a:t>each person </a:t>
            </a:r>
            <a:r>
              <a:rPr lang="en" sz="1800">
                <a:solidFill>
                  <a:srgbClr val="000000"/>
                </a:solidFill>
              </a:rPr>
              <a:t>presented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What you </a:t>
            </a:r>
            <a:r>
              <a:rPr i="1" lang="en" sz="1800">
                <a:solidFill>
                  <a:srgbClr val="000000"/>
                </a:solidFill>
              </a:rPr>
              <a:t>liked </a:t>
            </a:r>
            <a:r>
              <a:rPr lang="en" sz="1800">
                <a:solidFill>
                  <a:srgbClr val="000000"/>
                </a:solidFill>
              </a:rPr>
              <a:t>about the presentation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What you would </a:t>
            </a:r>
            <a:r>
              <a:rPr i="1" lang="en" sz="1800">
                <a:solidFill>
                  <a:srgbClr val="000000"/>
                </a:solidFill>
              </a:rPr>
              <a:t>change </a:t>
            </a:r>
            <a:r>
              <a:rPr lang="en" sz="1800">
                <a:solidFill>
                  <a:srgbClr val="000000"/>
                </a:solidFill>
              </a:rPr>
              <a:t>about the presentation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What you </a:t>
            </a:r>
            <a:r>
              <a:rPr i="1" lang="en" sz="1800">
                <a:solidFill>
                  <a:srgbClr val="000000"/>
                </a:solidFill>
              </a:rPr>
              <a:t>learned </a:t>
            </a:r>
            <a:r>
              <a:rPr lang="en" sz="1800">
                <a:solidFill>
                  <a:srgbClr val="000000"/>
                </a:solidFill>
              </a:rPr>
              <a:t>about the presentation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