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9144000" cy="5143500"/>
  <p:notesSz cx="6858000" cy="9144000"/>
  <p:embeddedFontLst>
    <p:embeddedFont>
      <p:font typeface="Playfair Display" panose="00000500000000000000"/>
      <p:regular r:id="rId23"/>
    </p:embeddedFont>
    <p:embeddedFont>
      <p:font typeface="Montserrat" panose="00000500000000000000"/>
      <p:regular r:id="rId24"/>
    </p:embeddedFont>
    <p:embeddedFont>
      <p:font typeface="Lato" panose="020F0502020204030203"/>
      <p:regular r:id="rId25"/>
    </p:embeddedFont>
    <p:embeddedFont>
      <p:font typeface="Permanent Marker" panose="0200000000000000000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E284225-419E-4BBE-B107-B32DE72BB85C}"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font" Target="fonts/font4.fntdata"/><Relationship Id="rId25" Type="http://schemas.openxmlformats.org/officeDocument/2006/relationships/font" Target="fonts/font3.fntdata"/><Relationship Id="rId24" Type="http://schemas.openxmlformats.org/officeDocument/2006/relationships/font" Target="fonts/font2.fntdata"/><Relationship Id="rId23" Type="http://schemas.openxmlformats.org/officeDocument/2006/relationships/font" Target="fonts/font1.fntdata"/><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Shape 3"/>
          <p:cNvSpPr/>
          <p:nvPr>
            <p:ph type="sldImg" idx="2"/>
          </p:nvPr>
        </p:nvSpPr>
        <p:spPr>
          <a:xfrm>
            <a:off x="381300" y="685800"/>
            <a:ext cx="6096075" cy="3429000"/>
          </a:xfrm>
          <a:custGeom>
            <a:avLst/>
            <a:gdLst/>
            <a:ahLst/>
            <a:cxnLst/>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ZnHmskwqCCQ" TargetMode="External"/><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ZnHmskwqCCQ" TargetMode="External"/><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4" name="Shape 104"/>
        <p:cNvGrpSpPr/>
        <p:nvPr/>
      </p:nvGrpSpPr>
      <p:grpSpPr>
        <a:xfrm>
          <a:off x="0" y="0"/>
          <a:ext cx="0" cy="0"/>
          <a:chOff x="0" y="0"/>
          <a:chExt cx="0" cy="0"/>
        </a:xfrm>
      </p:grpSpPr>
      <p:sp>
        <p:nvSpPr>
          <p:cNvPr id="105" name="Shape 105"/>
          <p:cNvSpPr/>
          <p:nvPr>
            <p:ph type="sldImg" idx="2"/>
          </p:nvPr>
        </p:nvSpPr>
        <p:spPr>
          <a:xfrm>
            <a:off x="381300" y="685800"/>
            <a:ext cx="6096075" cy="3429000"/>
          </a:xfrm>
          <a:custGeom>
            <a:avLst/>
            <a:gdLst/>
            <a:ahLst/>
            <a:cxnLst/>
            <a:pathLst>
              <a:path w="120000" h="120000" extrusionOk="0">
                <a:moveTo>
                  <a:pt x="0" y="0"/>
                </a:moveTo>
                <a:lnTo>
                  <a:pt x="120000" y="0"/>
                </a:lnTo>
                <a:lnTo>
                  <a:pt x="120000" y="120000"/>
                </a:lnTo>
                <a:lnTo>
                  <a:pt x="0" y="120000"/>
                </a:lnTo>
                <a:close/>
              </a:path>
            </a:pathLst>
          </a:custGeom>
        </p:spPr>
      </p:sp>
      <p:sp>
        <p:nvSpPr>
          <p:cNvPr id="106" name="Shape 106"/>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8" name="Shape 168"/>
        <p:cNvGrpSpPr/>
        <p:nvPr/>
      </p:nvGrpSpPr>
      <p:grpSpPr>
        <a:xfrm>
          <a:off x="0" y="0"/>
          <a:ext cx="0" cy="0"/>
          <a:chOff x="0" y="0"/>
          <a:chExt cx="0" cy="0"/>
        </a:xfrm>
      </p:grpSpPr>
      <p:sp>
        <p:nvSpPr>
          <p:cNvPr id="169" name="Shape 169"/>
          <p:cNvSpPr/>
          <p:nvPr>
            <p:ph type="sldImg" idx="2"/>
          </p:nvPr>
        </p:nvSpPr>
        <p:spPr>
          <a:xfrm>
            <a:off x="381300" y="685800"/>
            <a:ext cx="6096000" cy="3429000"/>
          </a:xfrm>
          <a:custGeom>
            <a:avLst/>
            <a:gdLst/>
            <a:ahLst/>
            <a:cxnLst/>
            <a:pathLst>
              <a:path w="120000" h="120000" extrusionOk="0">
                <a:moveTo>
                  <a:pt x="0" y="0"/>
                </a:moveTo>
                <a:lnTo>
                  <a:pt x="120000" y="0"/>
                </a:lnTo>
                <a:lnTo>
                  <a:pt x="120000" y="120000"/>
                </a:lnTo>
                <a:lnTo>
                  <a:pt x="0" y="120000"/>
                </a:lnTo>
                <a:close/>
              </a:path>
            </a:pathLst>
          </a:custGeom>
        </p:spPr>
      </p:sp>
      <p:sp>
        <p:nvSpPr>
          <p:cNvPr id="170" name="Shape 170"/>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5" name="Shape 175"/>
        <p:cNvGrpSpPr/>
        <p:nvPr/>
      </p:nvGrpSpPr>
      <p:grpSpPr>
        <a:xfrm>
          <a:off x="0" y="0"/>
          <a:ext cx="0" cy="0"/>
          <a:chOff x="0" y="0"/>
          <a:chExt cx="0" cy="0"/>
        </a:xfrm>
      </p:grpSpPr>
      <p:sp>
        <p:nvSpPr>
          <p:cNvPr id="176" name="Shape 176"/>
          <p:cNvSpPr/>
          <p:nvPr>
            <p:ph type="sldImg" idx="2"/>
          </p:nvPr>
        </p:nvSpPr>
        <p:spPr>
          <a:xfrm>
            <a:off x="381300" y="685800"/>
            <a:ext cx="6096000" cy="3429000"/>
          </a:xfrm>
          <a:custGeom>
            <a:avLst/>
            <a:gdLst/>
            <a:ahLst/>
            <a:cxnLst/>
            <a:pathLst>
              <a:path w="120000" h="120000" extrusionOk="0">
                <a:moveTo>
                  <a:pt x="0" y="0"/>
                </a:moveTo>
                <a:lnTo>
                  <a:pt x="120000" y="0"/>
                </a:lnTo>
                <a:lnTo>
                  <a:pt x="120000" y="120000"/>
                </a:lnTo>
                <a:lnTo>
                  <a:pt x="0" y="120000"/>
                </a:lnTo>
                <a:close/>
              </a:path>
            </a:pathLst>
          </a:custGeom>
        </p:spPr>
      </p:sp>
      <p:sp>
        <p:nvSpPr>
          <p:cNvPr id="177" name="Shape 177"/>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2" name="Shape 182"/>
        <p:cNvGrpSpPr/>
        <p:nvPr/>
      </p:nvGrpSpPr>
      <p:grpSpPr>
        <a:xfrm>
          <a:off x="0" y="0"/>
          <a:ext cx="0" cy="0"/>
          <a:chOff x="0" y="0"/>
          <a:chExt cx="0" cy="0"/>
        </a:xfrm>
      </p:grpSpPr>
      <p:sp>
        <p:nvSpPr>
          <p:cNvPr id="183" name="Shape 183"/>
          <p:cNvSpPr/>
          <p:nvPr>
            <p:ph type="sldImg" idx="2"/>
          </p:nvPr>
        </p:nvSpPr>
        <p:spPr>
          <a:xfrm>
            <a:off x="381300" y="685800"/>
            <a:ext cx="6096000" cy="3429000"/>
          </a:xfrm>
          <a:custGeom>
            <a:avLst/>
            <a:gdLst/>
            <a:ahLst/>
            <a:cxnLst/>
            <a:pathLst>
              <a:path w="120000" h="120000" extrusionOk="0">
                <a:moveTo>
                  <a:pt x="0" y="0"/>
                </a:moveTo>
                <a:lnTo>
                  <a:pt x="120000" y="0"/>
                </a:lnTo>
                <a:lnTo>
                  <a:pt x="120000" y="120000"/>
                </a:lnTo>
                <a:lnTo>
                  <a:pt x="0" y="120000"/>
                </a:lnTo>
                <a:close/>
              </a:path>
            </a:pathLst>
          </a:custGeom>
        </p:spPr>
      </p:sp>
      <p:sp>
        <p:nvSpPr>
          <p:cNvPr id="184" name="Shape 184"/>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u="sng">
                <a:solidFill>
                  <a:schemeClr val="hlink"/>
                </a:solidFill>
                <a:hlinkClick r:id="rId3"/>
              </a:rPr>
              <a:t>https://www.youtube.com/watch?v=ZnHmskwqCCQ</a:t>
            </a:r>
            <a:endParaRPr lang="en-GB" u="sng">
              <a:solidFill>
                <a:schemeClr val="hlink"/>
              </a:solidFill>
            </a:endParaRPr>
          </a:p>
          <a:p>
            <a:pPr marL="0" lvl="0" indent="0" rtl="0">
              <a:spcBef>
                <a:spcPts val="0"/>
              </a:spcBef>
              <a:spcAft>
                <a:spcPts val="0"/>
              </a:spcAft>
              <a:buNone/>
            </a:pPr>
          </a:p>
          <a:p>
            <a:pPr marL="0" lvl="0" indent="0" rtl="0">
              <a:spcBef>
                <a:spcPts val="0"/>
              </a:spcBef>
              <a:spcAft>
                <a:spcPts val="0"/>
              </a:spcAft>
              <a:buNone/>
            </a:pPr>
            <a:r>
              <a:rPr lang="en-GB" b="1"/>
              <a:t>Preparation</a:t>
            </a:r>
            <a:r>
              <a:rPr lang="en-GB"/>
              <a:t>:</a:t>
            </a:r>
            <a:endParaRPr lang="en-GB"/>
          </a:p>
          <a:p>
            <a:pPr marL="457200" lvl="0" indent="-298450" rtl="0">
              <a:spcBef>
                <a:spcPts val="0"/>
              </a:spcBef>
              <a:spcAft>
                <a:spcPts val="0"/>
              </a:spcAft>
              <a:buSzPts val="1100"/>
              <a:buChar char="●"/>
            </a:pPr>
            <a:r>
              <a:rPr lang="en-GB"/>
              <a:t>Create a star flashcard if your classroom does not have a whiteboard opposite the main board. For younger Super Junior or Jump Start classes, bring hoops to add a physical obstacle to the starting positions for each team (players must go through the hoop before they run to touch the star).</a:t>
            </a:r>
            <a:endParaRPr lang="en-GB"/>
          </a:p>
          <a:p>
            <a:pPr marL="0" lvl="0" indent="0" rtl="0">
              <a:spcBef>
                <a:spcPts val="0"/>
              </a:spcBef>
              <a:spcAft>
                <a:spcPts val="0"/>
              </a:spcAft>
              <a:buNone/>
            </a:pPr>
          </a:p>
          <a:p>
            <a:pPr marL="0" lvl="0" indent="0" rtl="0">
              <a:spcBef>
                <a:spcPts val="0"/>
              </a:spcBef>
              <a:spcAft>
                <a:spcPts val="0"/>
              </a:spcAft>
              <a:buNone/>
            </a:pPr>
            <a:r>
              <a:rPr lang="en-GB" b="1"/>
              <a:t>How to play</a:t>
            </a:r>
            <a:r>
              <a:rPr lang="en-GB"/>
              <a:t>:</a:t>
            </a:r>
            <a:endParaRPr lang="en-GB"/>
          </a:p>
          <a:p>
            <a:pPr marL="457200" lvl="0" indent="-298450" rtl="0">
              <a:spcBef>
                <a:spcPts val="0"/>
              </a:spcBef>
              <a:spcAft>
                <a:spcPts val="0"/>
              </a:spcAft>
              <a:buSzPts val="1100"/>
              <a:buChar char="●"/>
            </a:pPr>
            <a:r>
              <a:rPr lang="en-GB"/>
              <a:t>Split the class into teams (three are used in the example slide that follows). Assign a question to each of the players in each team.</a:t>
            </a:r>
            <a:endParaRPr lang="en-GB"/>
          </a:p>
          <a:p>
            <a:pPr marL="457200" lvl="0" indent="-298450" rtl="0">
              <a:spcBef>
                <a:spcPts val="0"/>
              </a:spcBef>
              <a:spcAft>
                <a:spcPts val="0"/>
              </a:spcAft>
              <a:buSzPts val="1100"/>
              <a:buChar char="●"/>
            </a:pPr>
            <a:r>
              <a:rPr lang="en-GB"/>
              <a:t>Countdown to the first question, which should be chosen at random (e.g. </a:t>
            </a:r>
            <a:r>
              <a:rPr lang="en-GB" i="1"/>
              <a:t>Three, two, one… Question 4!</a:t>
            </a:r>
            <a:r>
              <a:rPr lang="en-GB"/>
              <a:t>).</a:t>
            </a:r>
            <a:endParaRPr lang="en-GB"/>
          </a:p>
          <a:p>
            <a:pPr marL="457200" lvl="0" indent="-298450" rtl="0">
              <a:spcBef>
                <a:spcPts val="0"/>
              </a:spcBef>
              <a:spcAft>
                <a:spcPts val="0"/>
              </a:spcAft>
              <a:buSzPts val="1100"/>
              <a:buChar char="●"/>
            </a:pPr>
            <a:r>
              <a:rPr lang="en-GB"/>
              <a:t>The players assigned Q4 must stand up, run and touch the star before running to the board and writing the answer.</a:t>
            </a:r>
            <a:endParaRPr lang="en-GB"/>
          </a:p>
          <a:p>
            <a:pPr marL="457200" lvl="0" indent="-298450" rtl="0">
              <a:spcBef>
                <a:spcPts val="0"/>
              </a:spcBef>
              <a:spcAft>
                <a:spcPts val="0"/>
              </a:spcAft>
              <a:buSzPts val="1100"/>
              <a:buChar char="●"/>
            </a:pPr>
            <a:r>
              <a:rPr lang="en-GB"/>
              <a:t>The first team to write the correct answer scores a point. Highest points win.</a:t>
            </a:r>
            <a:endParaRPr lang="en-GB"/>
          </a:p>
          <a:p>
            <a:pPr marL="0" lvl="0" indent="0" rtl="0">
              <a:spcBef>
                <a:spcPts val="0"/>
              </a:spcBef>
              <a:spcAft>
                <a:spcPts val="0"/>
              </a:spcAft>
              <a:buNone/>
            </a:pPr>
          </a:p>
          <a:p>
            <a:pPr marL="0" lvl="0" indent="0" rtl="0">
              <a:spcBef>
                <a:spcPts val="0"/>
              </a:spcBef>
              <a:spcAft>
                <a:spcPts val="0"/>
              </a:spcAft>
              <a:buNone/>
            </a:pPr>
            <a:r>
              <a:rPr lang="en-GB" b="1"/>
              <a:t>Pro Tip</a:t>
            </a:r>
            <a:r>
              <a:rPr lang="en-GB"/>
              <a:t>:</a:t>
            </a:r>
            <a:endParaRPr lang="en-GB"/>
          </a:p>
          <a:p>
            <a:pPr marL="457200" lvl="0" indent="-298450" rtl="0">
              <a:spcBef>
                <a:spcPts val="0"/>
              </a:spcBef>
              <a:spcAft>
                <a:spcPts val="0"/>
              </a:spcAft>
              <a:buSzPts val="1100"/>
              <a:buChar char="●"/>
            </a:pPr>
            <a:r>
              <a:rPr lang="en-GB"/>
              <a:t>This activity works best for questions requiring short answers, e.g. multiple choice or matching tasks.</a:t>
            </a:r>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1" name="Shape 191"/>
        <p:cNvGrpSpPr/>
        <p:nvPr/>
      </p:nvGrpSpPr>
      <p:grpSpPr>
        <a:xfrm>
          <a:off x="0" y="0"/>
          <a:ext cx="0" cy="0"/>
          <a:chOff x="0" y="0"/>
          <a:chExt cx="0" cy="0"/>
        </a:xfrm>
      </p:grpSpPr>
      <p:sp>
        <p:nvSpPr>
          <p:cNvPr id="192" name="Shape 192"/>
          <p:cNvSpPr/>
          <p:nvPr>
            <p:ph type="sldImg" idx="2"/>
          </p:nvPr>
        </p:nvSpPr>
        <p:spPr>
          <a:xfrm>
            <a:off x="381300" y="685800"/>
            <a:ext cx="6096000" cy="3429000"/>
          </a:xfrm>
          <a:custGeom>
            <a:avLst/>
            <a:gdLst/>
            <a:ahLst/>
            <a:cxnLst/>
            <a:pathLst>
              <a:path w="120000" h="120000" extrusionOk="0">
                <a:moveTo>
                  <a:pt x="0" y="0"/>
                </a:moveTo>
                <a:lnTo>
                  <a:pt x="120000" y="0"/>
                </a:lnTo>
                <a:lnTo>
                  <a:pt x="120000" y="120000"/>
                </a:lnTo>
                <a:lnTo>
                  <a:pt x="0" y="120000"/>
                </a:lnTo>
                <a:close/>
              </a:path>
            </a:pathLst>
          </a:custGeom>
        </p:spPr>
      </p:sp>
      <p:sp>
        <p:nvSpPr>
          <p:cNvPr id="193" name="Shape 193"/>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u="sng">
                <a:solidFill>
                  <a:schemeClr val="hlink"/>
                </a:solidFill>
                <a:hlinkClick r:id="rId3"/>
              </a:rPr>
              <a:t>https://www.youtube.com/watch?v=ZnHmskwqCCQ</a:t>
            </a:r>
            <a:endParaRPr lang="en-GB" u="sng">
              <a:solidFill>
                <a:schemeClr val="hlink"/>
              </a:solidFill>
            </a:endParaRPr>
          </a:p>
          <a:p>
            <a:pPr marL="0" lvl="0" indent="0"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5" name="Shape 205"/>
        <p:cNvGrpSpPr/>
        <p:nvPr/>
      </p:nvGrpSpPr>
      <p:grpSpPr>
        <a:xfrm>
          <a:off x="0" y="0"/>
          <a:ext cx="0" cy="0"/>
          <a:chOff x="0" y="0"/>
          <a:chExt cx="0" cy="0"/>
        </a:xfrm>
      </p:grpSpPr>
      <p:sp>
        <p:nvSpPr>
          <p:cNvPr id="206" name="Shape 206"/>
          <p:cNvSpPr/>
          <p:nvPr>
            <p:ph type="sldImg" idx="2"/>
          </p:nvPr>
        </p:nvSpPr>
        <p:spPr>
          <a:xfrm>
            <a:off x="381300" y="685800"/>
            <a:ext cx="6096000" cy="3429000"/>
          </a:xfrm>
          <a:custGeom>
            <a:avLst/>
            <a:gdLst/>
            <a:ahLst/>
            <a:cxnLst/>
            <a:pathLst>
              <a:path w="120000" h="120000" extrusionOk="0">
                <a:moveTo>
                  <a:pt x="0" y="0"/>
                </a:moveTo>
                <a:lnTo>
                  <a:pt x="120000" y="0"/>
                </a:lnTo>
                <a:lnTo>
                  <a:pt x="120000" y="120000"/>
                </a:lnTo>
                <a:lnTo>
                  <a:pt x="0" y="120000"/>
                </a:lnTo>
                <a:close/>
              </a:path>
            </a:pathLst>
          </a:custGeom>
        </p:spPr>
      </p:sp>
      <p:sp>
        <p:nvSpPr>
          <p:cNvPr id="207" name="Shape 207"/>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2" name="Shape 212"/>
        <p:cNvGrpSpPr/>
        <p:nvPr/>
      </p:nvGrpSpPr>
      <p:grpSpPr>
        <a:xfrm>
          <a:off x="0" y="0"/>
          <a:ext cx="0" cy="0"/>
          <a:chOff x="0" y="0"/>
          <a:chExt cx="0" cy="0"/>
        </a:xfrm>
      </p:grpSpPr>
      <p:sp>
        <p:nvSpPr>
          <p:cNvPr id="213" name="Shape 213"/>
          <p:cNvSpPr/>
          <p:nvPr>
            <p:ph type="sldImg" idx="2"/>
          </p:nvPr>
        </p:nvSpPr>
        <p:spPr>
          <a:xfrm>
            <a:off x="381300" y="685800"/>
            <a:ext cx="6096000" cy="3429000"/>
          </a:xfrm>
          <a:custGeom>
            <a:avLst/>
            <a:gdLst/>
            <a:ahLst/>
            <a:cxnLst/>
            <a:pathLst>
              <a:path w="120000" h="120000" extrusionOk="0">
                <a:moveTo>
                  <a:pt x="0" y="0"/>
                </a:moveTo>
                <a:lnTo>
                  <a:pt x="120000" y="0"/>
                </a:lnTo>
                <a:lnTo>
                  <a:pt x="120000" y="120000"/>
                </a:lnTo>
                <a:lnTo>
                  <a:pt x="0" y="120000"/>
                </a:lnTo>
                <a:close/>
              </a:path>
            </a:pathLst>
          </a:custGeom>
        </p:spPr>
      </p:sp>
      <p:sp>
        <p:nvSpPr>
          <p:cNvPr id="214" name="Shape 214"/>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0" name="Shape 110"/>
        <p:cNvGrpSpPr/>
        <p:nvPr/>
      </p:nvGrpSpPr>
      <p:grpSpPr>
        <a:xfrm>
          <a:off x="0" y="0"/>
          <a:ext cx="0" cy="0"/>
          <a:chOff x="0" y="0"/>
          <a:chExt cx="0" cy="0"/>
        </a:xfrm>
      </p:grpSpPr>
      <p:sp>
        <p:nvSpPr>
          <p:cNvPr id="111" name="Shape 111"/>
          <p:cNvSpPr/>
          <p:nvPr>
            <p:ph type="sldImg" idx="2"/>
          </p:nvPr>
        </p:nvSpPr>
        <p:spPr>
          <a:xfrm>
            <a:off x="381300" y="685800"/>
            <a:ext cx="6096000" cy="3429000"/>
          </a:xfrm>
          <a:custGeom>
            <a:avLst/>
            <a:gdLst/>
            <a:ahLst/>
            <a:cxnLst/>
            <a:pathLst>
              <a:path w="120000" h="120000" extrusionOk="0">
                <a:moveTo>
                  <a:pt x="0" y="0"/>
                </a:moveTo>
                <a:lnTo>
                  <a:pt x="120000" y="0"/>
                </a:lnTo>
                <a:lnTo>
                  <a:pt x="120000" y="120000"/>
                </a:lnTo>
                <a:lnTo>
                  <a:pt x="0" y="120000"/>
                </a:lnTo>
                <a:close/>
              </a:path>
            </a:pathLst>
          </a:custGeom>
        </p:spPr>
      </p:sp>
      <p:sp>
        <p:nvSpPr>
          <p:cNvPr id="112" name="Shape 112"/>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5" name="Shape 115"/>
        <p:cNvGrpSpPr/>
        <p:nvPr/>
      </p:nvGrpSpPr>
      <p:grpSpPr>
        <a:xfrm>
          <a:off x="0" y="0"/>
          <a:ext cx="0" cy="0"/>
          <a:chOff x="0" y="0"/>
          <a:chExt cx="0" cy="0"/>
        </a:xfrm>
      </p:grpSpPr>
      <p:sp>
        <p:nvSpPr>
          <p:cNvPr id="116" name="Shape 116"/>
          <p:cNvSpPr/>
          <p:nvPr>
            <p:ph type="sldImg" idx="2"/>
          </p:nvPr>
        </p:nvSpPr>
        <p:spPr>
          <a:xfrm>
            <a:off x="381300" y="685800"/>
            <a:ext cx="6096000" cy="3429000"/>
          </a:xfrm>
          <a:custGeom>
            <a:avLst/>
            <a:gdLst/>
            <a:ahLst/>
            <a:cxnLst/>
            <a:pathLst>
              <a:path w="120000" h="120000" extrusionOk="0">
                <a:moveTo>
                  <a:pt x="0" y="0"/>
                </a:moveTo>
                <a:lnTo>
                  <a:pt x="120000" y="0"/>
                </a:lnTo>
                <a:lnTo>
                  <a:pt x="120000" y="120000"/>
                </a:lnTo>
                <a:lnTo>
                  <a:pt x="0" y="120000"/>
                </a:lnTo>
                <a:close/>
              </a:path>
            </a:pathLst>
          </a:custGeom>
        </p:spPr>
      </p:sp>
      <p:sp>
        <p:nvSpPr>
          <p:cNvPr id="117" name="Shape 117"/>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3" name="Shape 123"/>
        <p:cNvGrpSpPr/>
        <p:nvPr/>
      </p:nvGrpSpPr>
      <p:grpSpPr>
        <a:xfrm>
          <a:off x="0" y="0"/>
          <a:ext cx="0" cy="0"/>
          <a:chOff x="0" y="0"/>
          <a:chExt cx="0" cy="0"/>
        </a:xfrm>
      </p:grpSpPr>
      <p:sp>
        <p:nvSpPr>
          <p:cNvPr id="124" name="Shape 124"/>
          <p:cNvSpPr/>
          <p:nvPr>
            <p:ph type="sldImg" idx="2"/>
          </p:nvPr>
        </p:nvSpPr>
        <p:spPr>
          <a:xfrm>
            <a:off x="381300" y="685800"/>
            <a:ext cx="6096000" cy="3429000"/>
          </a:xfrm>
          <a:custGeom>
            <a:avLst/>
            <a:gdLst/>
            <a:ahLst/>
            <a:cxnLst/>
            <a:pathLst>
              <a:path w="120000" h="120000" extrusionOk="0">
                <a:moveTo>
                  <a:pt x="0" y="0"/>
                </a:moveTo>
                <a:lnTo>
                  <a:pt x="120000" y="0"/>
                </a:lnTo>
                <a:lnTo>
                  <a:pt x="120000" y="120000"/>
                </a:lnTo>
                <a:lnTo>
                  <a:pt x="0" y="120000"/>
                </a:lnTo>
                <a:close/>
              </a:path>
            </a:pathLst>
          </a:custGeom>
        </p:spPr>
      </p:sp>
      <p:sp>
        <p:nvSpPr>
          <p:cNvPr id="125" name="Shape 125"/>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9" name="Shape 129"/>
        <p:cNvGrpSpPr/>
        <p:nvPr/>
      </p:nvGrpSpPr>
      <p:grpSpPr>
        <a:xfrm>
          <a:off x="0" y="0"/>
          <a:ext cx="0" cy="0"/>
          <a:chOff x="0" y="0"/>
          <a:chExt cx="0" cy="0"/>
        </a:xfrm>
      </p:grpSpPr>
      <p:sp>
        <p:nvSpPr>
          <p:cNvPr id="130" name="Shape 130"/>
          <p:cNvSpPr/>
          <p:nvPr>
            <p:ph type="sldImg" idx="2"/>
          </p:nvPr>
        </p:nvSpPr>
        <p:spPr>
          <a:xfrm>
            <a:off x="381300" y="685800"/>
            <a:ext cx="6096000" cy="3429000"/>
          </a:xfrm>
          <a:custGeom>
            <a:avLst/>
            <a:gdLst/>
            <a:ahLst/>
            <a:cxnLst/>
            <a:pathLst>
              <a:path w="120000" h="120000" extrusionOk="0">
                <a:moveTo>
                  <a:pt x="0" y="0"/>
                </a:moveTo>
                <a:lnTo>
                  <a:pt x="120000" y="0"/>
                </a:lnTo>
                <a:lnTo>
                  <a:pt x="120000" y="120000"/>
                </a:lnTo>
                <a:lnTo>
                  <a:pt x="0" y="120000"/>
                </a:lnTo>
                <a:close/>
              </a:path>
            </a:pathLst>
          </a:custGeom>
        </p:spPr>
      </p:sp>
      <p:sp>
        <p:nvSpPr>
          <p:cNvPr id="131" name="Shape 131"/>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6" name="Shape 136"/>
        <p:cNvGrpSpPr/>
        <p:nvPr/>
      </p:nvGrpSpPr>
      <p:grpSpPr>
        <a:xfrm>
          <a:off x="0" y="0"/>
          <a:ext cx="0" cy="0"/>
          <a:chOff x="0" y="0"/>
          <a:chExt cx="0" cy="0"/>
        </a:xfrm>
      </p:grpSpPr>
      <p:sp>
        <p:nvSpPr>
          <p:cNvPr id="137" name="Shape 137"/>
          <p:cNvSpPr/>
          <p:nvPr>
            <p:ph type="sldImg" idx="2"/>
          </p:nvPr>
        </p:nvSpPr>
        <p:spPr>
          <a:xfrm>
            <a:off x="381300" y="685800"/>
            <a:ext cx="6096000" cy="3429000"/>
          </a:xfrm>
          <a:custGeom>
            <a:avLst/>
            <a:gdLst/>
            <a:ahLst/>
            <a:cxnLst/>
            <a:pathLst>
              <a:path w="120000" h="120000" extrusionOk="0">
                <a:moveTo>
                  <a:pt x="0" y="0"/>
                </a:moveTo>
                <a:lnTo>
                  <a:pt x="120000" y="0"/>
                </a:lnTo>
                <a:lnTo>
                  <a:pt x="120000" y="120000"/>
                </a:lnTo>
                <a:lnTo>
                  <a:pt x="0" y="120000"/>
                </a:lnTo>
                <a:close/>
              </a:path>
            </a:pathLst>
          </a:custGeom>
        </p:spPr>
      </p:sp>
      <p:sp>
        <p:nvSpPr>
          <p:cNvPr id="138" name="Shape 138"/>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3" name="Shape 143"/>
        <p:cNvGrpSpPr/>
        <p:nvPr/>
      </p:nvGrpSpPr>
      <p:grpSpPr>
        <a:xfrm>
          <a:off x="0" y="0"/>
          <a:ext cx="0" cy="0"/>
          <a:chOff x="0" y="0"/>
          <a:chExt cx="0" cy="0"/>
        </a:xfrm>
      </p:grpSpPr>
      <p:sp>
        <p:nvSpPr>
          <p:cNvPr id="144" name="Shape 144"/>
          <p:cNvSpPr/>
          <p:nvPr>
            <p:ph type="sldImg" idx="2"/>
          </p:nvPr>
        </p:nvSpPr>
        <p:spPr>
          <a:xfrm>
            <a:off x="381300" y="685800"/>
            <a:ext cx="6096000" cy="3429000"/>
          </a:xfrm>
          <a:custGeom>
            <a:avLst/>
            <a:gdLst/>
            <a:ahLst/>
            <a:cxnLst/>
            <a:pathLst>
              <a:path w="120000" h="120000" extrusionOk="0">
                <a:moveTo>
                  <a:pt x="0" y="0"/>
                </a:moveTo>
                <a:lnTo>
                  <a:pt x="120000" y="0"/>
                </a:lnTo>
                <a:lnTo>
                  <a:pt x="120000" y="120000"/>
                </a:lnTo>
                <a:lnTo>
                  <a:pt x="0" y="120000"/>
                </a:lnTo>
                <a:close/>
              </a:path>
            </a:pathLst>
          </a:custGeom>
        </p:spPr>
      </p:sp>
      <p:sp>
        <p:nvSpPr>
          <p:cNvPr id="145" name="Shape 145"/>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0" name="Shape 150"/>
        <p:cNvGrpSpPr/>
        <p:nvPr/>
      </p:nvGrpSpPr>
      <p:grpSpPr>
        <a:xfrm>
          <a:off x="0" y="0"/>
          <a:ext cx="0" cy="0"/>
          <a:chOff x="0" y="0"/>
          <a:chExt cx="0" cy="0"/>
        </a:xfrm>
      </p:grpSpPr>
      <p:sp>
        <p:nvSpPr>
          <p:cNvPr id="151" name="Shape 151"/>
          <p:cNvSpPr/>
          <p:nvPr>
            <p:ph type="sldImg" idx="2"/>
          </p:nvPr>
        </p:nvSpPr>
        <p:spPr>
          <a:xfrm>
            <a:off x="381300" y="685800"/>
            <a:ext cx="6096000" cy="3429000"/>
          </a:xfrm>
          <a:custGeom>
            <a:avLst/>
            <a:gdLst/>
            <a:ahLst/>
            <a:cxnLst/>
            <a:pathLst>
              <a:path w="120000" h="120000" extrusionOk="0">
                <a:moveTo>
                  <a:pt x="0" y="0"/>
                </a:moveTo>
                <a:lnTo>
                  <a:pt x="120000" y="0"/>
                </a:lnTo>
                <a:lnTo>
                  <a:pt x="120000" y="120000"/>
                </a:lnTo>
                <a:lnTo>
                  <a:pt x="0" y="120000"/>
                </a:lnTo>
                <a:close/>
              </a:path>
            </a:pathLst>
          </a:custGeom>
        </p:spPr>
      </p:sp>
      <p:sp>
        <p:nvSpPr>
          <p:cNvPr id="152" name="Shape 152"/>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6" name="Shape 156"/>
        <p:cNvGrpSpPr/>
        <p:nvPr/>
      </p:nvGrpSpPr>
      <p:grpSpPr>
        <a:xfrm>
          <a:off x="0" y="0"/>
          <a:ext cx="0" cy="0"/>
          <a:chOff x="0" y="0"/>
          <a:chExt cx="0" cy="0"/>
        </a:xfrm>
      </p:grpSpPr>
      <p:sp>
        <p:nvSpPr>
          <p:cNvPr id="157" name="Shape 157"/>
          <p:cNvSpPr/>
          <p:nvPr>
            <p:ph type="sldImg" idx="2"/>
          </p:nvPr>
        </p:nvSpPr>
        <p:spPr>
          <a:xfrm>
            <a:off x="381300" y="685800"/>
            <a:ext cx="6096000" cy="3429000"/>
          </a:xfrm>
          <a:custGeom>
            <a:avLst/>
            <a:gdLst/>
            <a:ahLst/>
            <a:cxnLst/>
            <a:pathLst>
              <a:path w="120000" h="120000" extrusionOk="0">
                <a:moveTo>
                  <a:pt x="0" y="0"/>
                </a:moveTo>
                <a:lnTo>
                  <a:pt x="120000" y="0"/>
                </a:lnTo>
                <a:lnTo>
                  <a:pt x="120000" y="120000"/>
                </a:lnTo>
                <a:lnTo>
                  <a:pt x="0" y="120000"/>
                </a:lnTo>
                <a:close/>
              </a:path>
            </a:pathLst>
          </a:custGeom>
        </p:spPr>
      </p:sp>
      <p:sp>
        <p:nvSpPr>
          <p:cNvPr id="158" name="Shape 158"/>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9" name="Shape 9"/>
        <p:cNvGrpSpPr/>
        <p:nvPr/>
      </p:nvGrpSpPr>
      <p:grpSpPr>
        <a:xfrm>
          <a:off x="0" y="0"/>
          <a:ext cx="0" cy="0"/>
          <a:chOff x="0" y="0"/>
          <a:chExt cx="0" cy="0"/>
        </a:xfrm>
      </p:grpSpPr>
      <p:sp>
        <p:nvSpPr>
          <p:cNvPr id="10" name="Shape 10"/>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p>
        </p:txBody>
      </p:sp>
      <p:sp>
        <p:nvSpPr>
          <p:cNvPr id="11" name="Shape 11"/>
          <p:cNvSpPr/>
          <p:nvPr/>
        </p:nvSpPr>
        <p:spPr>
          <a:xfrm>
            <a:off x="4358475" y="0"/>
            <a:ext cx="3853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p>
        </p:txBody>
      </p:sp>
      <p:sp>
        <p:nvSpPr>
          <p:cNvPr id="12" name="Shape 12"/>
          <p:cNvSpPr txBox="1"/>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6800"/>
              <a:buFont typeface="Playfair Display" panose="00000500000000000000"/>
              <a:buNone/>
              <a:defRPr sz="6800" b="1">
                <a:latin typeface="Playfair Display" panose="00000500000000000000"/>
                <a:ea typeface="Playfair Display" panose="00000500000000000000"/>
                <a:cs typeface="Playfair Display" panose="00000500000000000000"/>
                <a:sym typeface="Playfair Display" panose="00000500000000000000"/>
              </a:defRPr>
            </a:lvl1pPr>
            <a:lvl2pPr lvl="1" algn="ctr">
              <a:spcBef>
                <a:spcPts val="0"/>
              </a:spcBef>
              <a:spcAft>
                <a:spcPts val="0"/>
              </a:spcAft>
              <a:buSzPts val="6800"/>
              <a:buFont typeface="Playfair Display" panose="00000500000000000000"/>
              <a:buNone/>
              <a:defRPr sz="6800" b="1">
                <a:latin typeface="Playfair Display" panose="00000500000000000000"/>
                <a:ea typeface="Playfair Display" panose="00000500000000000000"/>
                <a:cs typeface="Playfair Display" panose="00000500000000000000"/>
                <a:sym typeface="Playfair Display" panose="00000500000000000000"/>
              </a:defRPr>
            </a:lvl2pPr>
            <a:lvl3pPr lvl="2" algn="ctr">
              <a:spcBef>
                <a:spcPts val="0"/>
              </a:spcBef>
              <a:spcAft>
                <a:spcPts val="0"/>
              </a:spcAft>
              <a:buSzPts val="6800"/>
              <a:buFont typeface="Playfair Display" panose="00000500000000000000"/>
              <a:buNone/>
              <a:defRPr sz="6800" b="1">
                <a:latin typeface="Playfair Display" panose="00000500000000000000"/>
                <a:ea typeface="Playfair Display" panose="00000500000000000000"/>
                <a:cs typeface="Playfair Display" panose="00000500000000000000"/>
                <a:sym typeface="Playfair Display" panose="00000500000000000000"/>
              </a:defRPr>
            </a:lvl3pPr>
            <a:lvl4pPr lvl="3" algn="ctr">
              <a:spcBef>
                <a:spcPts val="0"/>
              </a:spcBef>
              <a:spcAft>
                <a:spcPts val="0"/>
              </a:spcAft>
              <a:buSzPts val="6800"/>
              <a:buFont typeface="Playfair Display" panose="00000500000000000000"/>
              <a:buNone/>
              <a:defRPr sz="6800" b="1">
                <a:latin typeface="Playfair Display" panose="00000500000000000000"/>
                <a:ea typeface="Playfair Display" panose="00000500000000000000"/>
                <a:cs typeface="Playfair Display" panose="00000500000000000000"/>
                <a:sym typeface="Playfair Display" panose="00000500000000000000"/>
              </a:defRPr>
            </a:lvl4pPr>
            <a:lvl5pPr lvl="4" algn="ctr">
              <a:spcBef>
                <a:spcPts val="0"/>
              </a:spcBef>
              <a:spcAft>
                <a:spcPts val="0"/>
              </a:spcAft>
              <a:buSzPts val="6800"/>
              <a:buFont typeface="Playfair Display" panose="00000500000000000000"/>
              <a:buNone/>
              <a:defRPr sz="6800" b="1">
                <a:latin typeface="Playfair Display" panose="00000500000000000000"/>
                <a:ea typeface="Playfair Display" panose="00000500000000000000"/>
                <a:cs typeface="Playfair Display" panose="00000500000000000000"/>
                <a:sym typeface="Playfair Display" panose="00000500000000000000"/>
              </a:defRPr>
            </a:lvl5pPr>
            <a:lvl6pPr lvl="5" algn="ctr">
              <a:spcBef>
                <a:spcPts val="0"/>
              </a:spcBef>
              <a:spcAft>
                <a:spcPts val="0"/>
              </a:spcAft>
              <a:buSzPts val="6800"/>
              <a:buFont typeface="Playfair Display" panose="00000500000000000000"/>
              <a:buNone/>
              <a:defRPr sz="6800" b="1">
                <a:latin typeface="Playfair Display" panose="00000500000000000000"/>
                <a:ea typeface="Playfair Display" panose="00000500000000000000"/>
                <a:cs typeface="Playfair Display" panose="00000500000000000000"/>
                <a:sym typeface="Playfair Display" panose="00000500000000000000"/>
              </a:defRPr>
            </a:lvl6pPr>
            <a:lvl7pPr lvl="6" algn="ctr">
              <a:spcBef>
                <a:spcPts val="0"/>
              </a:spcBef>
              <a:spcAft>
                <a:spcPts val="0"/>
              </a:spcAft>
              <a:buSzPts val="6800"/>
              <a:buFont typeface="Playfair Display" panose="00000500000000000000"/>
              <a:buNone/>
              <a:defRPr sz="6800" b="1">
                <a:latin typeface="Playfair Display" panose="00000500000000000000"/>
                <a:ea typeface="Playfair Display" panose="00000500000000000000"/>
                <a:cs typeface="Playfair Display" panose="00000500000000000000"/>
                <a:sym typeface="Playfair Display" panose="00000500000000000000"/>
              </a:defRPr>
            </a:lvl7pPr>
            <a:lvl8pPr lvl="7" algn="ctr">
              <a:spcBef>
                <a:spcPts val="0"/>
              </a:spcBef>
              <a:spcAft>
                <a:spcPts val="0"/>
              </a:spcAft>
              <a:buSzPts val="6800"/>
              <a:buFont typeface="Playfair Display" panose="00000500000000000000"/>
              <a:buNone/>
              <a:defRPr sz="6800" b="1">
                <a:latin typeface="Playfair Display" panose="00000500000000000000"/>
                <a:ea typeface="Playfair Display" panose="00000500000000000000"/>
                <a:cs typeface="Playfair Display" panose="00000500000000000000"/>
                <a:sym typeface="Playfair Display" panose="00000500000000000000"/>
              </a:defRPr>
            </a:lvl8pPr>
            <a:lvl9pPr lvl="8" algn="ctr">
              <a:spcBef>
                <a:spcPts val="0"/>
              </a:spcBef>
              <a:spcAft>
                <a:spcPts val="0"/>
              </a:spcAft>
              <a:buSzPts val="6800"/>
              <a:buFont typeface="Playfair Display" panose="00000500000000000000"/>
              <a:buNone/>
              <a:defRPr sz="6800" b="1">
                <a:latin typeface="Playfair Display" panose="00000500000000000000"/>
                <a:ea typeface="Playfair Display" panose="00000500000000000000"/>
                <a:cs typeface="Playfair Display" panose="00000500000000000000"/>
                <a:sym typeface="Playfair Display" panose="00000500000000000000"/>
              </a:defRPr>
            </a:lvl9pPr>
          </a:lstStyle>
          <a:p/>
        </p:txBody>
      </p:sp>
      <p:sp>
        <p:nvSpPr>
          <p:cNvPr id="13" name="Shape 13"/>
          <p:cNvSpPr txBox="1"/>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lstStyle>
            <a:lvl1pPr lvl="0">
              <a:lnSpc>
                <a:spcPct val="100000"/>
              </a:lnSpc>
              <a:spcBef>
                <a:spcPts val="0"/>
              </a:spcBef>
              <a:spcAft>
                <a:spcPts val="0"/>
              </a:spcAft>
              <a:buClr>
                <a:schemeClr val="lt1"/>
              </a:buClr>
              <a:buSzPts val="2400"/>
              <a:buFont typeface="Montserrat" panose="00000500000000000000"/>
              <a:buNone/>
              <a:defRPr sz="2400" b="1">
                <a:solidFill>
                  <a:schemeClr val="lt1"/>
                </a:solidFill>
                <a:latin typeface="Montserrat" panose="00000500000000000000"/>
                <a:ea typeface="Montserrat" panose="00000500000000000000"/>
                <a:cs typeface="Montserrat" panose="00000500000000000000"/>
                <a:sym typeface="Montserrat" panose="00000500000000000000"/>
              </a:defRPr>
            </a:lvl1pPr>
            <a:lvl2pPr lvl="1">
              <a:lnSpc>
                <a:spcPct val="100000"/>
              </a:lnSpc>
              <a:spcBef>
                <a:spcPts val="0"/>
              </a:spcBef>
              <a:spcAft>
                <a:spcPts val="0"/>
              </a:spcAft>
              <a:buClr>
                <a:schemeClr val="lt1"/>
              </a:buClr>
              <a:buSzPts val="2400"/>
              <a:buFont typeface="Montserrat" panose="00000500000000000000"/>
              <a:buNone/>
              <a:defRPr sz="2400" b="1">
                <a:solidFill>
                  <a:schemeClr val="lt1"/>
                </a:solidFill>
                <a:latin typeface="Montserrat" panose="00000500000000000000"/>
                <a:ea typeface="Montserrat" panose="00000500000000000000"/>
                <a:cs typeface="Montserrat" panose="00000500000000000000"/>
                <a:sym typeface="Montserrat" panose="00000500000000000000"/>
              </a:defRPr>
            </a:lvl2pPr>
            <a:lvl3pPr lvl="2">
              <a:lnSpc>
                <a:spcPct val="100000"/>
              </a:lnSpc>
              <a:spcBef>
                <a:spcPts val="0"/>
              </a:spcBef>
              <a:spcAft>
                <a:spcPts val="0"/>
              </a:spcAft>
              <a:buClr>
                <a:schemeClr val="lt1"/>
              </a:buClr>
              <a:buSzPts val="2400"/>
              <a:buFont typeface="Montserrat" panose="00000500000000000000"/>
              <a:buNone/>
              <a:defRPr sz="2400" b="1">
                <a:solidFill>
                  <a:schemeClr val="lt1"/>
                </a:solidFill>
                <a:latin typeface="Montserrat" panose="00000500000000000000"/>
                <a:ea typeface="Montserrat" panose="00000500000000000000"/>
                <a:cs typeface="Montserrat" panose="00000500000000000000"/>
                <a:sym typeface="Montserrat" panose="00000500000000000000"/>
              </a:defRPr>
            </a:lvl3pPr>
            <a:lvl4pPr lvl="3">
              <a:lnSpc>
                <a:spcPct val="100000"/>
              </a:lnSpc>
              <a:spcBef>
                <a:spcPts val="0"/>
              </a:spcBef>
              <a:spcAft>
                <a:spcPts val="0"/>
              </a:spcAft>
              <a:buClr>
                <a:schemeClr val="lt1"/>
              </a:buClr>
              <a:buSzPts val="2400"/>
              <a:buFont typeface="Montserrat" panose="00000500000000000000"/>
              <a:buNone/>
              <a:defRPr sz="2400" b="1">
                <a:solidFill>
                  <a:schemeClr val="lt1"/>
                </a:solidFill>
                <a:latin typeface="Montserrat" panose="00000500000000000000"/>
                <a:ea typeface="Montserrat" panose="00000500000000000000"/>
                <a:cs typeface="Montserrat" panose="00000500000000000000"/>
                <a:sym typeface="Montserrat" panose="00000500000000000000"/>
              </a:defRPr>
            </a:lvl4pPr>
            <a:lvl5pPr lvl="4">
              <a:lnSpc>
                <a:spcPct val="100000"/>
              </a:lnSpc>
              <a:spcBef>
                <a:spcPts val="0"/>
              </a:spcBef>
              <a:spcAft>
                <a:spcPts val="0"/>
              </a:spcAft>
              <a:buClr>
                <a:schemeClr val="lt1"/>
              </a:buClr>
              <a:buSzPts val="2400"/>
              <a:buFont typeface="Montserrat" panose="00000500000000000000"/>
              <a:buNone/>
              <a:defRPr sz="2400" b="1">
                <a:solidFill>
                  <a:schemeClr val="lt1"/>
                </a:solidFill>
                <a:latin typeface="Montserrat" panose="00000500000000000000"/>
                <a:ea typeface="Montserrat" panose="00000500000000000000"/>
                <a:cs typeface="Montserrat" panose="00000500000000000000"/>
                <a:sym typeface="Montserrat" panose="00000500000000000000"/>
              </a:defRPr>
            </a:lvl5pPr>
            <a:lvl6pPr lvl="5">
              <a:lnSpc>
                <a:spcPct val="100000"/>
              </a:lnSpc>
              <a:spcBef>
                <a:spcPts val="0"/>
              </a:spcBef>
              <a:spcAft>
                <a:spcPts val="0"/>
              </a:spcAft>
              <a:buClr>
                <a:schemeClr val="lt1"/>
              </a:buClr>
              <a:buSzPts val="2400"/>
              <a:buFont typeface="Montserrat" panose="00000500000000000000"/>
              <a:buNone/>
              <a:defRPr sz="2400" b="1">
                <a:solidFill>
                  <a:schemeClr val="lt1"/>
                </a:solidFill>
                <a:latin typeface="Montserrat" panose="00000500000000000000"/>
                <a:ea typeface="Montserrat" panose="00000500000000000000"/>
                <a:cs typeface="Montserrat" panose="00000500000000000000"/>
                <a:sym typeface="Montserrat" panose="00000500000000000000"/>
              </a:defRPr>
            </a:lvl6pPr>
            <a:lvl7pPr lvl="6">
              <a:lnSpc>
                <a:spcPct val="100000"/>
              </a:lnSpc>
              <a:spcBef>
                <a:spcPts val="0"/>
              </a:spcBef>
              <a:spcAft>
                <a:spcPts val="0"/>
              </a:spcAft>
              <a:buClr>
                <a:schemeClr val="lt1"/>
              </a:buClr>
              <a:buSzPts val="2400"/>
              <a:buFont typeface="Montserrat" panose="00000500000000000000"/>
              <a:buNone/>
              <a:defRPr sz="2400" b="1">
                <a:solidFill>
                  <a:schemeClr val="lt1"/>
                </a:solidFill>
                <a:latin typeface="Montserrat" panose="00000500000000000000"/>
                <a:ea typeface="Montserrat" panose="00000500000000000000"/>
                <a:cs typeface="Montserrat" panose="00000500000000000000"/>
                <a:sym typeface="Montserrat" panose="00000500000000000000"/>
              </a:defRPr>
            </a:lvl7pPr>
            <a:lvl8pPr lvl="7">
              <a:lnSpc>
                <a:spcPct val="100000"/>
              </a:lnSpc>
              <a:spcBef>
                <a:spcPts val="0"/>
              </a:spcBef>
              <a:spcAft>
                <a:spcPts val="0"/>
              </a:spcAft>
              <a:buClr>
                <a:schemeClr val="lt1"/>
              </a:buClr>
              <a:buSzPts val="2400"/>
              <a:buFont typeface="Montserrat" panose="00000500000000000000"/>
              <a:buNone/>
              <a:defRPr sz="2400" b="1">
                <a:solidFill>
                  <a:schemeClr val="lt1"/>
                </a:solidFill>
                <a:latin typeface="Montserrat" panose="00000500000000000000"/>
                <a:ea typeface="Montserrat" panose="00000500000000000000"/>
                <a:cs typeface="Montserrat" panose="00000500000000000000"/>
                <a:sym typeface="Montserrat" panose="00000500000000000000"/>
              </a:defRPr>
            </a:lvl8pPr>
            <a:lvl9pPr lvl="8">
              <a:lnSpc>
                <a:spcPct val="100000"/>
              </a:lnSpc>
              <a:spcBef>
                <a:spcPts val="0"/>
              </a:spcBef>
              <a:spcAft>
                <a:spcPts val="0"/>
              </a:spcAft>
              <a:buClr>
                <a:schemeClr val="lt1"/>
              </a:buClr>
              <a:buSzPts val="2400"/>
              <a:buFont typeface="Montserrat" panose="00000500000000000000"/>
              <a:buNone/>
              <a:defRPr sz="2400" b="1">
                <a:solidFill>
                  <a:schemeClr val="lt1"/>
                </a:solidFill>
                <a:latin typeface="Montserrat" panose="00000500000000000000"/>
                <a:ea typeface="Montserrat" panose="00000500000000000000"/>
                <a:cs typeface="Montserrat" panose="00000500000000000000"/>
                <a:sym typeface="Montserrat" panose="00000500000000000000"/>
              </a:defRPr>
            </a:lvl9pPr>
          </a:lstStyle>
          <a:p/>
        </p:txBody>
      </p:sp>
      <p:sp>
        <p:nvSpPr>
          <p:cNvPr id="14" name="Shape 14"/>
          <p:cNvSpPr txBox="1"/>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48" name="Shape 48"/>
        <p:cNvGrpSpPr/>
        <p:nvPr/>
      </p:nvGrpSpPr>
      <p:grpSpPr>
        <a:xfrm>
          <a:off x="0" y="0"/>
          <a:ext cx="0" cy="0"/>
          <a:chOff x="0" y="0"/>
          <a:chExt cx="0" cy="0"/>
        </a:xfrm>
      </p:grpSpPr>
      <p:sp>
        <p:nvSpPr>
          <p:cNvPr id="49" name="Shape 49"/>
          <p:cNvSpPr txBox="1"/>
          <p:nvPr>
            <p:ph type="title"/>
          </p:nvPr>
        </p:nvSpPr>
        <p:spPr>
          <a:xfrm>
            <a:off x="311700" y="999925"/>
            <a:ext cx="8520600" cy="2146200"/>
          </a:xfrm>
          <a:prstGeom prst="rect">
            <a:avLst/>
          </a:prstGeom>
        </p:spPr>
        <p:txBody>
          <a:bodyPr spcFirstLastPara="1" wrap="square" lIns="91425" tIns="91425" rIns="91425" bIns="91425" anchor="b" anchorCtr="0"/>
          <a:lstStyle>
            <a:lvl1pPr lvl="0" algn="ctr">
              <a:spcBef>
                <a:spcPts val="0"/>
              </a:spcBef>
              <a:spcAft>
                <a:spcPts val="0"/>
              </a:spcAft>
              <a:buSzPts val="14000"/>
              <a:buFont typeface="Montserrat" panose="00000500000000000000"/>
              <a:buNone/>
              <a:defRPr sz="14000">
                <a:latin typeface="Montserrat" panose="00000500000000000000"/>
                <a:ea typeface="Montserrat" panose="00000500000000000000"/>
                <a:cs typeface="Montserrat" panose="00000500000000000000"/>
                <a:sym typeface="Montserrat" panose="00000500000000000000"/>
              </a:defRPr>
            </a:lvl1pPr>
            <a:lvl2pPr lvl="1" algn="ctr">
              <a:spcBef>
                <a:spcPts val="0"/>
              </a:spcBef>
              <a:spcAft>
                <a:spcPts val="0"/>
              </a:spcAft>
              <a:buSzPts val="14000"/>
              <a:buFont typeface="Montserrat" panose="00000500000000000000"/>
              <a:buNone/>
              <a:defRPr sz="14000">
                <a:latin typeface="Montserrat" panose="00000500000000000000"/>
                <a:ea typeface="Montserrat" panose="00000500000000000000"/>
                <a:cs typeface="Montserrat" panose="00000500000000000000"/>
                <a:sym typeface="Montserrat" panose="00000500000000000000"/>
              </a:defRPr>
            </a:lvl2pPr>
            <a:lvl3pPr lvl="2" algn="ctr">
              <a:spcBef>
                <a:spcPts val="0"/>
              </a:spcBef>
              <a:spcAft>
                <a:spcPts val="0"/>
              </a:spcAft>
              <a:buSzPts val="14000"/>
              <a:buFont typeface="Montserrat" panose="00000500000000000000"/>
              <a:buNone/>
              <a:defRPr sz="14000">
                <a:latin typeface="Montserrat" panose="00000500000000000000"/>
                <a:ea typeface="Montserrat" panose="00000500000000000000"/>
                <a:cs typeface="Montserrat" panose="00000500000000000000"/>
                <a:sym typeface="Montserrat" panose="00000500000000000000"/>
              </a:defRPr>
            </a:lvl3pPr>
            <a:lvl4pPr lvl="3" algn="ctr">
              <a:spcBef>
                <a:spcPts val="0"/>
              </a:spcBef>
              <a:spcAft>
                <a:spcPts val="0"/>
              </a:spcAft>
              <a:buSzPts val="14000"/>
              <a:buFont typeface="Montserrat" panose="00000500000000000000"/>
              <a:buNone/>
              <a:defRPr sz="14000">
                <a:latin typeface="Montserrat" panose="00000500000000000000"/>
                <a:ea typeface="Montserrat" panose="00000500000000000000"/>
                <a:cs typeface="Montserrat" panose="00000500000000000000"/>
                <a:sym typeface="Montserrat" panose="00000500000000000000"/>
              </a:defRPr>
            </a:lvl4pPr>
            <a:lvl5pPr lvl="4" algn="ctr">
              <a:spcBef>
                <a:spcPts val="0"/>
              </a:spcBef>
              <a:spcAft>
                <a:spcPts val="0"/>
              </a:spcAft>
              <a:buSzPts val="14000"/>
              <a:buFont typeface="Montserrat" panose="00000500000000000000"/>
              <a:buNone/>
              <a:defRPr sz="14000">
                <a:latin typeface="Montserrat" panose="00000500000000000000"/>
                <a:ea typeface="Montserrat" panose="00000500000000000000"/>
                <a:cs typeface="Montserrat" panose="00000500000000000000"/>
                <a:sym typeface="Montserrat" panose="00000500000000000000"/>
              </a:defRPr>
            </a:lvl5pPr>
            <a:lvl6pPr lvl="5" algn="ctr">
              <a:spcBef>
                <a:spcPts val="0"/>
              </a:spcBef>
              <a:spcAft>
                <a:spcPts val="0"/>
              </a:spcAft>
              <a:buSzPts val="14000"/>
              <a:buFont typeface="Montserrat" panose="00000500000000000000"/>
              <a:buNone/>
              <a:defRPr sz="14000">
                <a:latin typeface="Montserrat" panose="00000500000000000000"/>
                <a:ea typeface="Montserrat" panose="00000500000000000000"/>
                <a:cs typeface="Montserrat" panose="00000500000000000000"/>
                <a:sym typeface="Montserrat" panose="00000500000000000000"/>
              </a:defRPr>
            </a:lvl6pPr>
            <a:lvl7pPr lvl="6" algn="ctr">
              <a:spcBef>
                <a:spcPts val="0"/>
              </a:spcBef>
              <a:spcAft>
                <a:spcPts val="0"/>
              </a:spcAft>
              <a:buSzPts val="14000"/>
              <a:buFont typeface="Montserrat" panose="00000500000000000000"/>
              <a:buNone/>
              <a:defRPr sz="14000">
                <a:latin typeface="Montserrat" panose="00000500000000000000"/>
                <a:ea typeface="Montserrat" panose="00000500000000000000"/>
                <a:cs typeface="Montserrat" panose="00000500000000000000"/>
                <a:sym typeface="Montserrat" panose="00000500000000000000"/>
              </a:defRPr>
            </a:lvl7pPr>
            <a:lvl8pPr lvl="7" algn="ctr">
              <a:spcBef>
                <a:spcPts val="0"/>
              </a:spcBef>
              <a:spcAft>
                <a:spcPts val="0"/>
              </a:spcAft>
              <a:buSzPts val="14000"/>
              <a:buFont typeface="Montserrat" panose="00000500000000000000"/>
              <a:buNone/>
              <a:defRPr sz="14000">
                <a:latin typeface="Montserrat" panose="00000500000000000000"/>
                <a:ea typeface="Montserrat" panose="00000500000000000000"/>
                <a:cs typeface="Montserrat" panose="00000500000000000000"/>
                <a:sym typeface="Montserrat" panose="00000500000000000000"/>
              </a:defRPr>
            </a:lvl8pPr>
            <a:lvl9pPr lvl="8" algn="ctr">
              <a:spcBef>
                <a:spcPts val="0"/>
              </a:spcBef>
              <a:spcAft>
                <a:spcPts val="0"/>
              </a:spcAft>
              <a:buSzPts val="14000"/>
              <a:buFont typeface="Montserrat" panose="00000500000000000000"/>
              <a:buNone/>
              <a:defRPr sz="14000">
                <a:latin typeface="Montserrat" panose="00000500000000000000"/>
                <a:ea typeface="Montserrat" panose="00000500000000000000"/>
                <a:cs typeface="Montserrat" panose="00000500000000000000"/>
                <a:sym typeface="Montserrat" panose="00000500000000000000"/>
              </a:defRPr>
            </a:lvl9pPr>
          </a:lstStyle>
          <a:p/>
        </p:txBody>
      </p:sp>
      <p:sp>
        <p:nvSpPr>
          <p:cNvPr id="50" name="Shape 50"/>
          <p:cNvSpPr txBox="1"/>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highlight>
                  <a:schemeClr val="dk1"/>
                </a:highlight>
              </a:defRPr>
            </a:lvl1pPr>
            <a:lvl2pPr marL="914400" lvl="1" indent="-317500" algn="ctr">
              <a:spcBef>
                <a:spcPts val="1600"/>
              </a:spcBef>
              <a:spcAft>
                <a:spcPts val="0"/>
              </a:spcAft>
              <a:buSzPts val="1400"/>
              <a:buChar char="○"/>
              <a:defRPr>
                <a:highlight>
                  <a:schemeClr val="dk1"/>
                </a:highlight>
              </a:defRPr>
            </a:lvl2pPr>
            <a:lvl3pPr marL="1371600" lvl="2" indent="-317500" algn="ctr">
              <a:spcBef>
                <a:spcPts val="1600"/>
              </a:spcBef>
              <a:spcAft>
                <a:spcPts val="0"/>
              </a:spcAft>
              <a:buSzPts val="1400"/>
              <a:buChar char="■"/>
              <a:defRPr>
                <a:highlight>
                  <a:schemeClr val="dk1"/>
                </a:highlight>
              </a:defRPr>
            </a:lvl3pPr>
            <a:lvl4pPr marL="1828800" lvl="3" indent="-317500" algn="ctr">
              <a:spcBef>
                <a:spcPts val="1600"/>
              </a:spcBef>
              <a:spcAft>
                <a:spcPts val="0"/>
              </a:spcAft>
              <a:buSzPts val="1400"/>
              <a:buChar char="●"/>
              <a:defRPr>
                <a:highlight>
                  <a:schemeClr val="dk1"/>
                </a:highlight>
              </a:defRPr>
            </a:lvl4pPr>
            <a:lvl5pPr marL="2286000" lvl="4" indent="-317500" algn="ctr">
              <a:spcBef>
                <a:spcPts val="1600"/>
              </a:spcBef>
              <a:spcAft>
                <a:spcPts val="0"/>
              </a:spcAft>
              <a:buSzPts val="1400"/>
              <a:buChar char="○"/>
              <a:defRPr>
                <a:highlight>
                  <a:schemeClr val="dk1"/>
                </a:highlight>
              </a:defRPr>
            </a:lvl5pPr>
            <a:lvl6pPr marL="2743200" lvl="5" indent="-317500" algn="ctr">
              <a:spcBef>
                <a:spcPts val="1600"/>
              </a:spcBef>
              <a:spcAft>
                <a:spcPts val="0"/>
              </a:spcAft>
              <a:buSzPts val="1400"/>
              <a:buChar char="■"/>
              <a:defRPr>
                <a:highlight>
                  <a:schemeClr val="dk1"/>
                </a:highlight>
              </a:defRPr>
            </a:lvl6pPr>
            <a:lvl7pPr marL="3200400" lvl="6" indent="-317500" algn="ctr">
              <a:spcBef>
                <a:spcPts val="1600"/>
              </a:spcBef>
              <a:spcAft>
                <a:spcPts val="0"/>
              </a:spcAft>
              <a:buSzPts val="1400"/>
              <a:buChar char="●"/>
              <a:defRPr>
                <a:highlight>
                  <a:schemeClr val="dk1"/>
                </a:highlight>
              </a:defRPr>
            </a:lvl7pPr>
            <a:lvl8pPr marL="3657600" lvl="7" indent="-317500" algn="ctr">
              <a:spcBef>
                <a:spcPts val="1600"/>
              </a:spcBef>
              <a:spcAft>
                <a:spcPts val="0"/>
              </a:spcAft>
              <a:buSzPts val="1400"/>
              <a:buChar char="○"/>
              <a:defRPr>
                <a:highlight>
                  <a:schemeClr val="dk1"/>
                </a:highlight>
              </a:defRPr>
            </a:lvl8pPr>
            <a:lvl9pPr marL="4114800" lvl="8" indent="-317500" algn="ctr">
              <a:spcBef>
                <a:spcPts val="1600"/>
              </a:spcBef>
              <a:spcAft>
                <a:spcPts val="1600"/>
              </a:spcAft>
              <a:buSzPts val="1400"/>
              <a:buChar char="■"/>
              <a:defRPr>
                <a:highlight>
                  <a:schemeClr val="dk1"/>
                </a:highlight>
              </a:defRPr>
            </a:lvl9pPr>
          </a:lstStyle>
          <a:p/>
        </p:txBody>
      </p:sp>
      <p:sp>
        <p:nvSpPr>
          <p:cNvPr id="51" name="Shape 51"/>
          <p:cNvSpPr txBox="1"/>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52" name="Shape 52"/>
        <p:cNvGrpSpPr/>
        <p:nvPr/>
      </p:nvGrpSpPr>
      <p:grpSpPr>
        <a:xfrm>
          <a:off x="0" y="0"/>
          <a:ext cx="0" cy="0"/>
          <a:chOff x="0" y="0"/>
          <a:chExt cx="0" cy="0"/>
        </a:xfrm>
      </p:grpSpPr>
      <p:sp>
        <p:nvSpPr>
          <p:cNvPr id="53" name="Shape 53"/>
          <p:cNvSpPr txBox="1"/>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58" name="Shape 58"/>
        <p:cNvGrpSpPr/>
        <p:nvPr/>
      </p:nvGrpSpPr>
      <p:grpSpPr>
        <a:xfrm>
          <a:off x="0" y="0"/>
          <a:ext cx="0" cy="0"/>
          <a:chOff x="0" y="0"/>
          <a:chExt cx="0" cy="0"/>
        </a:xfrm>
      </p:grpSpPr>
      <p:sp>
        <p:nvSpPr>
          <p:cNvPr id="59" name="Shape 59"/>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p>
        </p:txBody>
      </p:sp>
      <p:sp>
        <p:nvSpPr>
          <p:cNvPr id="60" name="Shape 60"/>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p>
        </p:txBody>
      </p:sp>
      <p:sp>
        <p:nvSpPr>
          <p:cNvPr id="61" name="Shape 61"/>
          <p:cNvSpPr txBox="1"/>
          <p:nvPr>
            <p:ph type="ctrTitle"/>
          </p:nvPr>
        </p:nvSpPr>
        <p:spPr>
          <a:xfrm>
            <a:off x="3096250" y="1627200"/>
            <a:ext cx="2951400" cy="1584300"/>
          </a:xfrm>
          <a:prstGeom prst="rect">
            <a:avLst/>
          </a:prstGeom>
        </p:spPr>
        <p:txBody>
          <a:bodyPr spcFirstLastPara="1" wrap="square" lIns="91425" tIns="91425" rIns="91425" bIns="91425" anchor="ctr" anchorCtr="0"/>
          <a:lstStyle>
            <a:lvl1pPr lvl="0" algn="ctr" rtl="0">
              <a:spcBef>
                <a:spcPts val="0"/>
              </a:spcBef>
              <a:spcAft>
                <a:spcPts val="0"/>
              </a:spcAft>
              <a:buClr>
                <a:schemeClr val="lt1"/>
              </a:buClr>
              <a:buSzPts val="3200"/>
              <a:buFont typeface="Lato" panose="020F0502020204030203"/>
              <a:buNone/>
              <a:defRPr>
                <a:solidFill>
                  <a:schemeClr val="lt1"/>
                </a:solidFill>
                <a:latin typeface="Lato" panose="020F0502020204030203"/>
                <a:ea typeface="Lato" panose="020F0502020204030203"/>
                <a:cs typeface="Lato" panose="020F0502020204030203"/>
                <a:sym typeface="Lato" panose="020F0502020204030203"/>
              </a:defRPr>
            </a:lvl1pPr>
            <a:lvl2pPr lvl="1" algn="ctr" rtl="0">
              <a:spcBef>
                <a:spcPts val="0"/>
              </a:spcBef>
              <a:spcAft>
                <a:spcPts val="0"/>
              </a:spcAft>
              <a:buClr>
                <a:schemeClr val="lt1"/>
              </a:buClr>
              <a:buSzPts val="3200"/>
              <a:buFont typeface="Lato" panose="020F0502020204030203"/>
              <a:buNone/>
              <a:defRPr>
                <a:solidFill>
                  <a:schemeClr val="lt1"/>
                </a:solidFill>
                <a:latin typeface="Lato" panose="020F0502020204030203"/>
                <a:ea typeface="Lato" panose="020F0502020204030203"/>
                <a:cs typeface="Lato" panose="020F0502020204030203"/>
                <a:sym typeface="Lato" panose="020F0502020204030203"/>
              </a:defRPr>
            </a:lvl2pPr>
            <a:lvl3pPr lvl="2" algn="ctr" rtl="0">
              <a:spcBef>
                <a:spcPts val="0"/>
              </a:spcBef>
              <a:spcAft>
                <a:spcPts val="0"/>
              </a:spcAft>
              <a:buClr>
                <a:schemeClr val="lt1"/>
              </a:buClr>
              <a:buSzPts val="3200"/>
              <a:buFont typeface="Lato" panose="020F0502020204030203"/>
              <a:buNone/>
              <a:defRPr>
                <a:solidFill>
                  <a:schemeClr val="lt1"/>
                </a:solidFill>
                <a:latin typeface="Lato" panose="020F0502020204030203"/>
                <a:ea typeface="Lato" panose="020F0502020204030203"/>
                <a:cs typeface="Lato" panose="020F0502020204030203"/>
                <a:sym typeface="Lato" panose="020F0502020204030203"/>
              </a:defRPr>
            </a:lvl3pPr>
            <a:lvl4pPr lvl="3" algn="ctr" rtl="0">
              <a:spcBef>
                <a:spcPts val="0"/>
              </a:spcBef>
              <a:spcAft>
                <a:spcPts val="0"/>
              </a:spcAft>
              <a:buClr>
                <a:schemeClr val="lt1"/>
              </a:buClr>
              <a:buSzPts val="3200"/>
              <a:buFont typeface="Lato" panose="020F0502020204030203"/>
              <a:buNone/>
              <a:defRPr>
                <a:solidFill>
                  <a:schemeClr val="lt1"/>
                </a:solidFill>
                <a:latin typeface="Lato" panose="020F0502020204030203"/>
                <a:ea typeface="Lato" panose="020F0502020204030203"/>
                <a:cs typeface="Lato" panose="020F0502020204030203"/>
                <a:sym typeface="Lato" panose="020F0502020204030203"/>
              </a:defRPr>
            </a:lvl4pPr>
            <a:lvl5pPr lvl="4" algn="ctr" rtl="0">
              <a:spcBef>
                <a:spcPts val="0"/>
              </a:spcBef>
              <a:spcAft>
                <a:spcPts val="0"/>
              </a:spcAft>
              <a:buClr>
                <a:schemeClr val="lt1"/>
              </a:buClr>
              <a:buSzPts val="3200"/>
              <a:buFont typeface="Lato" panose="020F0502020204030203"/>
              <a:buNone/>
              <a:defRPr>
                <a:solidFill>
                  <a:schemeClr val="lt1"/>
                </a:solidFill>
                <a:latin typeface="Lato" panose="020F0502020204030203"/>
                <a:ea typeface="Lato" panose="020F0502020204030203"/>
                <a:cs typeface="Lato" panose="020F0502020204030203"/>
                <a:sym typeface="Lato" panose="020F0502020204030203"/>
              </a:defRPr>
            </a:lvl5pPr>
            <a:lvl6pPr lvl="5" algn="ctr" rtl="0">
              <a:spcBef>
                <a:spcPts val="0"/>
              </a:spcBef>
              <a:spcAft>
                <a:spcPts val="0"/>
              </a:spcAft>
              <a:buClr>
                <a:schemeClr val="lt1"/>
              </a:buClr>
              <a:buSzPts val="3200"/>
              <a:buFont typeface="Lato" panose="020F0502020204030203"/>
              <a:buNone/>
              <a:defRPr>
                <a:solidFill>
                  <a:schemeClr val="lt1"/>
                </a:solidFill>
                <a:latin typeface="Lato" panose="020F0502020204030203"/>
                <a:ea typeface="Lato" panose="020F0502020204030203"/>
                <a:cs typeface="Lato" panose="020F0502020204030203"/>
                <a:sym typeface="Lato" panose="020F0502020204030203"/>
              </a:defRPr>
            </a:lvl6pPr>
            <a:lvl7pPr lvl="6" algn="ctr" rtl="0">
              <a:spcBef>
                <a:spcPts val="0"/>
              </a:spcBef>
              <a:spcAft>
                <a:spcPts val="0"/>
              </a:spcAft>
              <a:buClr>
                <a:schemeClr val="lt1"/>
              </a:buClr>
              <a:buSzPts val="3200"/>
              <a:buFont typeface="Lato" panose="020F0502020204030203"/>
              <a:buNone/>
              <a:defRPr>
                <a:solidFill>
                  <a:schemeClr val="lt1"/>
                </a:solidFill>
                <a:latin typeface="Lato" panose="020F0502020204030203"/>
                <a:ea typeface="Lato" panose="020F0502020204030203"/>
                <a:cs typeface="Lato" panose="020F0502020204030203"/>
                <a:sym typeface="Lato" panose="020F0502020204030203"/>
              </a:defRPr>
            </a:lvl7pPr>
            <a:lvl8pPr lvl="7" algn="ctr" rtl="0">
              <a:spcBef>
                <a:spcPts val="0"/>
              </a:spcBef>
              <a:spcAft>
                <a:spcPts val="0"/>
              </a:spcAft>
              <a:buClr>
                <a:schemeClr val="lt1"/>
              </a:buClr>
              <a:buSzPts val="3200"/>
              <a:buFont typeface="Lato" panose="020F0502020204030203"/>
              <a:buNone/>
              <a:defRPr>
                <a:solidFill>
                  <a:schemeClr val="lt1"/>
                </a:solidFill>
                <a:latin typeface="Lato" panose="020F0502020204030203"/>
                <a:ea typeface="Lato" panose="020F0502020204030203"/>
                <a:cs typeface="Lato" panose="020F0502020204030203"/>
                <a:sym typeface="Lato" panose="020F0502020204030203"/>
              </a:defRPr>
            </a:lvl8pPr>
            <a:lvl9pPr lvl="8" algn="ctr" rtl="0">
              <a:spcBef>
                <a:spcPts val="0"/>
              </a:spcBef>
              <a:spcAft>
                <a:spcPts val="0"/>
              </a:spcAft>
              <a:buClr>
                <a:schemeClr val="lt1"/>
              </a:buClr>
              <a:buSzPts val="3200"/>
              <a:buFont typeface="Lato" panose="020F0502020204030203"/>
              <a:buNone/>
              <a:defRPr>
                <a:solidFill>
                  <a:schemeClr val="lt1"/>
                </a:solidFill>
                <a:latin typeface="Lato" panose="020F0502020204030203"/>
                <a:ea typeface="Lato" panose="020F0502020204030203"/>
                <a:cs typeface="Lato" panose="020F0502020204030203"/>
                <a:sym typeface="Lato" panose="020F0502020204030203"/>
              </a:defRPr>
            </a:lvl9pPr>
          </a:lstStyle>
          <a:p/>
        </p:txBody>
      </p:sp>
      <p:sp>
        <p:nvSpPr>
          <p:cNvPr id="62" name="Shape 62"/>
          <p:cNvSpPr txBox="1"/>
          <p:nvPr>
            <p:ph type="subTitle" idx="1"/>
          </p:nvPr>
        </p:nvSpPr>
        <p:spPr>
          <a:xfrm>
            <a:off x="3096363" y="3266930"/>
            <a:ext cx="2951400" cy="701400"/>
          </a:xfrm>
          <a:prstGeom prst="rect">
            <a:avLst/>
          </a:prstGeom>
        </p:spPr>
        <p:txBody>
          <a:bodyPr spcFirstLastPara="1" wrap="square" lIns="91425" tIns="91425" rIns="91425" bIns="91425" anchor="b" anchorCtr="0"/>
          <a:lstStyle>
            <a:lvl1pPr lvl="0" algn="ctr" rtl="0">
              <a:lnSpc>
                <a:spcPct val="100000"/>
              </a:lnSpc>
              <a:spcBef>
                <a:spcPts val="0"/>
              </a:spcBef>
              <a:spcAft>
                <a:spcPts val="0"/>
              </a:spcAft>
              <a:buClr>
                <a:schemeClr val="lt1"/>
              </a:buClr>
              <a:buSzPts val="1800"/>
              <a:buFont typeface="Playfair Display" panose="00000500000000000000"/>
              <a:buNone/>
              <a:defRPr b="1">
                <a:solidFill>
                  <a:schemeClr val="lt1"/>
                </a:solidFill>
                <a:latin typeface="Playfair Display" panose="00000500000000000000"/>
                <a:ea typeface="Playfair Display" panose="00000500000000000000"/>
                <a:cs typeface="Playfair Display" panose="00000500000000000000"/>
                <a:sym typeface="Playfair Display" panose="00000500000000000000"/>
              </a:defRPr>
            </a:lvl1pPr>
            <a:lvl2pPr lvl="1" algn="ctr" rtl="0">
              <a:lnSpc>
                <a:spcPct val="100000"/>
              </a:lnSpc>
              <a:spcBef>
                <a:spcPts val="0"/>
              </a:spcBef>
              <a:spcAft>
                <a:spcPts val="0"/>
              </a:spcAft>
              <a:buClr>
                <a:schemeClr val="lt1"/>
              </a:buClr>
              <a:buSzPts val="1800"/>
              <a:buFont typeface="Playfair Display" panose="00000500000000000000"/>
              <a:buNone/>
              <a:defRPr sz="1800" b="1">
                <a:solidFill>
                  <a:schemeClr val="lt1"/>
                </a:solidFill>
                <a:latin typeface="Playfair Display" panose="00000500000000000000"/>
                <a:ea typeface="Playfair Display" panose="00000500000000000000"/>
                <a:cs typeface="Playfair Display" panose="00000500000000000000"/>
                <a:sym typeface="Playfair Display" panose="00000500000000000000"/>
              </a:defRPr>
            </a:lvl2pPr>
            <a:lvl3pPr lvl="2" algn="ctr" rtl="0">
              <a:lnSpc>
                <a:spcPct val="100000"/>
              </a:lnSpc>
              <a:spcBef>
                <a:spcPts val="0"/>
              </a:spcBef>
              <a:spcAft>
                <a:spcPts val="0"/>
              </a:spcAft>
              <a:buClr>
                <a:schemeClr val="lt1"/>
              </a:buClr>
              <a:buSzPts val="1800"/>
              <a:buFont typeface="Playfair Display" panose="00000500000000000000"/>
              <a:buNone/>
              <a:defRPr sz="1800" b="1">
                <a:solidFill>
                  <a:schemeClr val="lt1"/>
                </a:solidFill>
                <a:latin typeface="Playfair Display" panose="00000500000000000000"/>
                <a:ea typeface="Playfair Display" panose="00000500000000000000"/>
                <a:cs typeface="Playfair Display" panose="00000500000000000000"/>
                <a:sym typeface="Playfair Display" panose="00000500000000000000"/>
              </a:defRPr>
            </a:lvl3pPr>
            <a:lvl4pPr lvl="3" algn="ctr" rtl="0">
              <a:lnSpc>
                <a:spcPct val="100000"/>
              </a:lnSpc>
              <a:spcBef>
                <a:spcPts val="0"/>
              </a:spcBef>
              <a:spcAft>
                <a:spcPts val="0"/>
              </a:spcAft>
              <a:buClr>
                <a:schemeClr val="lt1"/>
              </a:buClr>
              <a:buSzPts val="1800"/>
              <a:buFont typeface="Playfair Display" panose="00000500000000000000"/>
              <a:buNone/>
              <a:defRPr sz="1800" b="1">
                <a:solidFill>
                  <a:schemeClr val="lt1"/>
                </a:solidFill>
                <a:latin typeface="Playfair Display" panose="00000500000000000000"/>
                <a:ea typeface="Playfair Display" panose="00000500000000000000"/>
                <a:cs typeface="Playfair Display" panose="00000500000000000000"/>
                <a:sym typeface="Playfair Display" panose="00000500000000000000"/>
              </a:defRPr>
            </a:lvl4pPr>
            <a:lvl5pPr lvl="4" algn="ctr" rtl="0">
              <a:lnSpc>
                <a:spcPct val="100000"/>
              </a:lnSpc>
              <a:spcBef>
                <a:spcPts val="0"/>
              </a:spcBef>
              <a:spcAft>
                <a:spcPts val="0"/>
              </a:spcAft>
              <a:buClr>
                <a:schemeClr val="lt1"/>
              </a:buClr>
              <a:buSzPts val="1800"/>
              <a:buFont typeface="Playfair Display" panose="00000500000000000000"/>
              <a:buNone/>
              <a:defRPr sz="1800" b="1">
                <a:solidFill>
                  <a:schemeClr val="lt1"/>
                </a:solidFill>
                <a:latin typeface="Playfair Display" panose="00000500000000000000"/>
                <a:ea typeface="Playfair Display" panose="00000500000000000000"/>
                <a:cs typeface="Playfair Display" panose="00000500000000000000"/>
                <a:sym typeface="Playfair Display" panose="00000500000000000000"/>
              </a:defRPr>
            </a:lvl5pPr>
            <a:lvl6pPr lvl="5" algn="ctr" rtl="0">
              <a:lnSpc>
                <a:spcPct val="100000"/>
              </a:lnSpc>
              <a:spcBef>
                <a:spcPts val="0"/>
              </a:spcBef>
              <a:spcAft>
                <a:spcPts val="0"/>
              </a:spcAft>
              <a:buClr>
                <a:schemeClr val="lt1"/>
              </a:buClr>
              <a:buSzPts val="1800"/>
              <a:buFont typeface="Playfair Display" panose="00000500000000000000"/>
              <a:buNone/>
              <a:defRPr sz="1800" b="1">
                <a:solidFill>
                  <a:schemeClr val="lt1"/>
                </a:solidFill>
                <a:latin typeface="Playfair Display" panose="00000500000000000000"/>
                <a:ea typeface="Playfair Display" panose="00000500000000000000"/>
                <a:cs typeface="Playfair Display" panose="00000500000000000000"/>
                <a:sym typeface="Playfair Display" panose="00000500000000000000"/>
              </a:defRPr>
            </a:lvl6pPr>
            <a:lvl7pPr lvl="6" algn="ctr" rtl="0">
              <a:lnSpc>
                <a:spcPct val="100000"/>
              </a:lnSpc>
              <a:spcBef>
                <a:spcPts val="0"/>
              </a:spcBef>
              <a:spcAft>
                <a:spcPts val="0"/>
              </a:spcAft>
              <a:buClr>
                <a:schemeClr val="lt1"/>
              </a:buClr>
              <a:buSzPts val="1800"/>
              <a:buFont typeface="Playfair Display" panose="00000500000000000000"/>
              <a:buNone/>
              <a:defRPr sz="1800" b="1">
                <a:solidFill>
                  <a:schemeClr val="lt1"/>
                </a:solidFill>
                <a:latin typeface="Playfair Display" panose="00000500000000000000"/>
                <a:ea typeface="Playfair Display" panose="00000500000000000000"/>
                <a:cs typeface="Playfair Display" panose="00000500000000000000"/>
                <a:sym typeface="Playfair Display" panose="00000500000000000000"/>
              </a:defRPr>
            </a:lvl7pPr>
            <a:lvl8pPr lvl="7" algn="ctr" rtl="0">
              <a:lnSpc>
                <a:spcPct val="100000"/>
              </a:lnSpc>
              <a:spcBef>
                <a:spcPts val="0"/>
              </a:spcBef>
              <a:spcAft>
                <a:spcPts val="0"/>
              </a:spcAft>
              <a:buClr>
                <a:schemeClr val="lt1"/>
              </a:buClr>
              <a:buSzPts val="1800"/>
              <a:buFont typeface="Playfair Display" panose="00000500000000000000"/>
              <a:buNone/>
              <a:defRPr sz="1800" b="1">
                <a:solidFill>
                  <a:schemeClr val="lt1"/>
                </a:solidFill>
                <a:latin typeface="Playfair Display" panose="00000500000000000000"/>
                <a:ea typeface="Playfair Display" panose="00000500000000000000"/>
                <a:cs typeface="Playfair Display" panose="00000500000000000000"/>
                <a:sym typeface="Playfair Display" panose="00000500000000000000"/>
              </a:defRPr>
            </a:lvl8pPr>
            <a:lvl9pPr lvl="8" algn="ctr" rtl="0">
              <a:lnSpc>
                <a:spcPct val="100000"/>
              </a:lnSpc>
              <a:spcBef>
                <a:spcPts val="0"/>
              </a:spcBef>
              <a:spcAft>
                <a:spcPts val="0"/>
              </a:spcAft>
              <a:buClr>
                <a:schemeClr val="lt1"/>
              </a:buClr>
              <a:buSzPts val="1800"/>
              <a:buFont typeface="Playfair Display" panose="00000500000000000000"/>
              <a:buNone/>
              <a:defRPr sz="1800" b="1">
                <a:solidFill>
                  <a:schemeClr val="lt1"/>
                </a:solidFill>
                <a:latin typeface="Playfair Display" panose="00000500000000000000"/>
                <a:ea typeface="Playfair Display" panose="00000500000000000000"/>
                <a:cs typeface="Playfair Display" panose="00000500000000000000"/>
                <a:sym typeface="Playfair Display" panose="00000500000000000000"/>
              </a:defRPr>
            </a:lvl9pPr>
          </a:lstStyle>
          <a:p/>
        </p:txBody>
      </p:sp>
      <p:sp>
        <p:nvSpPr>
          <p:cNvPr id="63" name="Shape 63"/>
          <p:cNvSpPr txBox="1"/>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bg>
      <p:bgPr>
        <a:solidFill>
          <a:schemeClr val="dk1"/>
        </a:solidFill>
        <a:effectLst/>
      </p:bgPr>
    </p:bg>
    <p:spTree>
      <p:nvGrpSpPr>
        <p:cNvPr id="64" name="Shape 64"/>
        <p:cNvGrpSpPr/>
        <p:nvPr/>
      </p:nvGrpSpPr>
      <p:grpSpPr>
        <a:xfrm>
          <a:off x="0" y="0"/>
          <a:ext cx="0" cy="0"/>
          <a:chOff x="0" y="0"/>
          <a:chExt cx="0" cy="0"/>
        </a:xfrm>
      </p:grpSpPr>
      <p:sp>
        <p:nvSpPr>
          <p:cNvPr id="65" name="Shape 65"/>
          <p:cNvSpPr txBox="1"/>
          <p:nvPr>
            <p:ph type="title"/>
          </p:nvPr>
        </p:nvSpPr>
        <p:spPr>
          <a:xfrm>
            <a:off x="509550" y="1423875"/>
            <a:ext cx="8124900" cy="1798200"/>
          </a:xfrm>
          <a:prstGeom prst="rect">
            <a:avLst/>
          </a:prstGeom>
        </p:spPr>
        <p:txBody>
          <a:bodyPr spcFirstLastPara="1" wrap="square" lIns="91425" tIns="91425" rIns="91425" bIns="91425" anchor="ctr" anchorCtr="0"/>
          <a:lstStyle>
            <a:lvl1pPr lvl="0" algn="ctr" rtl="0">
              <a:spcBef>
                <a:spcPts val="0"/>
              </a:spcBef>
              <a:spcAft>
                <a:spcPts val="0"/>
              </a:spcAft>
              <a:buClr>
                <a:schemeClr val="lt1"/>
              </a:buClr>
              <a:buSzPts val="4800"/>
              <a:buFont typeface="Lato" panose="020F0502020204030203"/>
              <a:buNone/>
              <a:defRPr sz="4800" b="0">
                <a:solidFill>
                  <a:schemeClr val="lt1"/>
                </a:solidFill>
                <a:latin typeface="Lato" panose="020F0502020204030203"/>
                <a:ea typeface="Lato" panose="020F0502020204030203"/>
                <a:cs typeface="Lato" panose="020F0502020204030203"/>
                <a:sym typeface="Lato" panose="020F0502020204030203"/>
              </a:defRPr>
            </a:lvl1pPr>
            <a:lvl2pPr lvl="1" algn="ctr" rtl="0">
              <a:spcBef>
                <a:spcPts val="0"/>
              </a:spcBef>
              <a:spcAft>
                <a:spcPts val="0"/>
              </a:spcAft>
              <a:buClr>
                <a:schemeClr val="lt1"/>
              </a:buClr>
              <a:buSzPts val="4800"/>
              <a:buFont typeface="Lato" panose="020F0502020204030203"/>
              <a:buNone/>
              <a:defRPr sz="4800" b="0">
                <a:solidFill>
                  <a:schemeClr val="lt1"/>
                </a:solidFill>
                <a:latin typeface="Lato" panose="020F0502020204030203"/>
                <a:ea typeface="Lato" panose="020F0502020204030203"/>
                <a:cs typeface="Lato" panose="020F0502020204030203"/>
                <a:sym typeface="Lato" panose="020F0502020204030203"/>
              </a:defRPr>
            </a:lvl2pPr>
            <a:lvl3pPr lvl="2" algn="ctr" rtl="0">
              <a:spcBef>
                <a:spcPts val="0"/>
              </a:spcBef>
              <a:spcAft>
                <a:spcPts val="0"/>
              </a:spcAft>
              <a:buClr>
                <a:schemeClr val="lt1"/>
              </a:buClr>
              <a:buSzPts val="4800"/>
              <a:buFont typeface="Lato" panose="020F0502020204030203"/>
              <a:buNone/>
              <a:defRPr sz="4800" b="0">
                <a:solidFill>
                  <a:schemeClr val="lt1"/>
                </a:solidFill>
                <a:latin typeface="Lato" panose="020F0502020204030203"/>
                <a:ea typeface="Lato" panose="020F0502020204030203"/>
                <a:cs typeface="Lato" panose="020F0502020204030203"/>
                <a:sym typeface="Lato" panose="020F0502020204030203"/>
              </a:defRPr>
            </a:lvl3pPr>
            <a:lvl4pPr lvl="3" algn="ctr" rtl="0">
              <a:spcBef>
                <a:spcPts val="0"/>
              </a:spcBef>
              <a:spcAft>
                <a:spcPts val="0"/>
              </a:spcAft>
              <a:buClr>
                <a:schemeClr val="lt1"/>
              </a:buClr>
              <a:buSzPts val="4800"/>
              <a:buFont typeface="Lato" panose="020F0502020204030203"/>
              <a:buNone/>
              <a:defRPr sz="4800" b="0">
                <a:solidFill>
                  <a:schemeClr val="lt1"/>
                </a:solidFill>
                <a:latin typeface="Lato" panose="020F0502020204030203"/>
                <a:ea typeface="Lato" panose="020F0502020204030203"/>
                <a:cs typeface="Lato" panose="020F0502020204030203"/>
                <a:sym typeface="Lato" panose="020F0502020204030203"/>
              </a:defRPr>
            </a:lvl4pPr>
            <a:lvl5pPr lvl="4" algn="ctr" rtl="0">
              <a:spcBef>
                <a:spcPts val="0"/>
              </a:spcBef>
              <a:spcAft>
                <a:spcPts val="0"/>
              </a:spcAft>
              <a:buClr>
                <a:schemeClr val="lt1"/>
              </a:buClr>
              <a:buSzPts val="4800"/>
              <a:buFont typeface="Lato" panose="020F0502020204030203"/>
              <a:buNone/>
              <a:defRPr sz="4800" b="0">
                <a:solidFill>
                  <a:schemeClr val="lt1"/>
                </a:solidFill>
                <a:latin typeface="Lato" panose="020F0502020204030203"/>
                <a:ea typeface="Lato" panose="020F0502020204030203"/>
                <a:cs typeface="Lato" panose="020F0502020204030203"/>
                <a:sym typeface="Lato" panose="020F0502020204030203"/>
              </a:defRPr>
            </a:lvl5pPr>
            <a:lvl6pPr lvl="5" algn="ctr" rtl="0">
              <a:spcBef>
                <a:spcPts val="0"/>
              </a:spcBef>
              <a:spcAft>
                <a:spcPts val="0"/>
              </a:spcAft>
              <a:buClr>
                <a:schemeClr val="lt1"/>
              </a:buClr>
              <a:buSzPts val="4800"/>
              <a:buFont typeface="Lato" panose="020F0502020204030203"/>
              <a:buNone/>
              <a:defRPr sz="4800" b="0">
                <a:solidFill>
                  <a:schemeClr val="lt1"/>
                </a:solidFill>
                <a:latin typeface="Lato" panose="020F0502020204030203"/>
                <a:ea typeface="Lato" panose="020F0502020204030203"/>
                <a:cs typeface="Lato" panose="020F0502020204030203"/>
                <a:sym typeface="Lato" panose="020F0502020204030203"/>
              </a:defRPr>
            </a:lvl6pPr>
            <a:lvl7pPr lvl="6" algn="ctr" rtl="0">
              <a:spcBef>
                <a:spcPts val="0"/>
              </a:spcBef>
              <a:spcAft>
                <a:spcPts val="0"/>
              </a:spcAft>
              <a:buClr>
                <a:schemeClr val="lt1"/>
              </a:buClr>
              <a:buSzPts val="4800"/>
              <a:buFont typeface="Lato" panose="020F0502020204030203"/>
              <a:buNone/>
              <a:defRPr sz="4800" b="0">
                <a:solidFill>
                  <a:schemeClr val="lt1"/>
                </a:solidFill>
                <a:latin typeface="Lato" panose="020F0502020204030203"/>
                <a:ea typeface="Lato" panose="020F0502020204030203"/>
                <a:cs typeface="Lato" panose="020F0502020204030203"/>
                <a:sym typeface="Lato" panose="020F0502020204030203"/>
              </a:defRPr>
            </a:lvl7pPr>
            <a:lvl8pPr lvl="7" algn="ctr" rtl="0">
              <a:spcBef>
                <a:spcPts val="0"/>
              </a:spcBef>
              <a:spcAft>
                <a:spcPts val="0"/>
              </a:spcAft>
              <a:buClr>
                <a:schemeClr val="lt1"/>
              </a:buClr>
              <a:buSzPts val="4800"/>
              <a:buFont typeface="Lato" panose="020F0502020204030203"/>
              <a:buNone/>
              <a:defRPr sz="4800" b="0">
                <a:solidFill>
                  <a:schemeClr val="lt1"/>
                </a:solidFill>
                <a:latin typeface="Lato" panose="020F0502020204030203"/>
                <a:ea typeface="Lato" panose="020F0502020204030203"/>
                <a:cs typeface="Lato" panose="020F0502020204030203"/>
                <a:sym typeface="Lato" panose="020F0502020204030203"/>
              </a:defRPr>
            </a:lvl8pPr>
            <a:lvl9pPr lvl="8" algn="ctr" rtl="0">
              <a:spcBef>
                <a:spcPts val="0"/>
              </a:spcBef>
              <a:spcAft>
                <a:spcPts val="0"/>
              </a:spcAft>
              <a:buClr>
                <a:schemeClr val="lt1"/>
              </a:buClr>
              <a:buSzPts val="4800"/>
              <a:buFont typeface="Lato" panose="020F0502020204030203"/>
              <a:buNone/>
              <a:defRPr sz="4800" b="0">
                <a:solidFill>
                  <a:schemeClr val="lt1"/>
                </a:solidFill>
                <a:latin typeface="Lato" panose="020F0502020204030203"/>
                <a:ea typeface="Lato" panose="020F0502020204030203"/>
                <a:cs typeface="Lato" panose="020F0502020204030203"/>
                <a:sym typeface="Lato" panose="020F0502020204030203"/>
              </a:defRPr>
            </a:lvl9pPr>
          </a:lstStyle>
          <a:p/>
        </p:txBody>
      </p:sp>
      <p:sp>
        <p:nvSpPr>
          <p:cNvPr id="66" name="Shape 66"/>
          <p:cNvSpPr txBox="1"/>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spcBef>
                <a:spcPts val="0"/>
              </a:spcBef>
              <a:buNone/>
              <a:defRPr>
                <a:solidFill>
                  <a:schemeClr val="lt1"/>
                </a:solidFill>
              </a:defRPr>
            </a:lvl1pPr>
            <a:lvl2pPr lvl="1" rtl="0">
              <a:spcBef>
                <a:spcPts val="0"/>
              </a:spcBef>
              <a:buNone/>
              <a:defRPr>
                <a:solidFill>
                  <a:schemeClr val="lt1"/>
                </a:solidFill>
              </a:defRPr>
            </a:lvl2pPr>
            <a:lvl3pPr lvl="2" rtl="0">
              <a:spcBef>
                <a:spcPts val="0"/>
              </a:spcBef>
              <a:buNone/>
              <a:defRPr>
                <a:solidFill>
                  <a:schemeClr val="lt1"/>
                </a:solidFill>
              </a:defRPr>
            </a:lvl3pPr>
            <a:lvl4pPr lvl="3" rtl="0">
              <a:spcBef>
                <a:spcPts val="0"/>
              </a:spcBef>
              <a:buNone/>
              <a:defRPr>
                <a:solidFill>
                  <a:schemeClr val="lt1"/>
                </a:solidFill>
              </a:defRPr>
            </a:lvl4pPr>
            <a:lvl5pPr lvl="4" rtl="0">
              <a:spcBef>
                <a:spcPts val="0"/>
              </a:spcBef>
              <a:buNone/>
              <a:defRPr>
                <a:solidFill>
                  <a:schemeClr val="lt1"/>
                </a:solidFill>
              </a:defRPr>
            </a:lvl5pPr>
            <a:lvl6pPr lvl="5" rtl="0">
              <a:spcBef>
                <a:spcPts val="0"/>
              </a:spcBef>
              <a:buNone/>
              <a:defRPr>
                <a:solidFill>
                  <a:schemeClr val="lt1"/>
                </a:solidFill>
              </a:defRPr>
            </a:lvl6pPr>
            <a:lvl7pPr lvl="6" rtl="0">
              <a:spcBef>
                <a:spcPts val="0"/>
              </a:spcBef>
              <a:buNone/>
              <a:defRPr>
                <a:solidFill>
                  <a:schemeClr val="lt1"/>
                </a:solidFill>
              </a:defRPr>
            </a:lvl7pPr>
            <a:lvl8pPr lvl="7" rtl="0">
              <a:spcBef>
                <a:spcPts val="0"/>
              </a:spcBef>
              <a:buNone/>
              <a:defRPr>
                <a:solidFill>
                  <a:schemeClr val="lt1"/>
                </a:solidFill>
              </a:defRPr>
            </a:lvl8pPr>
            <a:lvl9pPr lvl="8" rtl="0">
              <a:spcBef>
                <a:spcPts val="0"/>
              </a:spcBef>
              <a:buNone/>
              <a:defRPr>
                <a:solidFill>
                  <a:schemeClr val="lt1"/>
                </a:solidFill>
              </a:defRPr>
            </a:lvl9pPr>
          </a:lstStyle>
          <a:p>
            <a:pPr marL="0" lvl="0" indent="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67" name="Shape 67"/>
        <p:cNvGrpSpPr/>
        <p:nvPr/>
      </p:nvGrpSpPr>
      <p:grpSpPr>
        <a:xfrm>
          <a:off x="0" y="0"/>
          <a:ext cx="0" cy="0"/>
          <a:chOff x="0" y="0"/>
          <a:chExt cx="0" cy="0"/>
        </a:xfrm>
      </p:grpSpPr>
      <p:sp>
        <p:nvSpPr>
          <p:cNvPr id="68" name="Shape 68"/>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p>
        </p:txBody>
      </p:sp>
      <p:sp>
        <p:nvSpPr>
          <p:cNvPr id="69" name="Shape 69"/>
          <p:cNvSpPr txBox="1"/>
          <p:nvPr>
            <p:ph type="title"/>
          </p:nvPr>
        </p:nvSpPr>
        <p:spPr>
          <a:xfrm>
            <a:off x="311700" y="391350"/>
            <a:ext cx="8520600" cy="626100"/>
          </a:xfrm>
          <a:prstGeom prst="rect">
            <a:avLst/>
          </a:prstGeom>
        </p:spPr>
        <p:txBody>
          <a:bodyPr spcFirstLastPara="1" wrap="square" lIns="91425" tIns="91425" rIns="91425" bIns="91425" anchor="t" anchorCtr="0"/>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70" name="Shape 70"/>
          <p:cNvSpPr txBox="1"/>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p:txBody>
      </p:sp>
      <p:sp>
        <p:nvSpPr>
          <p:cNvPr id="71" name="Shape 71"/>
          <p:cNvSpPr txBox="1"/>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72" name="Shape 72"/>
        <p:cNvGrpSpPr/>
        <p:nvPr/>
      </p:nvGrpSpPr>
      <p:grpSpPr>
        <a:xfrm>
          <a:off x="0" y="0"/>
          <a:ext cx="0" cy="0"/>
          <a:chOff x="0" y="0"/>
          <a:chExt cx="0" cy="0"/>
        </a:xfrm>
      </p:grpSpPr>
      <p:sp>
        <p:nvSpPr>
          <p:cNvPr id="73" name="Shape 73"/>
          <p:cNvSpPr txBox="1"/>
          <p:nvPr>
            <p:ph type="title"/>
          </p:nvPr>
        </p:nvSpPr>
        <p:spPr>
          <a:xfrm>
            <a:off x="311700" y="391350"/>
            <a:ext cx="8520600" cy="626100"/>
          </a:xfrm>
          <a:prstGeom prst="rect">
            <a:avLst/>
          </a:prstGeom>
        </p:spPr>
        <p:txBody>
          <a:bodyPr spcFirstLastPara="1" wrap="square" lIns="91425" tIns="91425" rIns="91425" bIns="91425" anchor="t" anchorCtr="0"/>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74" name="Shape 74"/>
          <p:cNvSpPr txBox="1"/>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p:txBody>
      </p:sp>
      <p:sp>
        <p:nvSpPr>
          <p:cNvPr id="75" name="Shape 75"/>
          <p:cNvSpPr txBox="1"/>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p:txBody>
      </p:sp>
      <p:sp>
        <p:nvSpPr>
          <p:cNvPr id="76" name="Shape 76"/>
          <p:cNvSpPr txBox="1"/>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77" name="Shape 77"/>
        <p:cNvGrpSpPr/>
        <p:nvPr/>
      </p:nvGrpSpPr>
      <p:grpSpPr>
        <a:xfrm>
          <a:off x="0" y="0"/>
          <a:ext cx="0" cy="0"/>
          <a:chOff x="0" y="0"/>
          <a:chExt cx="0" cy="0"/>
        </a:xfrm>
      </p:grpSpPr>
      <p:sp>
        <p:nvSpPr>
          <p:cNvPr id="78" name="Shape 78"/>
          <p:cNvSpPr txBox="1"/>
          <p:nvPr>
            <p:ph type="title"/>
          </p:nvPr>
        </p:nvSpPr>
        <p:spPr>
          <a:xfrm>
            <a:off x="311700" y="391350"/>
            <a:ext cx="8520600" cy="626100"/>
          </a:xfrm>
          <a:prstGeom prst="rect">
            <a:avLst/>
          </a:prstGeom>
        </p:spPr>
        <p:txBody>
          <a:bodyPr spcFirstLastPara="1" wrap="square" lIns="91425" tIns="91425" rIns="91425" bIns="91425" anchor="t" anchorCtr="0"/>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79" name="Shape 79"/>
          <p:cNvSpPr txBox="1"/>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80" name="Shape 80"/>
        <p:cNvGrpSpPr/>
        <p:nvPr/>
      </p:nvGrpSpPr>
      <p:grpSpPr>
        <a:xfrm>
          <a:off x="0" y="0"/>
          <a:ext cx="0" cy="0"/>
          <a:chOff x="0" y="0"/>
          <a:chExt cx="0" cy="0"/>
        </a:xfrm>
      </p:grpSpPr>
      <p:sp>
        <p:nvSpPr>
          <p:cNvPr id="81" name="Shape 81"/>
          <p:cNvSpPr txBox="1"/>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2" name="Shape 82"/>
          <p:cNvSpPr txBox="1"/>
          <p:nvPr>
            <p:ph type="body" idx="1"/>
          </p:nvPr>
        </p:nvSpPr>
        <p:spPr>
          <a:xfrm>
            <a:off x="311700" y="1391378"/>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p:txBody>
      </p:sp>
      <p:sp>
        <p:nvSpPr>
          <p:cNvPr id="83" name="Shape 83"/>
          <p:cNvSpPr txBox="1"/>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84" name="Shape 84"/>
        <p:cNvGrpSpPr/>
        <p:nvPr/>
      </p:nvGrpSpPr>
      <p:grpSpPr>
        <a:xfrm>
          <a:off x="0" y="0"/>
          <a:ext cx="0" cy="0"/>
          <a:chOff x="0" y="0"/>
          <a:chExt cx="0" cy="0"/>
        </a:xfrm>
      </p:grpSpPr>
      <p:sp>
        <p:nvSpPr>
          <p:cNvPr id="85" name="Shape 85"/>
          <p:cNvSpPr txBox="1"/>
          <p:nvPr>
            <p:ph type="title"/>
          </p:nvPr>
        </p:nvSpPr>
        <p:spPr>
          <a:xfrm>
            <a:off x="490250" y="526350"/>
            <a:ext cx="5618700" cy="40908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4800"/>
              <a:buFont typeface="Lato" panose="020F0502020204030203"/>
              <a:buNone/>
              <a:defRPr sz="4800" b="0">
                <a:solidFill>
                  <a:schemeClr val="lt1"/>
                </a:solidFill>
                <a:latin typeface="Lato" panose="020F0502020204030203"/>
                <a:ea typeface="Lato" panose="020F0502020204030203"/>
                <a:cs typeface="Lato" panose="020F0502020204030203"/>
                <a:sym typeface="Lato" panose="020F0502020204030203"/>
              </a:defRPr>
            </a:lvl1pPr>
            <a:lvl2pPr lvl="1" rtl="0">
              <a:spcBef>
                <a:spcPts val="0"/>
              </a:spcBef>
              <a:spcAft>
                <a:spcPts val="0"/>
              </a:spcAft>
              <a:buClr>
                <a:schemeClr val="lt1"/>
              </a:buClr>
              <a:buSzPts val="4800"/>
              <a:buFont typeface="Lato" panose="020F0502020204030203"/>
              <a:buNone/>
              <a:defRPr sz="4800" b="0">
                <a:solidFill>
                  <a:schemeClr val="lt1"/>
                </a:solidFill>
                <a:latin typeface="Lato" panose="020F0502020204030203"/>
                <a:ea typeface="Lato" panose="020F0502020204030203"/>
                <a:cs typeface="Lato" panose="020F0502020204030203"/>
                <a:sym typeface="Lato" panose="020F0502020204030203"/>
              </a:defRPr>
            </a:lvl2pPr>
            <a:lvl3pPr lvl="2" rtl="0">
              <a:spcBef>
                <a:spcPts val="0"/>
              </a:spcBef>
              <a:spcAft>
                <a:spcPts val="0"/>
              </a:spcAft>
              <a:buClr>
                <a:schemeClr val="lt1"/>
              </a:buClr>
              <a:buSzPts val="4800"/>
              <a:buFont typeface="Lato" panose="020F0502020204030203"/>
              <a:buNone/>
              <a:defRPr sz="4800" b="0">
                <a:solidFill>
                  <a:schemeClr val="lt1"/>
                </a:solidFill>
                <a:latin typeface="Lato" panose="020F0502020204030203"/>
                <a:ea typeface="Lato" panose="020F0502020204030203"/>
                <a:cs typeface="Lato" panose="020F0502020204030203"/>
                <a:sym typeface="Lato" panose="020F0502020204030203"/>
              </a:defRPr>
            </a:lvl3pPr>
            <a:lvl4pPr lvl="3" rtl="0">
              <a:spcBef>
                <a:spcPts val="0"/>
              </a:spcBef>
              <a:spcAft>
                <a:spcPts val="0"/>
              </a:spcAft>
              <a:buClr>
                <a:schemeClr val="lt1"/>
              </a:buClr>
              <a:buSzPts val="4800"/>
              <a:buFont typeface="Lato" panose="020F0502020204030203"/>
              <a:buNone/>
              <a:defRPr sz="4800" b="0">
                <a:solidFill>
                  <a:schemeClr val="lt1"/>
                </a:solidFill>
                <a:latin typeface="Lato" panose="020F0502020204030203"/>
                <a:ea typeface="Lato" panose="020F0502020204030203"/>
                <a:cs typeface="Lato" panose="020F0502020204030203"/>
                <a:sym typeface="Lato" panose="020F0502020204030203"/>
              </a:defRPr>
            </a:lvl4pPr>
            <a:lvl5pPr lvl="4" rtl="0">
              <a:spcBef>
                <a:spcPts val="0"/>
              </a:spcBef>
              <a:spcAft>
                <a:spcPts val="0"/>
              </a:spcAft>
              <a:buClr>
                <a:schemeClr val="lt1"/>
              </a:buClr>
              <a:buSzPts val="4800"/>
              <a:buFont typeface="Lato" panose="020F0502020204030203"/>
              <a:buNone/>
              <a:defRPr sz="4800" b="0">
                <a:solidFill>
                  <a:schemeClr val="lt1"/>
                </a:solidFill>
                <a:latin typeface="Lato" panose="020F0502020204030203"/>
                <a:ea typeface="Lato" panose="020F0502020204030203"/>
                <a:cs typeface="Lato" panose="020F0502020204030203"/>
                <a:sym typeface="Lato" panose="020F0502020204030203"/>
              </a:defRPr>
            </a:lvl5pPr>
            <a:lvl6pPr lvl="5" rtl="0">
              <a:spcBef>
                <a:spcPts val="0"/>
              </a:spcBef>
              <a:spcAft>
                <a:spcPts val="0"/>
              </a:spcAft>
              <a:buClr>
                <a:schemeClr val="lt1"/>
              </a:buClr>
              <a:buSzPts val="4800"/>
              <a:buFont typeface="Lato" panose="020F0502020204030203"/>
              <a:buNone/>
              <a:defRPr sz="4800" b="0">
                <a:solidFill>
                  <a:schemeClr val="lt1"/>
                </a:solidFill>
                <a:latin typeface="Lato" panose="020F0502020204030203"/>
                <a:ea typeface="Lato" panose="020F0502020204030203"/>
                <a:cs typeface="Lato" panose="020F0502020204030203"/>
                <a:sym typeface="Lato" panose="020F0502020204030203"/>
              </a:defRPr>
            </a:lvl6pPr>
            <a:lvl7pPr lvl="6" rtl="0">
              <a:spcBef>
                <a:spcPts val="0"/>
              </a:spcBef>
              <a:spcAft>
                <a:spcPts val="0"/>
              </a:spcAft>
              <a:buClr>
                <a:schemeClr val="lt1"/>
              </a:buClr>
              <a:buSzPts val="4800"/>
              <a:buFont typeface="Lato" panose="020F0502020204030203"/>
              <a:buNone/>
              <a:defRPr sz="4800" b="0">
                <a:solidFill>
                  <a:schemeClr val="lt1"/>
                </a:solidFill>
                <a:latin typeface="Lato" panose="020F0502020204030203"/>
                <a:ea typeface="Lato" panose="020F0502020204030203"/>
                <a:cs typeface="Lato" panose="020F0502020204030203"/>
                <a:sym typeface="Lato" panose="020F0502020204030203"/>
              </a:defRPr>
            </a:lvl7pPr>
            <a:lvl8pPr lvl="7" rtl="0">
              <a:spcBef>
                <a:spcPts val="0"/>
              </a:spcBef>
              <a:spcAft>
                <a:spcPts val="0"/>
              </a:spcAft>
              <a:buClr>
                <a:schemeClr val="lt1"/>
              </a:buClr>
              <a:buSzPts val="4800"/>
              <a:buFont typeface="Lato" panose="020F0502020204030203"/>
              <a:buNone/>
              <a:defRPr sz="4800" b="0">
                <a:solidFill>
                  <a:schemeClr val="lt1"/>
                </a:solidFill>
                <a:latin typeface="Lato" panose="020F0502020204030203"/>
                <a:ea typeface="Lato" panose="020F0502020204030203"/>
                <a:cs typeface="Lato" panose="020F0502020204030203"/>
                <a:sym typeface="Lato" panose="020F0502020204030203"/>
              </a:defRPr>
            </a:lvl8pPr>
            <a:lvl9pPr lvl="8" rtl="0">
              <a:spcBef>
                <a:spcPts val="0"/>
              </a:spcBef>
              <a:spcAft>
                <a:spcPts val="0"/>
              </a:spcAft>
              <a:buClr>
                <a:schemeClr val="lt1"/>
              </a:buClr>
              <a:buSzPts val="4800"/>
              <a:buFont typeface="Lato" panose="020F0502020204030203"/>
              <a:buNone/>
              <a:defRPr sz="4800" b="0">
                <a:solidFill>
                  <a:schemeClr val="lt1"/>
                </a:solidFill>
                <a:latin typeface="Lato" panose="020F0502020204030203"/>
                <a:ea typeface="Lato" panose="020F0502020204030203"/>
                <a:cs typeface="Lato" panose="020F0502020204030203"/>
                <a:sym typeface="Lato" panose="020F0502020204030203"/>
              </a:defRPr>
            </a:lvl9pPr>
          </a:lstStyle>
          <a:p/>
        </p:txBody>
      </p:sp>
      <p:sp>
        <p:nvSpPr>
          <p:cNvPr id="86" name="Shape 86"/>
          <p:cNvSpPr txBox="1"/>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spcBef>
                <a:spcPts val="0"/>
              </a:spcBef>
              <a:buNone/>
              <a:defRPr>
                <a:solidFill>
                  <a:schemeClr val="lt1"/>
                </a:solidFill>
              </a:defRPr>
            </a:lvl1pPr>
            <a:lvl2pPr lvl="1" rtl="0">
              <a:spcBef>
                <a:spcPts val="0"/>
              </a:spcBef>
              <a:buNone/>
              <a:defRPr>
                <a:solidFill>
                  <a:schemeClr val="lt1"/>
                </a:solidFill>
              </a:defRPr>
            </a:lvl2pPr>
            <a:lvl3pPr lvl="2" rtl="0">
              <a:spcBef>
                <a:spcPts val="0"/>
              </a:spcBef>
              <a:buNone/>
              <a:defRPr>
                <a:solidFill>
                  <a:schemeClr val="lt1"/>
                </a:solidFill>
              </a:defRPr>
            </a:lvl3pPr>
            <a:lvl4pPr lvl="3" rtl="0">
              <a:spcBef>
                <a:spcPts val="0"/>
              </a:spcBef>
              <a:buNone/>
              <a:defRPr>
                <a:solidFill>
                  <a:schemeClr val="lt1"/>
                </a:solidFill>
              </a:defRPr>
            </a:lvl4pPr>
            <a:lvl5pPr lvl="4" rtl="0">
              <a:spcBef>
                <a:spcPts val="0"/>
              </a:spcBef>
              <a:buNone/>
              <a:defRPr>
                <a:solidFill>
                  <a:schemeClr val="lt1"/>
                </a:solidFill>
              </a:defRPr>
            </a:lvl5pPr>
            <a:lvl6pPr lvl="5" rtl="0">
              <a:spcBef>
                <a:spcPts val="0"/>
              </a:spcBef>
              <a:buNone/>
              <a:defRPr>
                <a:solidFill>
                  <a:schemeClr val="lt1"/>
                </a:solidFill>
              </a:defRPr>
            </a:lvl6pPr>
            <a:lvl7pPr lvl="6" rtl="0">
              <a:spcBef>
                <a:spcPts val="0"/>
              </a:spcBef>
              <a:buNone/>
              <a:defRPr>
                <a:solidFill>
                  <a:schemeClr val="lt1"/>
                </a:solidFill>
              </a:defRPr>
            </a:lvl7pPr>
            <a:lvl8pPr lvl="7" rtl="0">
              <a:spcBef>
                <a:spcPts val="0"/>
              </a:spcBef>
              <a:buNone/>
              <a:defRPr>
                <a:solidFill>
                  <a:schemeClr val="lt1"/>
                </a:solidFill>
              </a:defRPr>
            </a:lvl8pPr>
            <a:lvl9pPr lvl="8" rtl="0">
              <a:spcBef>
                <a:spcPts val="0"/>
              </a:spcBef>
              <a:buNone/>
              <a:defRPr>
                <a:solidFill>
                  <a:schemeClr val="lt1"/>
                </a:solidFill>
              </a:defRPr>
            </a:lvl9pPr>
          </a:lstStyle>
          <a:p>
            <a:pPr marL="0" lvl="0" indent="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87" name="Shape 87"/>
        <p:cNvGrpSpPr/>
        <p:nvPr/>
      </p:nvGrpSpPr>
      <p:grpSpPr>
        <a:xfrm>
          <a:off x="0" y="0"/>
          <a:ext cx="0" cy="0"/>
          <a:chOff x="0" y="0"/>
          <a:chExt cx="0" cy="0"/>
        </a:xfrm>
      </p:grpSpPr>
      <p:sp>
        <p:nvSpPr>
          <p:cNvPr id="88" name="Shape 88"/>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p>
        </p:txBody>
      </p:sp>
      <p:cxnSp>
        <p:nvCxnSpPr>
          <p:cNvPr id="89" name="Shape 8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90" name="Shape 90"/>
          <p:cNvSpPr txBox="1"/>
          <p:nvPr>
            <p:ph type="title"/>
          </p:nvPr>
        </p:nvSpPr>
        <p:spPr>
          <a:xfrm>
            <a:off x="265500" y="1107950"/>
            <a:ext cx="4045200" cy="16836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p:txBody>
      </p:sp>
      <p:sp>
        <p:nvSpPr>
          <p:cNvPr id="91" name="Shape 91"/>
          <p:cNvSpPr txBox="1"/>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92" name="Shape 92"/>
          <p:cNvSpPr txBox="1"/>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p:txBody>
      </p:sp>
      <p:sp>
        <p:nvSpPr>
          <p:cNvPr id="93" name="Shape 93"/>
          <p:cNvSpPr txBox="1"/>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spcBef>
                <a:spcPts val="0"/>
              </a:spcBef>
              <a:buNone/>
              <a:defRPr>
                <a:solidFill>
                  <a:schemeClr val="lt1"/>
                </a:solidFill>
              </a:defRPr>
            </a:lvl1pPr>
            <a:lvl2pPr lvl="1" rtl="0">
              <a:spcBef>
                <a:spcPts val="0"/>
              </a:spcBef>
              <a:buNone/>
              <a:defRPr>
                <a:solidFill>
                  <a:schemeClr val="lt1"/>
                </a:solidFill>
              </a:defRPr>
            </a:lvl2pPr>
            <a:lvl3pPr lvl="2" rtl="0">
              <a:spcBef>
                <a:spcPts val="0"/>
              </a:spcBef>
              <a:buNone/>
              <a:defRPr>
                <a:solidFill>
                  <a:schemeClr val="lt1"/>
                </a:solidFill>
              </a:defRPr>
            </a:lvl3pPr>
            <a:lvl4pPr lvl="3" rtl="0">
              <a:spcBef>
                <a:spcPts val="0"/>
              </a:spcBef>
              <a:buNone/>
              <a:defRPr>
                <a:solidFill>
                  <a:schemeClr val="lt1"/>
                </a:solidFill>
              </a:defRPr>
            </a:lvl4pPr>
            <a:lvl5pPr lvl="4" rtl="0">
              <a:spcBef>
                <a:spcPts val="0"/>
              </a:spcBef>
              <a:buNone/>
              <a:defRPr>
                <a:solidFill>
                  <a:schemeClr val="lt1"/>
                </a:solidFill>
              </a:defRPr>
            </a:lvl5pPr>
            <a:lvl6pPr lvl="5" rtl="0">
              <a:spcBef>
                <a:spcPts val="0"/>
              </a:spcBef>
              <a:buNone/>
              <a:defRPr>
                <a:solidFill>
                  <a:schemeClr val="lt1"/>
                </a:solidFill>
              </a:defRPr>
            </a:lvl6pPr>
            <a:lvl7pPr lvl="6" rtl="0">
              <a:spcBef>
                <a:spcPts val="0"/>
              </a:spcBef>
              <a:buNone/>
              <a:defRPr>
                <a:solidFill>
                  <a:schemeClr val="lt1"/>
                </a:solidFill>
              </a:defRPr>
            </a:lvl7pPr>
            <a:lvl8pPr lvl="7" rtl="0">
              <a:spcBef>
                <a:spcPts val="0"/>
              </a:spcBef>
              <a:buNone/>
              <a:defRPr>
                <a:solidFill>
                  <a:schemeClr val="lt1"/>
                </a:solidFill>
              </a:defRPr>
            </a:lvl8pPr>
            <a:lvl9pPr lvl="8" rtl="0">
              <a:spcBef>
                <a:spcPts val="0"/>
              </a:spcBef>
              <a:buNone/>
              <a:defRPr>
                <a:solidFill>
                  <a:schemeClr val="lt1"/>
                </a:solidFill>
              </a:defRPr>
            </a:lvl9pPr>
          </a:lstStyle>
          <a:p>
            <a:pPr marL="0" lvl="0" indent="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5" name="Shape 15"/>
        <p:cNvGrpSpPr/>
        <p:nvPr/>
      </p:nvGrpSpPr>
      <p:grpSpPr>
        <a:xfrm>
          <a:off x="0" y="0"/>
          <a:ext cx="0" cy="0"/>
          <a:chOff x="0" y="0"/>
          <a:chExt cx="0" cy="0"/>
        </a:xfrm>
      </p:grpSpPr>
      <p:sp>
        <p:nvSpPr>
          <p:cNvPr id="16" name="Shape 16"/>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p>
        </p:txBody>
      </p:sp>
      <p:sp>
        <p:nvSpPr>
          <p:cNvPr id="17" name="Shape 17"/>
          <p:cNvSpPr txBox="1"/>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4800"/>
              <a:buFont typeface="Playfair Display" panose="00000500000000000000"/>
              <a:buNone/>
              <a:defRPr sz="4800" b="1">
                <a:latin typeface="Playfair Display" panose="00000500000000000000"/>
                <a:ea typeface="Playfair Display" panose="00000500000000000000"/>
                <a:cs typeface="Playfair Display" panose="00000500000000000000"/>
                <a:sym typeface="Playfair Display" panose="00000500000000000000"/>
              </a:defRPr>
            </a:lvl1pPr>
            <a:lvl2pPr lvl="1" algn="ctr">
              <a:spcBef>
                <a:spcPts val="0"/>
              </a:spcBef>
              <a:spcAft>
                <a:spcPts val="0"/>
              </a:spcAft>
              <a:buSzPts val="4800"/>
              <a:buFont typeface="Playfair Display" panose="00000500000000000000"/>
              <a:buNone/>
              <a:defRPr sz="4800" b="1">
                <a:latin typeface="Playfair Display" panose="00000500000000000000"/>
                <a:ea typeface="Playfair Display" panose="00000500000000000000"/>
                <a:cs typeface="Playfair Display" panose="00000500000000000000"/>
                <a:sym typeface="Playfair Display" panose="00000500000000000000"/>
              </a:defRPr>
            </a:lvl2pPr>
            <a:lvl3pPr lvl="2" algn="ctr">
              <a:spcBef>
                <a:spcPts val="0"/>
              </a:spcBef>
              <a:spcAft>
                <a:spcPts val="0"/>
              </a:spcAft>
              <a:buSzPts val="4800"/>
              <a:buFont typeface="Playfair Display" panose="00000500000000000000"/>
              <a:buNone/>
              <a:defRPr sz="4800" b="1">
                <a:latin typeface="Playfair Display" panose="00000500000000000000"/>
                <a:ea typeface="Playfair Display" panose="00000500000000000000"/>
                <a:cs typeface="Playfair Display" panose="00000500000000000000"/>
                <a:sym typeface="Playfair Display" panose="00000500000000000000"/>
              </a:defRPr>
            </a:lvl3pPr>
            <a:lvl4pPr lvl="3" algn="ctr">
              <a:spcBef>
                <a:spcPts val="0"/>
              </a:spcBef>
              <a:spcAft>
                <a:spcPts val="0"/>
              </a:spcAft>
              <a:buSzPts val="4800"/>
              <a:buFont typeface="Playfair Display" panose="00000500000000000000"/>
              <a:buNone/>
              <a:defRPr sz="4800" b="1">
                <a:latin typeface="Playfair Display" panose="00000500000000000000"/>
                <a:ea typeface="Playfair Display" panose="00000500000000000000"/>
                <a:cs typeface="Playfair Display" panose="00000500000000000000"/>
                <a:sym typeface="Playfair Display" panose="00000500000000000000"/>
              </a:defRPr>
            </a:lvl4pPr>
            <a:lvl5pPr lvl="4" algn="ctr">
              <a:spcBef>
                <a:spcPts val="0"/>
              </a:spcBef>
              <a:spcAft>
                <a:spcPts val="0"/>
              </a:spcAft>
              <a:buSzPts val="4800"/>
              <a:buFont typeface="Playfair Display" panose="00000500000000000000"/>
              <a:buNone/>
              <a:defRPr sz="4800" b="1">
                <a:latin typeface="Playfair Display" panose="00000500000000000000"/>
                <a:ea typeface="Playfair Display" panose="00000500000000000000"/>
                <a:cs typeface="Playfair Display" panose="00000500000000000000"/>
                <a:sym typeface="Playfair Display" panose="00000500000000000000"/>
              </a:defRPr>
            </a:lvl5pPr>
            <a:lvl6pPr lvl="5" algn="ctr">
              <a:spcBef>
                <a:spcPts val="0"/>
              </a:spcBef>
              <a:spcAft>
                <a:spcPts val="0"/>
              </a:spcAft>
              <a:buSzPts val="4800"/>
              <a:buFont typeface="Playfair Display" panose="00000500000000000000"/>
              <a:buNone/>
              <a:defRPr sz="4800" b="1">
                <a:latin typeface="Playfair Display" panose="00000500000000000000"/>
                <a:ea typeface="Playfair Display" panose="00000500000000000000"/>
                <a:cs typeface="Playfair Display" panose="00000500000000000000"/>
                <a:sym typeface="Playfair Display" panose="00000500000000000000"/>
              </a:defRPr>
            </a:lvl6pPr>
            <a:lvl7pPr lvl="6" algn="ctr">
              <a:spcBef>
                <a:spcPts val="0"/>
              </a:spcBef>
              <a:spcAft>
                <a:spcPts val="0"/>
              </a:spcAft>
              <a:buSzPts val="4800"/>
              <a:buFont typeface="Playfair Display" panose="00000500000000000000"/>
              <a:buNone/>
              <a:defRPr sz="4800" b="1">
                <a:latin typeface="Playfair Display" panose="00000500000000000000"/>
                <a:ea typeface="Playfair Display" panose="00000500000000000000"/>
                <a:cs typeface="Playfair Display" panose="00000500000000000000"/>
                <a:sym typeface="Playfair Display" panose="00000500000000000000"/>
              </a:defRPr>
            </a:lvl7pPr>
            <a:lvl8pPr lvl="7" algn="ctr">
              <a:spcBef>
                <a:spcPts val="0"/>
              </a:spcBef>
              <a:spcAft>
                <a:spcPts val="0"/>
              </a:spcAft>
              <a:buSzPts val="4800"/>
              <a:buFont typeface="Playfair Display" panose="00000500000000000000"/>
              <a:buNone/>
              <a:defRPr sz="4800" b="1">
                <a:latin typeface="Playfair Display" panose="00000500000000000000"/>
                <a:ea typeface="Playfair Display" panose="00000500000000000000"/>
                <a:cs typeface="Playfair Display" panose="00000500000000000000"/>
                <a:sym typeface="Playfair Display" panose="00000500000000000000"/>
              </a:defRPr>
            </a:lvl8pPr>
            <a:lvl9pPr lvl="8" algn="ctr">
              <a:spcBef>
                <a:spcPts val="0"/>
              </a:spcBef>
              <a:spcAft>
                <a:spcPts val="0"/>
              </a:spcAft>
              <a:buSzPts val="4800"/>
              <a:buFont typeface="Playfair Display" panose="00000500000000000000"/>
              <a:buNone/>
              <a:defRPr sz="4800" b="1">
                <a:latin typeface="Playfair Display" panose="00000500000000000000"/>
                <a:ea typeface="Playfair Display" panose="00000500000000000000"/>
                <a:cs typeface="Playfair Display" panose="00000500000000000000"/>
                <a:sym typeface="Playfair Display" panose="00000500000000000000"/>
              </a:defRPr>
            </a:lvl9pPr>
          </a:lstStyle>
          <a:p/>
        </p:txBody>
      </p:sp>
      <p:sp>
        <p:nvSpPr>
          <p:cNvPr id="18" name="Shape 18"/>
          <p:cNvSpPr txBox="1"/>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94" name="Shape 94"/>
        <p:cNvGrpSpPr/>
        <p:nvPr/>
      </p:nvGrpSpPr>
      <p:grpSpPr>
        <a:xfrm>
          <a:off x="0" y="0"/>
          <a:ext cx="0" cy="0"/>
          <a:chOff x="0" y="0"/>
          <a:chExt cx="0" cy="0"/>
        </a:xfrm>
      </p:grpSpPr>
      <p:sp>
        <p:nvSpPr>
          <p:cNvPr id="95" name="Shape 95"/>
          <p:cNvSpPr txBox="1"/>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p:txBody>
      </p:sp>
      <p:sp>
        <p:nvSpPr>
          <p:cNvPr id="96" name="Shape 96"/>
          <p:cNvSpPr txBox="1"/>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97" name="Shape 97"/>
        <p:cNvGrpSpPr/>
        <p:nvPr/>
      </p:nvGrpSpPr>
      <p:grpSpPr>
        <a:xfrm>
          <a:off x="0" y="0"/>
          <a:ext cx="0" cy="0"/>
          <a:chOff x="0" y="0"/>
          <a:chExt cx="0" cy="0"/>
        </a:xfrm>
      </p:grpSpPr>
      <p:sp>
        <p:nvSpPr>
          <p:cNvPr id="98" name="Shape 98"/>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p>
        </p:txBody>
      </p:sp>
      <p:sp>
        <p:nvSpPr>
          <p:cNvPr id="99" name="Shape 99"/>
          <p:cNvSpPr txBox="1"/>
          <p:nvPr>
            <p:ph type="title"/>
          </p:nvPr>
        </p:nvSpPr>
        <p:spPr>
          <a:xfrm>
            <a:off x="311700" y="1233100"/>
            <a:ext cx="8520600" cy="1610100"/>
          </a:xfrm>
          <a:prstGeom prst="rect">
            <a:avLst/>
          </a:prstGeom>
        </p:spPr>
        <p:txBody>
          <a:bodyPr spcFirstLastPara="1" wrap="square" lIns="91425" tIns="91425" rIns="91425" bIns="91425" anchor="b" anchorCtr="0"/>
          <a:lstStyle>
            <a:lvl1pPr lvl="0" algn="ctr" rtl="0">
              <a:spcBef>
                <a:spcPts val="0"/>
              </a:spcBef>
              <a:spcAft>
                <a:spcPts val="0"/>
              </a:spcAft>
              <a:buSzPts val="10000"/>
              <a:buFont typeface="Lato" panose="020F0502020204030203"/>
              <a:buNone/>
              <a:defRPr sz="10000">
                <a:latin typeface="Lato" panose="020F0502020204030203"/>
                <a:ea typeface="Lato" panose="020F0502020204030203"/>
                <a:cs typeface="Lato" panose="020F0502020204030203"/>
                <a:sym typeface="Lato" panose="020F0502020204030203"/>
              </a:defRPr>
            </a:lvl1pPr>
            <a:lvl2pPr lvl="1" algn="ctr" rtl="0">
              <a:spcBef>
                <a:spcPts val="0"/>
              </a:spcBef>
              <a:spcAft>
                <a:spcPts val="0"/>
              </a:spcAft>
              <a:buSzPts val="10000"/>
              <a:buFont typeface="Lato" panose="020F0502020204030203"/>
              <a:buNone/>
              <a:defRPr sz="10000">
                <a:latin typeface="Lato" panose="020F0502020204030203"/>
                <a:ea typeface="Lato" panose="020F0502020204030203"/>
                <a:cs typeface="Lato" panose="020F0502020204030203"/>
                <a:sym typeface="Lato" panose="020F0502020204030203"/>
              </a:defRPr>
            </a:lvl2pPr>
            <a:lvl3pPr lvl="2" algn="ctr" rtl="0">
              <a:spcBef>
                <a:spcPts val="0"/>
              </a:spcBef>
              <a:spcAft>
                <a:spcPts val="0"/>
              </a:spcAft>
              <a:buSzPts val="10000"/>
              <a:buFont typeface="Lato" panose="020F0502020204030203"/>
              <a:buNone/>
              <a:defRPr sz="10000">
                <a:latin typeface="Lato" panose="020F0502020204030203"/>
                <a:ea typeface="Lato" panose="020F0502020204030203"/>
                <a:cs typeface="Lato" panose="020F0502020204030203"/>
                <a:sym typeface="Lato" panose="020F0502020204030203"/>
              </a:defRPr>
            </a:lvl3pPr>
            <a:lvl4pPr lvl="3" algn="ctr" rtl="0">
              <a:spcBef>
                <a:spcPts val="0"/>
              </a:spcBef>
              <a:spcAft>
                <a:spcPts val="0"/>
              </a:spcAft>
              <a:buSzPts val="10000"/>
              <a:buFont typeface="Lato" panose="020F0502020204030203"/>
              <a:buNone/>
              <a:defRPr sz="10000">
                <a:latin typeface="Lato" panose="020F0502020204030203"/>
                <a:ea typeface="Lato" panose="020F0502020204030203"/>
                <a:cs typeface="Lato" panose="020F0502020204030203"/>
                <a:sym typeface="Lato" panose="020F0502020204030203"/>
              </a:defRPr>
            </a:lvl4pPr>
            <a:lvl5pPr lvl="4" algn="ctr" rtl="0">
              <a:spcBef>
                <a:spcPts val="0"/>
              </a:spcBef>
              <a:spcAft>
                <a:spcPts val="0"/>
              </a:spcAft>
              <a:buSzPts val="10000"/>
              <a:buFont typeface="Lato" panose="020F0502020204030203"/>
              <a:buNone/>
              <a:defRPr sz="10000">
                <a:latin typeface="Lato" panose="020F0502020204030203"/>
                <a:ea typeface="Lato" panose="020F0502020204030203"/>
                <a:cs typeface="Lato" panose="020F0502020204030203"/>
                <a:sym typeface="Lato" panose="020F0502020204030203"/>
              </a:defRPr>
            </a:lvl5pPr>
            <a:lvl6pPr lvl="5" algn="ctr" rtl="0">
              <a:spcBef>
                <a:spcPts val="0"/>
              </a:spcBef>
              <a:spcAft>
                <a:spcPts val="0"/>
              </a:spcAft>
              <a:buSzPts val="10000"/>
              <a:buFont typeface="Lato" panose="020F0502020204030203"/>
              <a:buNone/>
              <a:defRPr sz="10000">
                <a:latin typeface="Lato" panose="020F0502020204030203"/>
                <a:ea typeface="Lato" panose="020F0502020204030203"/>
                <a:cs typeface="Lato" panose="020F0502020204030203"/>
                <a:sym typeface="Lato" panose="020F0502020204030203"/>
              </a:defRPr>
            </a:lvl6pPr>
            <a:lvl7pPr lvl="6" algn="ctr" rtl="0">
              <a:spcBef>
                <a:spcPts val="0"/>
              </a:spcBef>
              <a:spcAft>
                <a:spcPts val="0"/>
              </a:spcAft>
              <a:buSzPts val="10000"/>
              <a:buFont typeface="Lato" panose="020F0502020204030203"/>
              <a:buNone/>
              <a:defRPr sz="10000">
                <a:latin typeface="Lato" panose="020F0502020204030203"/>
                <a:ea typeface="Lato" panose="020F0502020204030203"/>
                <a:cs typeface="Lato" panose="020F0502020204030203"/>
                <a:sym typeface="Lato" panose="020F0502020204030203"/>
              </a:defRPr>
            </a:lvl7pPr>
            <a:lvl8pPr lvl="7" algn="ctr" rtl="0">
              <a:spcBef>
                <a:spcPts val="0"/>
              </a:spcBef>
              <a:spcAft>
                <a:spcPts val="0"/>
              </a:spcAft>
              <a:buSzPts val="10000"/>
              <a:buFont typeface="Lato" panose="020F0502020204030203"/>
              <a:buNone/>
              <a:defRPr sz="10000">
                <a:latin typeface="Lato" panose="020F0502020204030203"/>
                <a:ea typeface="Lato" panose="020F0502020204030203"/>
                <a:cs typeface="Lato" panose="020F0502020204030203"/>
                <a:sym typeface="Lato" panose="020F0502020204030203"/>
              </a:defRPr>
            </a:lvl8pPr>
            <a:lvl9pPr lvl="8" algn="ctr" rtl="0">
              <a:spcBef>
                <a:spcPts val="0"/>
              </a:spcBef>
              <a:spcAft>
                <a:spcPts val="0"/>
              </a:spcAft>
              <a:buSzPts val="10000"/>
              <a:buFont typeface="Lato" panose="020F0502020204030203"/>
              <a:buNone/>
              <a:defRPr sz="10000">
                <a:latin typeface="Lato" panose="020F0502020204030203"/>
                <a:ea typeface="Lato" panose="020F0502020204030203"/>
                <a:cs typeface="Lato" panose="020F0502020204030203"/>
                <a:sym typeface="Lato" panose="020F0502020204030203"/>
              </a:defRPr>
            </a:lvl9pPr>
          </a:lstStyle>
          <a:p/>
        </p:txBody>
      </p:sp>
      <p:sp>
        <p:nvSpPr>
          <p:cNvPr id="100" name="Shape 100"/>
          <p:cNvSpPr txBox="1"/>
          <p:nvPr>
            <p:ph type="body" idx="1"/>
          </p:nvPr>
        </p:nvSpPr>
        <p:spPr>
          <a:xfrm>
            <a:off x="311700" y="2919450"/>
            <a:ext cx="8520600" cy="10716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p:txBody>
      </p:sp>
      <p:sp>
        <p:nvSpPr>
          <p:cNvPr id="101" name="Shape 101"/>
          <p:cNvSpPr txBox="1"/>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02" name="Shape 102"/>
        <p:cNvGrpSpPr/>
        <p:nvPr/>
      </p:nvGrpSpPr>
      <p:grpSpPr>
        <a:xfrm>
          <a:off x="0" y="0"/>
          <a:ext cx="0" cy="0"/>
          <a:chOff x="0" y="0"/>
          <a:chExt cx="0" cy="0"/>
        </a:xfrm>
      </p:grpSpPr>
      <p:sp>
        <p:nvSpPr>
          <p:cNvPr id="103" name="Shape 103"/>
          <p:cNvSpPr txBox="1"/>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9" name="Shape 19"/>
        <p:cNvGrpSpPr/>
        <p:nvPr/>
      </p:nvGrpSpPr>
      <p:grpSpPr>
        <a:xfrm>
          <a:off x="0" y="0"/>
          <a:ext cx="0" cy="0"/>
          <a:chOff x="0" y="0"/>
          <a:chExt cx="0" cy="0"/>
        </a:xfrm>
      </p:grpSpPr>
      <p:sp>
        <p:nvSpPr>
          <p:cNvPr id="20" name="Shape 20"/>
          <p:cNvSpPr txBox="1"/>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Shape 21"/>
          <p:cNvSpPr txBox="1"/>
          <p:nvPr>
            <p:ph type="body" idx="1"/>
          </p:nvPr>
        </p:nvSpPr>
        <p:spPr>
          <a:xfrm>
            <a:off x="311700" y="1234075"/>
            <a:ext cx="8520600" cy="33348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p:txBody>
      </p:sp>
      <p:sp>
        <p:nvSpPr>
          <p:cNvPr id="22" name="Shape 22"/>
          <p:cNvSpPr txBox="1"/>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Shape 25"/>
          <p:cNvSpPr txBox="1"/>
          <p:nvPr>
            <p:ph type="body" idx="1"/>
          </p:nvPr>
        </p:nvSpPr>
        <p:spPr>
          <a:xfrm>
            <a:off x="311700" y="1234050"/>
            <a:ext cx="3999900" cy="33348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p:txBody>
      </p:sp>
      <p:sp>
        <p:nvSpPr>
          <p:cNvPr id="26" name="Shape 26"/>
          <p:cNvSpPr txBox="1"/>
          <p:nvPr>
            <p:ph type="body" idx="2"/>
          </p:nvPr>
        </p:nvSpPr>
        <p:spPr>
          <a:xfrm>
            <a:off x="4832400" y="1234050"/>
            <a:ext cx="3999900" cy="33348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p:txBody>
      </p:sp>
      <p:sp>
        <p:nvSpPr>
          <p:cNvPr id="27" name="Shape 27"/>
          <p:cNvSpPr txBox="1"/>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Shape 30"/>
          <p:cNvSpPr txBox="1"/>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Shape 33"/>
          <p:cNvSpPr txBox="1"/>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p:txBody>
      </p:sp>
      <p:sp>
        <p:nvSpPr>
          <p:cNvPr id="34" name="Shape 34"/>
          <p:cNvSpPr txBox="1"/>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5400"/>
              <a:buFont typeface="Playfair Display" panose="00000500000000000000"/>
              <a:buNone/>
              <a:defRPr sz="5400">
                <a:solidFill>
                  <a:schemeClr val="lt1"/>
                </a:solidFill>
                <a:latin typeface="Playfair Display" panose="00000500000000000000"/>
                <a:ea typeface="Playfair Display" panose="00000500000000000000"/>
                <a:cs typeface="Playfair Display" panose="00000500000000000000"/>
                <a:sym typeface="Playfair Display" panose="00000500000000000000"/>
              </a:defRPr>
            </a:lvl1pPr>
            <a:lvl2pPr lvl="1">
              <a:spcBef>
                <a:spcPts val="0"/>
              </a:spcBef>
              <a:spcAft>
                <a:spcPts val="0"/>
              </a:spcAft>
              <a:buClr>
                <a:schemeClr val="lt1"/>
              </a:buClr>
              <a:buSzPts val="5400"/>
              <a:buFont typeface="Playfair Display" panose="00000500000000000000"/>
              <a:buNone/>
              <a:defRPr sz="5400">
                <a:solidFill>
                  <a:schemeClr val="lt1"/>
                </a:solidFill>
                <a:latin typeface="Playfair Display" panose="00000500000000000000"/>
                <a:ea typeface="Playfair Display" panose="00000500000000000000"/>
                <a:cs typeface="Playfair Display" panose="00000500000000000000"/>
                <a:sym typeface="Playfair Display" panose="00000500000000000000"/>
              </a:defRPr>
            </a:lvl2pPr>
            <a:lvl3pPr lvl="2">
              <a:spcBef>
                <a:spcPts val="0"/>
              </a:spcBef>
              <a:spcAft>
                <a:spcPts val="0"/>
              </a:spcAft>
              <a:buClr>
                <a:schemeClr val="lt1"/>
              </a:buClr>
              <a:buSzPts val="5400"/>
              <a:buFont typeface="Playfair Display" panose="00000500000000000000"/>
              <a:buNone/>
              <a:defRPr sz="5400">
                <a:solidFill>
                  <a:schemeClr val="lt1"/>
                </a:solidFill>
                <a:latin typeface="Playfair Display" panose="00000500000000000000"/>
                <a:ea typeface="Playfair Display" panose="00000500000000000000"/>
                <a:cs typeface="Playfair Display" panose="00000500000000000000"/>
                <a:sym typeface="Playfair Display" panose="00000500000000000000"/>
              </a:defRPr>
            </a:lvl3pPr>
            <a:lvl4pPr lvl="3">
              <a:spcBef>
                <a:spcPts val="0"/>
              </a:spcBef>
              <a:spcAft>
                <a:spcPts val="0"/>
              </a:spcAft>
              <a:buClr>
                <a:schemeClr val="lt1"/>
              </a:buClr>
              <a:buSzPts val="5400"/>
              <a:buFont typeface="Playfair Display" panose="00000500000000000000"/>
              <a:buNone/>
              <a:defRPr sz="5400">
                <a:solidFill>
                  <a:schemeClr val="lt1"/>
                </a:solidFill>
                <a:latin typeface="Playfair Display" panose="00000500000000000000"/>
                <a:ea typeface="Playfair Display" panose="00000500000000000000"/>
                <a:cs typeface="Playfair Display" panose="00000500000000000000"/>
                <a:sym typeface="Playfair Display" panose="00000500000000000000"/>
              </a:defRPr>
            </a:lvl4pPr>
            <a:lvl5pPr lvl="4">
              <a:spcBef>
                <a:spcPts val="0"/>
              </a:spcBef>
              <a:spcAft>
                <a:spcPts val="0"/>
              </a:spcAft>
              <a:buClr>
                <a:schemeClr val="lt1"/>
              </a:buClr>
              <a:buSzPts val="5400"/>
              <a:buFont typeface="Playfair Display" panose="00000500000000000000"/>
              <a:buNone/>
              <a:defRPr sz="5400">
                <a:solidFill>
                  <a:schemeClr val="lt1"/>
                </a:solidFill>
                <a:latin typeface="Playfair Display" panose="00000500000000000000"/>
                <a:ea typeface="Playfair Display" panose="00000500000000000000"/>
                <a:cs typeface="Playfair Display" panose="00000500000000000000"/>
                <a:sym typeface="Playfair Display" panose="00000500000000000000"/>
              </a:defRPr>
            </a:lvl5pPr>
            <a:lvl6pPr lvl="5">
              <a:spcBef>
                <a:spcPts val="0"/>
              </a:spcBef>
              <a:spcAft>
                <a:spcPts val="0"/>
              </a:spcAft>
              <a:buClr>
                <a:schemeClr val="lt1"/>
              </a:buClr>
              <a:buSzPts val="5400"/>
              <a:buFont typeface="Playfair Display" panose="00000500000000000000"/>
              <a:buNone/>
              <a:defRPr sz="5400">
                <a:solidFill>
                  <a:schemeClr val="lt1"/>
                </a:solidFill>
                <a:latin typeface="Playfair Display" panose="00000500000000000000"/>
                <a:ea typeface="Playfair Display" panose="00000500000000000000"/>
                <a:cs typeface="Playfair Display" panose="00000500000000000000"/>
                <a:sym typeface="Playfair Display" panose="00000500000000000000"/>
              </a:defRPr>
            </a:lvl6pPr>
            <a:lvl7pPr lvl="6">
              <a:spcBef>
                <a:spcPts val="0"/>
              </a:spcBef>
              <a:spcAft>
                <a:spcPts val="0"/>
              </a:spcAft>
              <a:buClr>
                <a:schemeClr val="lt1"/>
              </a:buClr>
              <a:buSzPts val="5400"/>
              <a:buFont typeface="Playfair Display" panose="00000500000000000000"/>
              <a:buNone/>
              <a:defRPr sz="5400">
                <a:solidFill>
                  <a:schemeClr val="lt1"/>
                </a:solidFill>
                <a:latin typeface="Playfair Display" panose="00000500000000000000"/>
                <a:ea typeface="Playfair Display" panose="00000500000000000000"/>
                <a:cs typeface="Playfair Display" panose="00000500000000000000"/>
                <a:sym typeface="Playfair Display" panose="00000500000000000000"/>
              </a:defRPr>
            </a:lvl7pPr>
            <a:lvl8pPr lvl="7">
              <a:spcBef>
                <a:spcPts val="0"/>
              </a:spcBef>
              <a:spcAft>
                <a:spcPts val="0"/>
              </a:spcAft>
              <a:buClr>
                <a:schemeClr val="lt1"/>
              </a:buClr>
              <a:buSzPts val="5400"/>
              <a:buFont typeface="Playfair Display" panose="00000500000000000000"/>
              <a:buNone/>
              <a:defRPr sz="5400">
                <a:solidFill>
                  <a:schemeClr val="lt1"/>
                </a:solidFill>
                <a:latin typeface="Playfair Display" panose="00000500000000000000"/>
                <a:ea typeface="Playfair Display" panose="00000500000000000000"/>
                <a:cs typeface="Playfair Display" panose="00000500000000000000"/>
                <a:sym typeface="Playfair Display" panose="00000500000000000000"/>
              </a:defRPr>
            </a:lvl8pPr>
            <a:lvl9pPr lvl="8">
              <a:spcBef>
                <a:spcPts val="0"/>
              </a:spcBef>
              <a:spcAft>
                <a:spcPts val="0"/>
              </a:spcAft>
              <a:buClr>
                <a:schemeClr val="lt1"/>
              </a:buClr>
              <a:buSzPts val="5400"/>
              <a:buFont typeface="Playfair Display" panose="00000500000000000000"/>
              <a:buNone/>
              <a:defRPr sz="5400">
                <a:solidFill>
                  <a:schemeClr val="lt1"/>
                </a:solidFill>
                <a:latin typeface="Playfair Display" panose="00000500000000000000"/>
                <a:ea typeface="Playfair Display" panose="00000500000000000000"/>
                <a:cs typeface="Playfair Display" panose="00000500000000000000"/>
                <a:sym typeface="Playfair Display" panose="00000500000000000000"/>
              </a:defRPr>
            </a:lvl9pPr>
          </a:lstStyle>
          <a:p/>
        </p:txBody>
      </p:sp>
      <p:sp>
        <p:nvSpPr>
          <p:cNvPr id="37" name="Shape 37"/>
          <p:cNvSpPr txBox="1"/>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p>
        </p:txBody>
      </p:sp>
      <p:cxnSp>
        <p:nvCxnSpPr>
          <p:cNvPr id="40" name="Shape 40"/>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Shape 41"/>
          <p:cNvSpPr txBox="1"/>
          <p:nvPr>
            <p:ph type="title"/>
          </p:nvPr>
        </p:nvSpPr>
        <p:spPr>
          <a:xfrm>
            <a:off x="265500" y="1081675"/>
            <a:ext cx="4045200" cy="17862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Shape 42"/>
          <p:cNvSpPr txBox="1"/>
          <p:nvPr>
            <p:ph type="subTitle" idx="1"/>
          </p:nvPr>
        </p:nvSpPr>
        <p:spPr>
          <a:xfrm>
            <a:off x="265500" y="29214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Shape 43"/>
          <p:cNvSpPr txBox="1"/>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highlight>
                  <a:schemeClr val="lt1"/>
                </a:highlight>
              </a:defRPr>
            </a:lvl1pPr>
            <a:lvl2pPr marL="914400" lvl="1" indent="-317500">
              <a:spcBef>
                <a:spcPts val="1600"/>
              </a:spcBef>
              <a:spcAft>
                <a:spcPts val="0"/>
              </a:spcAft>
              <a:buSzPts val="1400"/>
              <a:buChar char="○"/>
              <a:defRPr>
                <a:highlight>
                  <a:schemeClr val="lt1"/>
                </a:highlight>
              </a:defRPr>
            </a:lvl2pPr>
            <a:lvl3pPr marL="1371600" lvl="2" indent="-317500">
              <a:spcBef>
                <a:spcPts val="1600"/>
              </a:spcBef>
              <a:spcAft>
                <a:spcPts val="0"/>
              </a:spcAft>
              <a:buSzPts val="1400"/>
              <a:buChar char="■"/>
              <a:defRPr>
                <a:highlight>
                  <a:schemeClr val="lt1"/>
                </a:highlight>
              </a:defRPr>
            </a:lvl3pPr>
            <a:lvl4pPr marL="1828800" lvl="3" indent="-317500">
              <a:spcBef>
                <a:spcPts val="1600"/>
              </a:spcBef>
              <a:spcAft>
                <a:spcPts val="0"/>
              </a:spcAft>
              <a:buSzPts val="1400"/>
              <a:buChar char="●"/>
              <a:defRPr>
                <a:highlight>
                  <a:schemeClr val="lt1"/>
                </a:highlight>
              </a:defRPr>
            </a:lvl4pPr>
            <a:lvl5pPr marL="2286000" lvl="4" indent="-317500">
              <a:spcBef>
                <a:spcPts val="1600"/>
              </a:spcBef>
              <a:spcAft>
                <a:spcPts val="0"/>
              </a:spcAft>
              <a:buSzPts val="1400"/>
              <a:buChar char="○"/>
              <a:defRPr>
                <a:highlight>
                  <a:schemeClr val="lt1"/>
                </a:highlight>
              </a:defRPr>
            </a:lvl5pPr>
            <a:lvl6pPr marL="2743200" lvl="5" indent="-317500">
              <a:spcBef>
                <a:spcPts val="1600"/>
              </a:spcBef>
              <a:spcAft>
                <a:spcPts val="0"/>
              </a:spcAft>
              <a:buSzPts val="1400"/>
              <a:buChar char="■"/>
              <a:defRPr>
                <a:highlight>
                  <a:schemeClr val="lt1"/>
                </a:highlight>
              </a:defRPr>
            </a:lvl6pPr>
            <a:lvl7pPr marL="3200400" lvl="6" indent="-317500">
              <a:spcBef>
                <a:spcPts val="1600"/>
              </a:spcBef>
              <a:spcAft>
                <a:spcPts val="0"/>
              </a:spcAft>
              <a:buSzPts val="1400"/>
              <a:buChar char="●"/>
              <a:defRPr>
                <a:highlight>
                  <a:schemeClr val="lt1"/>
                </a:highlight>
              </a:defRPr>
            </a:lvl7pPr>
            <a:lvl8pPr marL="3657600" lvl="7" indent="-317500">
              <a:spcBef>
                <a:spcPts val="1600"/>
              </a:spcBef>
              <a:spcAft>
                <a:spcPts val="0"/>
              </a:spcAft>
              <a:buSzPts val="1400"/>
              <a:buChar char="○"/>
              <a:defRPr>
                <a:highlight>
                  <a:schemeClr val="lt1"/>
                </a:highlight>
              </a:defRPr>
            </a:lvl8pPr>
            <a:lvl9pPr marL="4114800" lvl="8" indent="-317500">
              <a:spcBef>
                <a:spcPts val="1600"/>
              </a:spcBef>
              <a:spcAft>
                <a:spcPts val="1600"/>
              </a:spcAft>
              <a:buSzPts val="1400"/>
              <a:buChar char="■"/>
              <a:defRPr>
                <a:highlight>
                  <a:schemeClr val="lt1"/>
                </a:highlight>
              </a:defRPr>
            </a:lvl9pPr>
          </a:lstStyle>
          <a:p/>
        </p:txBody>
      </p:sp>
      <p:sp>
        <p:nvSpPr>
          <p:cNvPr id="44" name="Shape 44"/>
          <p:cNvSpPr txBox="1"/>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45" name="Shape 45"/>
        <p:cNvGrpSpPr/>
        <p:nvPr/>
      </p:nvGrpSpPr>
      <p:grpSpPr>
        <a:xfrm>
          <a:off x="0" y="0"/>
          <a:ext cx="0" cy="0"/>
          <a:chOff x="0" y="0"/>
          <a:chExt cx="0" cy="0"/>
        </a:xfrm>
      </p:grpSpPr>
      <p:sp>
        <p:nvSpPr>
          <p:cNvPr id="46" name="Shape 46"/>
          <p:cNvSpPr txBox="1"/>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highlight>
                  <a:schemeClr val="dk1"/>
                </a:highlight>
              </a:defRPr>
            </a:lvl1pPr>
          </a:lstStyle>
          <a:p/>
        </p:txBody>
      </p:sp>
      <p:sp>
        <p:nvSpPr>
          <p:cNvPr id="47" name="Shape 47"/>
          <p:cNvSpPr txBox="1"/>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GB"/>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Shape 7"/>
          <p:cNvSpPr txBox="1"/>
          <p:nvPr>
            <p:ph type="body" idx="1"/>
          </p:nvPr>
        </p:nvSpPr>
        <p:spPr>
          <a:xfrm>
            <a:off x="311700" y="1234075"/>
            <a:ext cx="8520600" cy="33348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Playfair Display" panose="00000500000000000000"/>
              <a:buChar char="●"/>
              <a:defRPr sz="1800">
                <a:solidFill>
                  <a:schemeClr val="dk2"/>
                </a:solidFill>
                <a:latin typeface="Playfair Display" panose="00000500000000000000"/>
                <a:ea typeface="Playfair Display" panose="00000500000000000000"/>
                <a:cs typeface="Playfair Display" panose="00000500000000000000"/>
                <a:sym typeface="Playfair Display" panose="00000500000000000000"/>
              </a:defRPr>
            </a:lvl1pPr>
            <a:lvl2pPr marL="914400" lvl="1" indent="-317500">
              <a:lnSpc>
                <a:spcPct val="115000"/>
              </a:lnSpc>
              <a:spcBef>
                <a:spcPts val="1600"/>
              </a:spcBef>
              <a:spcAft>
                <a:spcPts val="0"/>
              </a:spcAft>
              <a:buClr>
                <a:schemeClr val="dk2"/>
              </a:buClr>
              <a:buSzPts val="1400"/>
              <a:buFont typeface="Playfair Display" panose="00000500000000000000"/>
              <a:buChar char="○"/>
              <a:defRPr>
                <a:solidFill>
                  <a:schemeClr val="dk2"/>
                </a:solidFill>
                <a:latin typeface="Playfair Display" panose="00000500000000000000"/>
                <a:ea typeface="Playfair Display" panose="00000500000000000000"/>
                <a:cs typeface="Playfair Display" panose="00000500000000000000"/>
                <a:sym typeface="Playfair Display" panose="00000500000000000000"/>
              </a:defRPr>
            </a:lvl2pPr>
            <a:lvl3pPr marL="1371600" lvl="2" indent="-317500">
              <a:lnSpc>
                <a:spcPct val="115000"/>
              </a:lnSpc>
              <a:spcBef>
                <a:spcPts val="1600"/>
              </a:spcBef>
              <a:spcAft>
                <a:spcPts val="0"/>
              </a:spcAft>
              <a:buClr>
                <a:schemeClr val="dk2"/>
              </a:buClr>
              <a:buSzPts val="1400"/>
              <a:buFont typeface="Playfair Display" panose="00000500000000000000"/>
              <a:buChar char="■"/>
              <a:defRPr>
                <a:solidFill>
                  <a:schemeClr val="dk2"/>
                </a:solidFill>
                <a:latin typeface="Playfair Display" panose="00000500000000000000"/>
                <a:ea typeface="Playfair Display" panose="00000500000000000000"/>
                <a:cs typeface="Playfair Display" panose="00000500000000000000"/>
                <a:sym typeface="Playfair Display" panose="00000500000000000000"/>
              </a:defRPr>
            </a:lvl3pPr>
            <a:lvl4pPr marL="1828800" lvl="3" indent="-317500">
              <a:lnSpc>
                <a:spcPct val="115000"/>
              </a:lnSpc>
              <a:spcBef>
                <a:spcPts val="1600"/>
              </a:spcBef>
              <a:spcAft>
                <a:spcPts val="0"/>
              </a:spcAft>
              <a:buClr>
                <a:schemeClr val="dk2"/>
              </a:buClr>
              <a:buSzPts val="1400"/>
              <a:buFont typeface="Playfair Display" panose="00000500000000000000"/>
              <a:buChar char="●"/>
              <a:defRPr>
                <a:solidFill>
                  <a:schemeClr val="dk2"/>
                </a:solidFill>
                <a:latin typeface="Playfair Display" panose="00000500000000000000"/>
                <a:ea typeface="Playfair Display" panose="00000500000000000000"/>
                <a:cs typeface="Playfair Display" panose="00000500000000000000"/>
                <a:sym typeface="Playfair Display" panose="00000500000000000000"/>
              </a:defRPr>
            </a:lvl4pPr>
            <a:lvl5pPr marL="2286000" lvl="4" indent="-317500">
              <a:lnSpc>
                <a:spcPct val="115000"/>
              </a:lnSpc>
              <a:spcBef>
                <a:spcPts val="1600"/>
              </a:spcBef>
              <a:spcAft>
                <a:spcPts val="0"/>
              </a:spcAft>
              <a:buClr>
                <a:schemeClr val="dk2"/>
              </a:buClr>
              <a:buSzPts val="1400"/>
              <a:buFont typeface="Playfair Display" panose="00000500000000000000"/>
              <a:buChar char="○"/>
              <a:defRPr>
                <a:solidFill>
                  <a:schemeClr val="dk2"/>
                </a:solidFill>
                <a:latin typeface="Playfair Display" panose="00000500000000000000"/>
                <a:ea typeface="Playfair Display" panose="00000500000000000000"/>
                <a:cs typeface="Playfair Display" panose="00000500000000000000"/>
                <a:sym typeface="Playfair Display" panose="00000500000000000000"/>
              </a:defRPr>
            </a:lvl5pPr>
            <a:lvl6pPr marL="2743200" lvl="5" indent="-317500">
              <a:lnSpc>
                <a:spcPct val="115000"/>
              </a:lnSpc>
              <a:spcBef>
                <a:spcPts val="1600"/>
              </a:spcBef>
              <a:spcAft>
                <a:spcPts val="0"/>
              </a:spcAft>
              <a:buClr>
                <a:schemeClr val="dk2"/>
              </a:buClr>
              <a:buSzPts val="1400"/>
              <a:buFont typeface="Playfair Display" panose="00000500000000000000"/>
              <a:buChar char="■"/>
              <a:defRPr>
                <a:solidFill>
                  <a:schemeClr val="dk2"/>
                </a:solidFill>
                <a:latin typeface="Playfair Display" panose="00000500000000000000"/>
                <a:ea typeface="Playfair Display" panose="00000500000000000000"/>
                <a:cs typeface="Playfair Display" panose="00000500000000000000"/>
                <a:sym typeface="Playfair Display" panose="00000500000000000000"/>
              </a:defRPr>
            </a:lvl6pPr>
            <a:lvl7pPr marL="3200400" lvl="6" indent="-317500">
              <a:lnSpc>
                <a:spcPct val="115000"/>
              </a:lnSpc>
              <a:spcBef>
                <a:spcPts val="1600"/>
              </a:spcBef>
              <a:spcAft>
                <a:spcPts val="0"/>
              </a:spcAft>
              <a:buClr>
                <a:schemeClr val="dk2"/>
              </a:buClr>
              <a:buSzPts val="1400"/>
              <a:buFont typeface="Playfair Display" panose="00000500000000000000"/>
              <a:buChar char="●"/>
              <a:defRPr>
                <a:solidFill>
                  <a:schemeClr val="dk2"/>
                </a:solidFill>
                <a:latin typeface="Playfair Display" panose="00000500000000000000"/>
                <a:ea typeface="Playfair Display" panose="00000500000000000000"/>
                <a:cs typeface="Playfair Display" panose="00000500000000000000"/>
                <a:sym typeface="Playfair Display" panose="00000500000000000000"/>
              </a:defRPr>
            </a:lvl7pPr>
            <a:lvl8pPr marL="3657600" lvl="7" indent="-317500">
              <a:lnSpc>
                <a:spcPct val="115000"/>
              </a:lnSpc>
              <a:spcBef>
                <a:spcPts val="1600"/>
              </a:spcBef>
              <a:spcAft>
                <a:spcPts val="0"/>
              </a:spcAft>
              <a:buClr>
                <a:schemeClr val="dk2"/>
              </a:buClr>
              <a:buSzPts val="1400"/>
              <a:buFont typeface="Playfair Display" panose="00000500000000000000"/>
              <a:buChar char="○"/>
              <a:defRPr>
                <a:solidFill>
                  <a:schemeClr val="dk2"/>
                </a:solidFill>
                <a:latin typeface="Playfair Display" panose="00000500000000000000"/>
                <a:ea typeface="Playfair Display" panose="00000500000000000000"/>
                <a:cs typeface="Playfair Display" panose="00000500000000000000"/>
                <a:sym typeface="Playfair Display" panose="00000500000000000000"/>
              </a:defRPr>
            </a:lvl8pPr>
            <a:lvl9pPr marL="4114800" lvl="8" indent="-317500">
              <a:lnSpc>
                <a:spcPct val="115000"/>
              </a:lnSpc>
              <a:spcBef>
                <a:spcPts val="1600"/>
              </a:spcBef>
              <a:spcAft>
                <a:spcPts val="1600"/>
              </a:spcAft>
              <a:buClr>
                <a:schemeClr val="dk2"/>
              </a:buClr>
              <a:buSzPts val="1400"/>
              <a:buFont typeface="Playfair Display" panose="00000500000000000000"/>
              <a:buChar char="■"/>
              <a:defRPr>
                <a:solidFill>
                  <a:schemeClr val="dk2"/>
                </a:solidFill>
                <a:latin typeface="Playfair Display" panose="00000500000000000000"/>
                <a:ea typeface="Playfair Display" panose="00000500000000000000"/>
                <a:cs typeface="Playfair Display" panose="00000500000000000000"/>
                <a:sym typeface="Playfair Display" panose="00000500000000000000"/>
              </a:defRPr>
            </a:lvl9pPr>
          </a:lstStyle>
          <a:p/>
        </p:txBody>
      </p:sp>
      <p:sp>
        <p:nvSpPr>
          <p:cNvPr id="8" name="Shape 8"/>
          <p:cNvSpPr txBox="1"/>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dk2"/>
                </a:solidFill>
                <a:latin typeface="Playfair Display" panose="00000500000000000000"/>
                <a:ea typeface="Playfair Display" panose="00000500000000000000"/>
                <a:cs typeface="Playfair Display" panose="00000500000000000000"/>
                <a:sym typeface="Playfair Display" panose="00000500000000000000"/>
              </a:defRPr>
            </a:lvl1pPr>
            <a:lvl2pPr lvl="1" algn="r">
              <a:spcBef>
                <a:spcPts val="0"/>
              </a:spcBef>
              <a:buNone/>
              <a:defRPr sz="1000">
                <a:solidFill>
                  <a:schemeClr val="dk2"/>
                </a:solidFill>
                <a:latin typeface="Playfair Display" panose="00000500000000000000"/>
                <a:ea typeface="Playfair Display" panose="00000500000000000000"/>
                <a:cs typeface="Playfair Display" panose="00000500000000000000"/>
                <a:sym typeface="Playfair Display" panose="00000500000000000000"/>
              </a:defRPr>
            </a:lvl2pPr>
            <a:lvl3pPr lvl="2" algn="r">
              <a:spcBef>
                <a:spcPts val="0"/>
              </a:spcBef>
              <a:buNone/>
              <a:defRPr sz="1000">
                <a:solidFill>
                  <a:schemeClr val="dk2"/>
                </a:solidFill>
                <a:latin typeface="Playfair Display" panose="00000500000000000000"/>
                <a:ea typeface="Playfair Display" panose="00000500000000000000"/>
                <a:cs typeface="Playfair Display" panose="00000500000000000000"/>
                <a:sym typeface="Playfair Display" panose="00000500000000000000"/>
              </a:defRPr>
            </a:lvl3pPr>
            <a:lvl4pPr lvl="3" algn="r">
              <a:spcBef>
                <a:spcPts val="0"/>
              </a:spcBef>
              <a:buNone/>
              <a:defRPr sz="1000">
                <a:solidFill>
                  <a:schemeClr val="dk2"/>
                </a:solidFill>
                <a:latin typeface="Playfair Display" panose="00000500000000000000"/>
                <a:ea typeface="Playfair Display" panose="00000500000000000000"/>
                <a:cs typeface="Playfair Display" panose="00000500000000000000"/>
                <a:sym typeface="Playfair Display" panose="00000500000000000000"/>
              </a:defRPr>
            </a:lvl4pPr>
            <a:lvl5pPr lvl="4" algn="r">
              <a:spcBef>
                <a:spcPts val="0"/>
              </a:spcBef>
              <a:buNone/>
              <a:defRPr sz="1000">
                <a:solidFill>
                  <a:schemeClr val="dk2"/>
                </a:solidFill>
                <a:latin typeface="Playfair Display" panose="00000500000000000000"/>
                <a:ea typeface="Playfair Display" panose="00000500000000000000"/>
                <a:cs typeface="Playfair Display" panose="00000500000000000000"/>
                <a:sym typeface="Playfair Display" panose="00000500000000000000"/>
              </a:defRPr>
            </a:lvl5pPr>
            <a:lvl6pPr lvl="5" algn="r">
              <a:spcBef>
                <a:spcPts val="0"/>
              </a:spcBef>
              <a:buNone/>
              <a:defRPr sz="1000">
                <a:solidFill>
                  <a:schemeClr val="dk2"/>
                </a:solidFill>
                <a:latin typeface="Playfair Display" panose="00000500000000000000"/>
                <a:ea typeface="Playfair Display" panose="00000500000000000000"/>
                <a:cs typeface="Playfair Display" panose="00000500000000000000"/>
                <a:sym typeface="Playfair Display" panose="00000500000000000000"/>
              </a:defRPr>
            </a:lvl6pPr>
            <a:lvl7pPr lvl="6" algn="r">
              <a:spcBef>
                <a:spcPts val="0"/>
              </a:spcBef>
              <a:buNone/>
              <a:defRPr sz="1000">
                <a:solidFill>
                  <a:schemeClr val="dk2"/>
                </a:solidFill>
                <a:latin typeface="Playfair Display" panose="00000500000000000000"/>
                <a:ea typeface="Playfair Display" panose="00000500000000000000"/>
                <a:cs typeface="Playfair Display" panose="00000500000000000000"/>
                <a:sym typeface="Playfair Display" panose="00000500000000000000"/>
              </a:defRPr>
            </a:lvl7pPr>
            <a:lvl8pPr lvl="7" algn="r">
              <a:spcBef>
                <a:spcPts val="0"/>
              </a:spcBef>
              <a:buNone/>
              <a:defRPr sz="1000">
                <a:solidFill>
                  <a:schemeClr val="dk2"/>
                </a:solidFill>
                <a:latin typeface="Playfair Display" panose="00000500000000000000"/>
                <a:ea typeface="Playfair Display" panose="00000500000000000000"/>
                <a:cs typeface="Playfair Display" panose="00000500000000000000"/>
                <a:sym typeface="Playfair Display" panose="00000500000000000000"/>
              </a:defRPr>
            </a:lvl8pPr>
            <a:lvl9pPr lvl="8" algn="r">
              <a:spcBef>
                <a:spcPts val="0"/>
              </a:spcBef>
              <a:buNone/>
              <a:defRPr sz="1000">
                <a:solidFill>
                  <a:schemeClr val="dk2"/>
                </a:solidFill>
                <a:latin typeface="Playfair Display" panose="00000500000000000000"/>
                <a:ea typeface="Playfair Display" panose="00000500000000000000"/>
                <a:cs typeface="Playfair Display" panose="00000500000000000000"/>
                <a:sym typeface="Playfair Display" panose="00000500000000000000"/>
              </a:defRPr>
            </a:lvl9pPr>
          </a:lstStyle>
          <a:p>
            <a:pPr marL="0" lvl="0" indent="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4" name="Shape 54"/>
        <p:cNvGrpSpPr/>
        <p:nvPr/>
      </p:nvGrpSpPr>
      <p:grpSpPr>
        <a:xfrm>
          <a:off x="0" y="0"/>
          <a:ext cx="0" cy="0"/>
          <a:chOff x="0" y="0"/>
          <a:chExt cx="0" cy="0"/>
        </a:xfrm>
      </p:grpSpPr>
      <p:sp>
        <p:nvSpPr>
          <p:cNvPr id="55" name="Shape 55"/>
          <p:cNvSpPr txBox="1"/>
          <p:nvPr>
            <p:ph type="title"/>
          </p:nvPr>
        </p:nvSpPr>
        <p:spPr>
          <a:xfrm>
            <a:off x="311700" y="391350"/>
            <a:ext cx="8520600" cy="6261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3200"/>
              <a:buFont typeface="Playfair Display" panose="00000500000000000000"/>
              <a:buNone/>
              <a:defRPr sz="3200" b="1">
                <a:solidFill>
                  <a:schemeClr val="dk1"/>
                </a:solidFill>
                <a:latin typeface="Playfair Display" panose="00000500000000000000"/>
                <a:ea typeface="Playfair Display" panose="00000500000000000000"/>
                <a:cs typeface="Playfair Display" panose="00000500000000000000"/>
                <a:sym typeface="Playfair Display" panose="00000500000000000000"/>
              </a:defRPr>
            </a:lvl1pPr>
            <a:lvl2pPr lvl="1" rtl="0">
              <a:spcBef>
                <a:spcPts val="0"/>
              </a:spcBef>
              <a:spcAft>
                <a:spcPts val="0"/>
              </a:spcAft>
              <a:buClr>
                <a:schemeClr val="dk1"/>
              </a:buClr>
              <a:buSzPts val="3200"/>
              <a:buFont typeface="Playfair Display" panose="00000500000000000000"/>
              <a:buNone/>
              <a:defRPr sz="3200" b="1">
                <a:solidFill>
                  <a:schemeClr val="dk1"/>
                </a:solidFill>
                <a:latin typeface="Playfair Display" panose="00000500000000000000"/>
                <a:ea typeface="Playfair Display" panose="00000500000000000000"/>
                <a:cs typeface="Playfair Display" panose="00000500000000000000"/>
                <a:sym typeface="Playfair Display" panose="00000500000000000000"/>
              </a:defRPr>
            </a:lvl2pPr>
            <a:lvl3pPr lvl="2" rtl="0">
              <a:spcBef>
                <a:spcPts val="0"/>
              </a:spcBef>
              <a:spcAft>
                <a:spcPts val="0"/>
              </a:spcAft>
              <a:buClr>
                <a:schemeClr val="dk1"/>
              </a:buClr>
              <a:buSzPts val="3200"/>
              <a:buFont typeface="Playfair Display" panose="00000500000000000000"/>
              <a:buNone/>
              <a:defRPr sz="3200" b="1">
                <a:solidFill>
                  <a:schemeClr val="dk1"/>
                </a:solidFill>
                <a:latin typeface="Playfair Display" panose="00000500000000000000"/>
                <a:ea typeface="Playfair Display" panose="00000500000000000000"/>
                <a:cs typeface="Playfair Display" panose="00000500000000000000"/>
                <a:sym typeface="Playfair Display" panose="00000500000000000000"/>
              </a:defRPr>
            </a:lvl3pPr>
            <a:lvl4pPr lvl="3" rtl="0">
              <a:spcBef>
                <a:spcPts val="0"/>
              </a:spcBef>
              <a:spcAft>
                <a:spcPts val="0"/>
              </a:spcAft>
              <a:buClr>
                <a:schemeClr val="dk1"/>
              </a:buClr>
              <a:buSzPts val="3200"/>
              <a:buFont typeface="Playfair Display" panose="00000500000000000000"/>
              <a:buNone/>
              <a:defRPr sz="3200" b="1">
                <a:solidFill>
                  <a:schemeClr val="dk1"/>
                </a:solidFill>
                <a:latin typeface="Playfair Display" panose="00000500000000000000"/>
                <a:ea typeface="Playfair Display" panose="00000500000000000000"/>
                <a:cs typeface="Playfair Display" panose="00000500000000000000"/>
                <a:sym typeface="Playfair Display" panose="00000500000000000000"/>
              </a:defRPr>
            </a:lvl4pPr>
            <a:lvl5pPr lvl="4" rtl="0">
              <a:spcBef>
                <a:spcPts val="0"/>
              </a:spcBef>
              <a:spcAft>
                <a:spcPts val="0"/>
              </a:spcAft>
              <a:buClr>
                <a:schemeClr val="dk1"/>
              </a:buClr>
              <a:buSzPts val="3200"/>
              <a:buFont typeface="Playfair Display" panose="00000500000000000000"/>
              <a:buNone/>
              <a:defRPr sz="3200" b="1">
                <a:solidFill>
                  <a:schemeClr val="dk1"/>
                </a:solidFill>
                <a:latin typeface="Playfair Display" panose="00000500000000000000"/>
                <a:ea typeface="Playfair Display" panose="00000500000000000000"/>
                <a:cs typeface="Playfair Display" panose="00000500000000000000"/>
                <a:sym typeface="Playfair Display" panose="00000500000000000000"/>
              </a:defRPr>
            </a:lvl5pPr>
            <a:lvl6pPr lvl="5" rtl="0">
              <a:spcBef>
                <a:spcPts val="0"/>
              </a:spcBef>
              <a:spcAft>
                <a:spcPts val="0"/>
              </a:spcAft>
              <a:buClr>
                <a:schemeClr val="dk1"/>
              </a:buClr>
              <a:buSzPts val="3200"/>
              <a:buFont typeface="Playfair Display" panose="00000500000000000000"/>
              <a:buNone/>
              <a:defRPr sz="3200" b="1">
                <a:solidFill>
                  <a:schemeClr val="dk1"/>
                </a:solidFill>
                <a:latin typeface="Playfair Display" panose="00000500000000000000"/>
                <a:ea typeface="Playfair Display" panose="00000500000000000000"/>
                <a:cs typeface="Playfair Display" panose="00000500000000000000"/>
                <a:sym typeface="Playfair Display" panose="00000500000000000000"/>
              </a:defRPr>
            </a:lvl6pPr>
            <a:lvl7pPr lvl="6" rtl="0">
              <a:spcBef>
                <a:spcPts val="0"/>
              </a:spcBef>
              <a:spcAft>
                <a:spcPts val="0"/>
              </a:spcAft>
              <a:buClr>
                <a:schemeClr val="dk1"/>
              </a:buClr>
              <a:buSzPts val="3200"/>
              <a:buFont typeface="Playfair Display" panose="00000500000000000000"/>
              <a:buNone/>
              <a:defRPr sz="3200" b="1">
                <a:solidFill>
                  <a:schemeClr val="dk1"/>
                </a:solidFill>
                <a:latin typeface="Playfair Display" panose="00000500000000000000"/>
                <a:ea typeface="Playfair Display" panose="00000500000000000000"/>
                <a:cs typeface="Playfair Display" panose="00000500000000000000"/>
                <a:sym typeface="Playfair Display" panose="00000500000000000000"/>
              </a:defRPr>
            </a:lvl7pPr>
            <a:lvl8pPr lvl="7" rtl="0">
              <a:spcBef>
                <a:spcPts val="0"/>
              </a:spcBef>
              <a:spcAft>
                <a:spcPts val="0"/>
              </a:spcAft>
              <a:buClr>
                <a:schemeClr val="dk1"/>
              </a:buClr>
              <a:buSzPts val="3200"/>
              <a:buFont typeface="Playfair Display" panose="00000500000000000000"/>
              <a:buNone/>
              <a:defRPr sz="3200" b="1">
                <a:solidFill>
                  <a:schemeClr val="dk1"/>
                </a:solidFill>
                <a:latin typeface="Playfair Display" panose="00000500000000000000"/>
                <a:ea typeface="Playfair Display" panose="00000500000000000000"/>
                <a:cs typeface="Playfair Display" panose="00000500000000000000"/>
                <a:sym typeface="Playfair Display" panose="00000500000000000000"/>
              </a:defRPr>
            </a:lvl8pPr>
            <a:lvl9pPr lvl="8" rtl="0">
              <a:spcBef>
                <a:spcPts val="0"/>
              </a:spcBef>
              <a:spcAft>
                <a:spcPts val="0"/>
              </a:spcAft>
              <a:buClr>
                <a:schemeClr val="dk1"/>
              </a:buClr>
              <a:buSzPts val="3200"/>
              <a:buFont typeface="Playfair Display" panose="00000500000000000000"/>
              <a:buNone/>
              <a:defRPr sz="3200" b="1">
                <a:solidFill>
                  <a:schemeClr val="dk1"/>
                </a:solidFill>
                <a:latin typeface="Playfair Display" panose="00000500000000000000"/>
                <a:ea typeface="Playfair Display" panose="00000500000000000000"/>
                <a:cs typeface="Playfair Display" panose="00000500000000000000"/>
                <a:sym typeface="Playfair Display" panose="00000500000000000000"/>
              </a:defRPr>
            </a:lvl9pPr>
          </a:lstStyle>
          <a:p/>
        </p:txBody>
      </p:sp>
      <p:sp>
        <p:nvSpPr>
          <p:cNvPr id="56" name="Shape 56"/>
          <p:cNvSpPr txBox="1"/>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Font typeface="Lato" panose="020F0502020204030203"/>
              <a:buChar char="●"/>
              <a:defRPr sz="1800">
                <a:solidFill>
                  <a:schemeClr val="dk2"/>
                </a:solidFill>
                <a:latin typeface="Lato" panose="020F0502020204030203"/>
                <a:ea typeface="Lato" panose="020F0502020204030203"/>
                <a:cs typeface="Lato" panose="020F0502020204030203"/>
                <a:sym typeface="Lato" panose="020F0502020204030203"/>
              </a:defRPr>
            </a:lvl1pPr>
            <a:lvl2pPr marL="914400" lvl="1" indent="-317500" rtl="0">
              <a:lnSpc>
                <a:spcPct val="115000"/>
              </a:lnSpc>
              <a:spcBef>
                <a:spcPts val="1600"/>
              </a:spcBef>
              <a:spcAft>
                <a:spcPts val="0"/>
              </a:spcAft>
              <a:buClr>
                <a:schemeClr val="dk2"/>
              </a:buClr>
              <a:buSzPts val="1400"/>
              <a:buFont typeface="Lato" panose="020F0502020204030203"/>
              <a:buChar char="○"/>
              <a:defRPr>
                <a:solidFill>
                  <a:schemeClr val="dk2"/>
                </a:solidFill>
                <a:latin typeface="Lato" panose="020F0502020204030203"/>
                <a:ea typeface="Lato" panose="020F0502020204030203"/>
                <a:cs typeface="Lato" panose="020F0502020204030203"/>
                <a:sym typeface="Lato" panose="020F0502020204030203"/>
              </a:defRPr>
            </a:lvl2pPr>
            <a:lvl3pPr marL="1371600" lvl="2" indent="-317500" rtl="0">
              <a:lnSpc>
                <a:spcPct val="115000"/>
              </a:lnSpc>
              <a:spcBef>
                <a:spcPts val="1600"/>
              </a:spcBef>
              <a:spcAft>
                <a:spcPts val="0"/>
              </a:spcAft>
              <a:buClr>
                <a:schemeClr val="dk2"/>
              </a:buClr>
              <a:buSzPts val="1400"/>
              <a:buFont typeface="Lato" panose="020F0502020204030203"/>
              <a:buChar char="■"/>
              <a:defRPr>
                <a:solidFill>
                  <a:schemeClr val="dk2"/>
                </a:solidFill>
                <a:latin typeface="Lato" panose="020F0502020204030203"/>
                <a:ea typeface="Lato" panose="020F0502020204030203"/>
                <a:cs typeface="Lato" panose="020F0502020204030203"/>
                <a:sym typeface="Lato" panose="020F0502020204030203"/>
              </a:defRPr>
            </a:lvl3pPr>
            <a:lvl4pPr marL="1828800" lvl="3" indent="-317500" rtl="0">
              <a:lnSpc>
                <a:spcPct val="115000"/>
              </a:lnSpc>
              <a:spcBef>
                <a:spcPts val="1600"/>
              </a:spcBef>
              <a:spcAft>
                <a:spcPts val="0"/>
              </a:spcAft>
              <a:buClr>
                <a:schemeClr val="dk2"/>
              </a:buClr>
              <a:buSzPts val="1400"/>
              <a:buFont typeface="Lato" panose="020F0502020204030203"/>
              <a:buChar char="●"/>
              <a:defRPr>
                <a:solidFill>
                  <a:schemeClr val="dk2"/>
                </a:solidFill>
                <a:latin typeface="Lato" panose="020F0502020204030203"/>
                <a:ea typeface="Lato" panose="020F0502020204030203"/>
                <a:cs typeface="Lato" panose="020F0502020204030203"/>
                <a:sym typeface="Lato" panose="020F0502020204030203"/>
              </a:defRPr>
            </a:lvl4pPr>
            <a:lvl5pPr marL="2286000" lvl="4" indent="-317500" rtl="0">
              <a:lnSpc>
                <a:spcPct val="115000"/>
              </a:lnSpc>
              <a:spcBef>
                <a:spcPts val="1600"/>
              </a:spcBef>
              <a:spcAft>
                <a:spcPts val="0"/>
              </a:spcAft>
              <a:buClr>
                <a:schemeClr val="dk2"/>
              </a:buClr>
              <a:buSzPts val="1400"/>
              <a:buFont typeface="Lato" panose="020F0502020204030203"/>
              <a:buChar char="○"/>
              <a:defRPr>
                <a:solidFill>
                  <a:schemeClr val="dk2"/>
                </a:solidFill>
                <a:latin typeface="Lato" panose="020F0502020204030203"/>
                <a:ea typeface="Lato" panose="020F0502020204030203"/>
                <a:cs typeface="Lato" panose="020F0502020204030203"/>
                <a:sym typeface="Lato" panose="020F0502020204030203"/>
              </a:defRPr>
            </a:lvl5pPr>
            <a:lvl6pPr marL="2743200" lvl="5" indent="-317500" rtl="0">
              <a:lnSpc>
                <a:spcPct val="115000"/>
              </a:lnSpc>
              <a:spcBef>
                <a:spcPts val="1600"/>
              </a:spcBef>
              <a:spcAft>
                <a:spcPts val="0"/>
              </a:spcAft>
              <a:buClr>
                <a:schemeClr val="dk2"/>
              </a:buClr>
              <a:buSzPts val="1400"/>
              <a:buFont typeface="Lato" panose="020F0502020204030203"/>
              <a:buChar char="■"/>
              <a:defRPr>
                <a:solidFill>
                  <a:schemeClr val="dk2"/>
                </a:solidFill>
                <a:latin typeface="Lato" panose="020F0502020204030203"/>
                <a:ea typeface="Lato" panose="020F0502020204030203"/>
                <a:cs typeface="Lato" panose="020F0502020204030203"/>
                <a:sym typeface="Lato" panose="020F0502020204030203"/>
              </a:defRPr>
            </a:lvl6pPr>
            <a:lvl7pPr marL="3200400" lvl="6" indent="-317500" rtl="0">
              <a:lnSpc>
                <a:spcPct val="115000"/>
              </a:lnSpc>
              <a:spcBef>
                <a:spcPts val="1600"/>
              </a:spcBef>
              <a:spcAft>
                <a:spcPts val="0"/>
              </a:spcAft>
              <a:buClr>
                <a:schemeClr val="dk2"/>
              </a:buClr>
              <a:buSzPts val="1400"/>
              <a:buFont typeface="Lato" panose="020F0502020204030203"/>
              <a:buChar char="●"/>
              <a:defRPr>
                <a:solidFill>
                  <a:schemeClr val="dk2"/>
                </a:solidFill>
                <a:latin typeface="Lato" panose="020F0502020204030203"/>
                <a:ea typeface="Lato" panose="020F0502020204030203"/>
                <a:cs typeface="Lato" panose="020F0502020204030203"/>
                <a:sym typeface="Lato" panose="020F0502020204030203"/>
              </a:defRPr>
            </a:lvl7pPr>
            <a:lvl8pPr marL="3657600" lvl="7" indent="-317500" rtl="0">
              <a:lnSpc>
                <a:spcPct val="115000"/>
              </a:lnSpc>
              <a:spcBef>
                <a:spcPts val="1600"/>
              </a:spcBef>
              <a:spcAft>
                <a:spcPts val="0"/>
              </a:spcAft>
              <a:buClr>
                <a:schemeClr val="dk2"/>
              </a:buClr>
              <a:buSzPts val="1400"/>
              <a:buFont typeface="Lato" panose="020F0502020204030203"/>
              <a:buChar char="○"/>
              <a:defRPr>
                <a:solidFill>
                  <a:schemeClr val="dk2"/>
                </a:solidFill>
                <a:latin typeface="Lato" panose="020F0502020204030203"/>
                <a:ea typeface="Lato" panose="020F0502020204030203"/>
                <a:cs typeface="Lato" panose="020F0502020204030203"/>
                <a:sym typeface="Lato" panose="020F0502020204030203"/>
              </a:defRPr>
            </a:lvl8pPr>
            <a:lvl9pPr marL="4114800" lvl="8" indent="-317500" rtl="0">
              <a:lnSpc>
                <a:spcPct val="115000"/>
              </a:lnSpc>
              <a:spcBef>
                <a:spcPts val="1600"/>
              </a:spcBef>
              <a:spcAft>
                <a:spcPts val="1600"/>
              </a:spcAft>
              <a:buClr>
                <a:schemeClr val="dk2"/>
              </a:buClr>
              <a:buSzPts val="1400"/>
              <a:buFont typeface="Lato" panose="020F0502020204030203"/>
              <a:buChar char="■"/>
              <a:defRPr>
                <a:solidFill>
                  <a:schemeClr val="dk2"/>
                </a:solidFill>
                <a:latin typeface="Lato" panose="020F0502020204030203"/>
                <a:ea typeface="Lato" panose="020F0502020204030203"/>
                <a:cs typeface="Lato" panose="020F0502020204030203"/>
                <a:sym typeface="Lato" panose="020F0502020204030203"/>
              </a:defRPr>
            </a:lvl9pPr>
          </a:lstStyle>
          <a:p/>
        </p:txBody>
      </p:sp>
      <p:sp>
        <p:nvSpPr>
          <p:cNvPr id="57" name="Shape 57"/>
          <p:cNvSpPr txBox="1"/>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rtl="0">
              <a:spcBef>
                <a:spcPts val="0"/>
              </a:spcBef>
              <a:buNone/>
              <a:defRPr sz="1000">
                <a:solidFill>
                  <a:schemeClr val="dk2"/>
                </a:solidFill>
                <a:latin typeface="Lato" panose="020F0502020204030203"/>
                <a:ea typeface="Lato" panose="020F0502020204030203"/>
                <a:cs typeface="Lato" panose="020F0502020204030203"/>
                <a:sym typeface="Lato" panose="020F0502020204030203"/>
              </a:defRPr>
            </a:lvl1pPr>
            <a:lvl2pPr lvl="1" algn="r" rtl="0">
              <a:spcBef>
                <a:spcPts val="0"/>
              </a:spcBef>
              <a:buNone/>
              <a:defRPr sz="1000">
                <a:solidFill>
                  <a:schemeClr val="dk2"/>
                </a:solidFill>
                <a:latin typeface="Lato" panose="020F0502020204030203"/>
                <a:ea typeface="Lato" panose="020F0502020204030203"/>
                <a:cs typeface="Lato" panose="020F0502020204030203"/>
                <a:sym typeface="Lato" panose="020F0502020204030203"/>
              </a:defRPr>
            </a:lvl2pPr>
            <a:lvl3pPr lvl="2" algn="r" rtl="0">
              <a:spcBef>
                <a:spcPts val="0"/>
              </a:spcBef>
              <a:buNone/>
              <a:defRPr sz="1000">
                <a:solidFill>
                  <a:schemeClr val="dk2"/>
                </a:solidFill>
                <a:latin typeface="Lato" panose="020F0502020204030203"/>
                <a:ea typeface="Lato" panose="020F0502020204030203"/>
                <a:cs typeface="Lato" panose="020F0502020204030203"/>
                <a:sym typeface="Lato" panose="020F0502020204030203"/>
              </a:defRPr>
            </a:lvl3pPr>
            <a:lvl4pPr lvl="3" algn="r" rtl="0">
              <a:spcBef>
                <a:spcPts val="0"/>
              </a:spcBef>
              <a:buNone/>
              <a:defRPr sz="1000">
                <a:solidFill>
                  <a:schemeClr val="dk2"/>
                </a:solidFill>
                <a:latin typeface="Lato" panose="020F0502020204030203"/>
                <a:ea typeface="Lato" panose="020F0502020204030203"/>
                <a:cs typeface="Lato" panose="020F0502020204030203"/>
                <a:sym typeface="Lato" panose="020F0502020204030203"/>
              </a:defRPr>
            </a:lvl4pPr>
            <a:lvl5pPr lvl="4" algn="r" rtl="0">
              <a:spcBef>
                <a:spcPts val="0"/>
              </a:spcBef>
              <a:buNone/>
              <a:defRPr sz="1000">
                <a:solidFill>
                  <a:schemeClr val="dk2"/>
                </a:solidFill>
                <a:latin typeface="Lato" panose="020F0502020204030203"/>
                <a:ea typeface="Lato" panose="020F0502020204030203"/>
                <a:cs typeface="Lato" panose="020F0502020204030203"/>
                <a:sym typeface="Lato" panose="020F0502020204030203"/>
              </a:defRPr>
            </a:lvl5pPr>
            <a:lvl6pPr lvl="5" algn="r" rtl="0">
              <a:spcBef>
                <a:spcPts val="0"/>
              </a:spcBef>
              <a:buNone/>
              <a:defRPr sz="1000">
                <a:solidFill>
                  <a:schemeClr val="dk2"/>
                </a:solidFill>
                <a:latin typeface="Lato" panose="020F0502020204030203"/>
                <a:ea typeface="Lato" panose="020F0502020204030203"/>
                <a:cs typeface="Lato" panose="020F0502020204030203"/>
                <a:sym typeface="Lato" panose="020F0502020204030203"/>
              </a:defRPr>
            </a:lvl6pPr>
            <a:lvl7pPr lvl="6" algn="r" rtl="0">
              <a:spcBef>
                <a:spcPts val="0"/>
              </a:spcBef>
              <a:buNone/>
              <a:defRPr sz="1000">
                <a:solidFill>
                  <a:schemeClr val="dk2"/>
                </a:solidFill>
                <a:latin typeface="Lato" panose="020F0502020204030203"/>
                <a:ea typeface="Lato" panose="020F0502020204030203"/>
                <a:cs typeface="Lato" panose="020F0502020204030203"/>
                <a:sym typeface="Lato" panose="020F0502020204030203"/>
              </a:defRPr>
            </a:lvl7pPr>
            <a:lvl8pPr lvl="7" algn="r" rtl="0">
              <a:spcBef>
                <a:spcPts val="0"/>
              </a:spcBef>
              <a:buNone/>
              <a:defRPr sz="1000">
                <a:solidFill>
                  <a:schemeClr val="dk2"/>
                </a:solidFill>
                <a:latin typeface="Lato" panose="020F0502020204030203"/>
                <a:ea typeface="Lato" panose="020F0502020204030203"/>
                <a:cs typeface="Lato" panose="020F0502020204030203"/>
                <a:sym typeface="Lato" panose="020F0502020204030203"/>
              </a:defRPr>
            </a:lvl8pPr>
            <a:lvl9pPr lvl="8" algn="r" rtl="0">
              <a:spcBef>
                <a:spcPts val="0"/>
              </a:spcBef>
              <a:buNone/>
              <a:defRPr sz="1000">
                <a:solidFill>
                  <a:schemeClr val="dk2"/>
                </a:solidFill>
                <a:latin typeface="Lato" panose="020F0502020204030203"/>
                <a:ea typeface="Lato" panose="020F0502020204030203"/>
                <a:cs typeface="Lato" panose="020F0502020204030203"/>
                <a:sym typeface="Lato" panose="020F0502020204030203"/>
              </a:defRPr>
            </a:lvl9pPr>
          </a:lstStyle>
          <a:p>
            <a:pPr marL="0" lvl="0" indent="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4.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image" Target="../media/image12.GI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image" Target="../media/image2.jpeg"/><Relationship Id="rId3" Type="http://schemas.openxmlformats.org/officeDocument/2006/relationships/hyperlink" Target="http://www.youtube.com/watch?v=h3_2HCCP-VU" TargetMode="External"/><Relationship Id="rId2" Type="http://schemas.openxmlformats.org/officeDocument/2006/relationships/image" Target="../media/image1.jpeg"/><Relationship Id="rId1" Type="http://schemas.openxmlformats.org/officeDocument/2006/relationships/hyperlink" Target="http://www.youtube.com/watch?v=xYe58W6-FJ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07" name="Shape 107"/>
        <p:cNvGrpSpPr/>
        <p:nvPr/>
      </p:nvGrpSpPr>
      <p:grpSpPr>
        <a:xfrm>
          <a:off x="0" y="0"/>
          <a:ext cx="0" cy="0"/>
          <a:chOff x="0" y="0"/>
          <a:chExt cx="0" cy="0"/>
        </a:xfrm>
      </p:grpSpPr>
      <p:sp>
        <p:nvSpPr>
          <p:cNvPr id="108" name="Shape 108"/>
          <p:cNvSpPr txBox="1"/>
          <p:nvPr>
            <p:ph type="ctr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lang="en-GB"/>
          </a:p>
        </p:txBody>
      </p:sp>
      <p:sp>
        <p:nvSpPr>
          <p:cNvPr id="109" name="Shape 109"/>
          <p:cNvSpPr txBox="1"/>
          <p:nvPr>
            <p:ph type="subTitle" idx="1"/>
          </p:nvPr>
        </p:nvSpPr>
        <p:spPr>
          <a:xfrm>
            <a:off x="344250" y="3550650"/>
            <a:ext cx="3711300" cy="57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GB"/>
              <a:t>Listening &amp; Speaking</a:t>
            </a: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71" name="Shape 171"/>
        <p:cNvGrpSpPr/>
        <p:nvPr/>
      </p:nvGrpSpPr>
      <p:grpSpPr>
        <a:xfrm>
          <a:off x="0" y="0"/>
          <a:ext cx="0" cy="0"/>
          <a:chOff x="0" y="0"/>
          <a:chExt cx="0" cy="0"/>
        </a:xfrm>
      </p:grpSpPr>
      <p:sp>
        <p:nvSpPr>
          <p:cNvPr id="172" name="Shape 172"/>
          <p:cNvSpPr txBox="1"/>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GB"/>
              <a:t>WHAT IS HAPPENING HERE?</a:t>
            </a:r>
            <a:endParaRPr lang="en-GB"/>
          </a:p>
        </p:txBody>
      </p:sp>
      <p:pic>
        <p:nvPicPr>
          <p:cNvPr id="173" name="Shape 173"/>
          <p:cNvPicPr preferRelativeResize="0"/>
          <p:nvPr/>
        </p:nvPicPr>
        <p:blipFill>
          <a:blip r:embed="rId1"/>
          <a:stretch>
            <a:fillRect/>
          </a:stretch>
        </p:blipFill>
        <p:spPr>
          <a:xfrm>
            <a:off x="1995825" y="1104275"/>
            <a:ext cx="5292457" cy="3820975"/>
          </a:xfrm>
          <a:prstGeom prst="rect">
            <a:avLst/>
          </a:prstGeom>
          <a:noFill/>
          <a:ln>
            <a:noFill/>
          </a:ln>
        </p:spPr>
      </p:pic>
      <p:sp>
        <p:nvSpPr>
          <p:cNvPr id="174" name="Shape 174"/>
          <p:cNvSpPr/>
          <p:nvPr/>
        </p:nvSpPr>
        <p:spPr>
          <a:xfrm>
            <a:off x="2147925" y="2737725"/>
            <a:ext cx="1481400" cy="1209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78" name="Shape 178"/>
        <p:cNvGrpSpPr/>
        <p:nvPr/>
      </p:nvGrpSpPr>
      <p:grpSpPr>
        <a:xfrm>
          <a:off x="0" y="0"/>
          <a:ext cx="0" cy="0"/>
          <a:chOff x="0" y="0"/>
          <a:chExt cx="0" cy="0"/>
        </a:xfrm>
      </p:grpSpPr>
      <p:sp>
        <p:nvSpPr>
          <p:cNvPr id="179" name="Shape 179"/>
          <p:cNvSpPr txBox="1"/>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GB"/>
              <a:t>LISTENING:</a:t>
            </a:r>
            <a:endParaRPr lang="en-GB"/>
          </a:p>
        </p:txBody>
      </p:sp>
      <p:pic>
        <p:nvPicPr>
          <p:cNvPr id="180" name="Shape 180"/>
          <p:cNvPicPr preferRelativeResize="0"/>
          <p:nvPr/>
        </p:nvPicPr>
        <p:blipFill rotWithShape="1">
          <a:blip r:embed="rId1"/>
          <a:srcRect l="5580" t="7347"/>
          <a:stretch>
            <a:fillRect/>
          </a:stretch>
        </p:blipFill>
        <p:spPr>
          <a:xfrm>
            <a:off x="0" y="1298575"/>
            <a:ext cx="4515074" cy="3540124"/>
          </a:xfrm>
          <a:prstGeom prst="rect">
            <a:avLst/>
          </a:prstGeom>
          <a:noFill/>
          <a:ln>
            <a:noFill/>
          </a:ln>
        </p:spPr>
      </p:pic>
      <p:pic>
        <p:nvPicPr>
          <p:cNvPr id="181" name="Shape 181"/>
          <p:cNvPicPr preferRelativeResize="0"/>
          <p:nvPr/>
        </p:nvPicPr>
        <p:blipFill>
          <a:blip r:embed="rId2"/>
          <a:stretch>
            <a:fillRect/>
          </a:stretch>
        </p:blipFill>
        <p:spPr>
          <a:xfrm>
            <a:off x="4733351" y="1471350"/>
            <a:ext cx="4320225" cy="3367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85" name="Shape 185"/>
        <p:cNvGrpSpPr/>
        <p:nvPr/>
      </p:nvGrpSpPr>
      <p:grpSpPr>
        <a:xfrm>
          <a:off x="0" y="0"/>
          <a:ext cx="0" cy="0"/>
          <a:chOff x="0" y="0"/>
          <a:chExt cx="0" cy="0"/>
        </a:xfrm>
      </p:grpSpPr>
      <p:pic>
        <p:nvPicPr>
          <p:cNvPr id="186" name="Shape 186"/>
          <p:cNvPicPr preferRelativeResize="0"/>
          <p:nvPr/>
        </p:nvPicPr>
        <p:blipFill>
          <a:blip r:embed="rId1"/>
          <a:stretch>
            <a:fillRect/>
          </a:stretch>
        </p:blipFill>
        <p:spPr>
          <a:xfrm>
            <a:off x="0" y="0"/>
            <a:ext cx="9144000" cy="5051676"/>
          </a:xfrm>
          <a:prstGeom prst="rect">
            <a:avLst/>
          </a:prstGeom>
          <a:noFill/>
          <a:ln>
            <a:noFill/>
          </a:ln>
        </p:spPr>
      </p:pic>
      <p:pic>
        <p:nvPicPr>
          <p:cNvPr id="187" name="Shape 187"/>
          <p:cNvPicPr preferRelativeResize="0"/>
          <p:nvPr/>
        </p:nvPicPr>
        <p:blipFill rotWithShape="1">
          <a:blip r:embed="rId2"/>
          <a:srcRect b="13882"/>
          <a:stretch>
            <a:fillRect/>
          </a:stretch>
        </p:blipFill>
        <p:spPr>
          <a:xfrm>
            <a:off x="2293050" y="1218600"/>
            <a:ext cx="4557900" cy="3363300"/>
          </a:xfrm>
          <a:prstGeom prst="roundRect">
            <a:avLst>
              <a:gd name="adj" fmla="val 16667"/>
            </a:avLst>
          </a:prstGeom>
          <a:noFill/>
          <a:ln w="76200" cap="flat" cmpd="sng">
            <a:solidFill>
              <a:srgbClr val="FF9900"/>
            </a:solidFill>
            <a:prstDash val="solid"/>
            <a:round/>
            <a:headEnd type="none" w="sm" len="sm"/>
            <a:tailEnd type="none" w="sm" len="sm"/>
          </a:ln>
        </p:spPr>
      </p:pic>
      <p:pic>
        <p:nvPicPr>
          <p:cNvPr id="188" name="Shape 188"/>
          <p:cNvPicPr preferRelativeResize="0"/>
          <p:nvPr/>
        </p:nvPicPr>
        <p:blipFill>
          <a:blip r:embed="rId3"/>
          <a:stretch>
            <a:fillRect/>
          </a:stretch>
        </p:blipFill>
        <p:spPr>
          <a:xfrm rot="5400000">
            <a:off x="268775" y="182324"/>
            <a:ext cx="3067074" cy="3057576"/>
          </a:xfrm>
          <a:prstGeom prst="rect">
            <a:avLst/>
          </a:prstGeom>
          <a:noFill/>
          <a:ln>
            <a:noFill/>
          </a:ln>
        </p:spPr>
      </p:pic>
      <p:sp>
        <p:nvSpPr>
          <p:cNvPr id="189" name="Shape 189"/>
          <p:cNvSpPr/>
          <p:nvPr/>
        </p:nvSpPr>
        <p:spPr>
          <a:xfrm>
            <a:off x="5575050" y="177575"/>
            <a:ext cx="3424500" cy="522300"/>
          </a:xfrm>
          <a:prstGeom prst="roundRect">
            <a:avLst>
              <a:gd name="adj" fmla="val 16667"/>
            </a:avLst>
          </a:prstGeom>
          <a:solidFill>
            <a:srgbClr val="F3F3F3"/>
          </a:solid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latin typeface="Comfortaa"/>
                <a:ea typeface="Comfortaa"/>
                <a:cs typeface="Comfortaa"/>
                <a:sym typeface="Comfortaa"/>
              </a:rPr>
              <a:t>Game #9</a:t>
            </a:r>
            <a:r>
              <a:rPr lang="en-GB" sz="1800">
                <a:latin typeface="Comfortaa"/>
                <a:ea typeface="Comfortaa"/>
                <a:cs typeface="Comfortaa"/>
                <a:sym typeface="Comfortaa"/>
              </a:rPr>
              <a:t>:</a:t>
            </a:r>
            <a:r>
              <a:rPr lang="en-GB" sz="1800" b="1">
                <a:latin typeface="Comfortaa"/>
                <a:ea typeface="Comfortaa"/>
                <a:cs typeface="Comfortaa"/>
                <a:sym typeface="Comfortaa"/>
              </a:rPr>
              <a:t> </a:t>
            </a:r>
            <a:r>
              <a:rPr lang="en-GB" sz="1800">
                <a:latin typeface="Comfortaa"/>
                <a:ea typeface="Comfortaa"/>
                <a:cs typeface="Comfortaa"/>
                <a:sym typeface="Comfortaa"/>
              </a:rPr>
              <a:t>Shooting Stars</a:t>
            </a:r>
            <a:endParaRPr sz="1800">
              <a:latin typeface="Comfortaa"/>
              <a:ea typeface="Comfortaa"/>
              <a:cs typeface="Comfortaa"/>
              <a:sym typeface="Comfortaa"/>
            </a:endParaRPr>
          </a:p>
        </p:txBody>
      </p:sp>
      <p:sp>
        <p:nvSpPr>
          <p:cNvPr id="190" name="Shape 190"/>
          <p:cNvSpPr/>
          <p:nvPr/>
        </p:nvSpPr>
        <p:spPr>
          <a:xfrm>
            <a:off x="7573250" y="801900"/>
            <a:ext cx="1426500" cy="416700"/>
          </a:xfrm>
          <a:prstGeom prst="roundRect">
            <a:avLst>
              <a:gd name="adj" fmla="val 16667"/>
            </a:avLst>
          </a:prstGeom>
          <a:solidFill>
            <a:srgbClr val="EFEFEF"/>
          </a:solid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Comfortaa"/>
                <a:ea typeface="Comfortaa"/>
                <a:cs typeface="Comfortaa"/>
                <a:sym typeface="Comfortaa"/>
              </a:rPr>
              <a:t>KL SJ ST</a:t>
            </a:r>
            <a:endParaRPr>
              <a:latin typeface="Comfortaa"/>
              <a:ea typeface="Comfortaa"/>
              <a:cs typeface="Comfortaa"/>
              <a:sym typeface="Comforta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94" name="Shape 194"/>
        <p:cNvGrpSpPr/>
        <p:nvPr/>
      </p:nvGrpSpPr>
      <p:grpSpPr>
        <a:xfrm>
          <a:off x="0" y="0"/>
          <a:ext cx="0" cy="0"/>
          <a:chOff x="0" y="0"/>
          <a:chExt cx="0" cy="0"/>
        </a:xfrm>
      </p:grpSpPr>
      <p:sp>
        <p:nvSpPr>
          <p:cNvPr id="195" name="Shape 195"/>
          <p:cNvSpPr txBox="1"/>
          <p:nvPr/>
        </p:nvSpPr>
        <p:spPr>
          <a:xfrm>
            <a:off x="638475" y="2206421"/>
            <a:ext cx="1261800" cy="2772900"/>
          </a:xfrm>
          <a:prstGeom prst="rect">
            <a:avLst/>
          </a:prstGeom>
          <a:noFill/>
          <a:ln>
            <a:noFill/>
          </a:ln>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GB" sz="1800" b="1">
                <a:latin typeface="Comfortaa"/>
                <a:ea typeface="Comfortaa"/>
                <a:cs typeface="Comfortaa"/>
                <a:sym typeface="Comfortaa"/>
              </a:rPr>
              <a:t>1.</a:t>
            </a:r>
            <a:endParaRPr sz="1800" b="1">
              <a:latin typeface="Comfortaa"/>
              <a:ea typeface="Comfortaa"/>
              <a:cs typeface="Comfortaa"/>
              <a:sym typeface="Comfortaa"/>
            </a:endParaRPr>
          </a:p>
          <a:p>
            <a:pPr marL="0" lvl="0" indent="0" rtl="0">
              <a:lnSpc>
                <a:spcPct val="150000"/>
              </a:lnSpc>
              <a:spcBef>
                <a:spcPts val="0"/>
              </a:spcBef>
              <a:spcAft>
                <a:spcPts val="0"/>
              </a:spcAft>
              <a:buNone/>
            </a:pPr>
            <a:r>
              <a:rPr lang="en-GB" sz="1800" b="1">
                <a:latin typeface="Comfortaa"/>
                <a:ea typeface="Comfortaa"/>
                <a:cs typeface="Comfortaa"/>
                <a:sym typeface="Comfortaa"/>
              </a:rPr>
              <a:t>2.</a:t>
            </a:r>
            <a:endParaRPr sz="1800" b="1">
              <a:latin typeface="Comfortaa"/>
              <a:ea typeface="Comfortaa"/>
              <a:cs typeface="Comfortaa"/>
              <a:sym typeface="Comfortaa"/>
            </a:endParaRPr>
          </a:p>
          <a:p>
            <a:pPr marL="0" lvl="0" indent="0" rtl="0">
              <a:lnSpc>
                <a:spcPct val="150000"/>
              </a:lnSpc>
              <a:spcBef>
                <a:spcPts val="0"/>
              </a:spcBef>
              <a:spcAft>
                <a:spcPts val="0"/>
              </a:spcAft>
              <a:buNone/>
            </a:pPr>
            <a:r>
              <a:rPr lang="en-GB" sz="1800" b="1">
                <a:latin typeface="Comfortaa"/>
                <a:ea typeface="Comfortaa"/>
                <a:cs typeface="Comfortaa"/>
                <a:sym typeface="Comfortaa"/>
              </a:rPr>
              <a:t>3.</a:t>
            </a:r>
            <a:endParaRPr sz="1800" b="1">
              <a:latin typeface="Comfortaa"/>
              <a:ea typeface="Comfortaa"/>
              <a:cs typeface="Comfortaa"/>
              <a:sym typeface="Comfortaa"/>
            </a:endParaRPr>
          </a:p>
          <a:p>
            <a:pPr marL="0" lvl="0" indent="0" rtl="0">
              <a:lnSpc>
                <a:spcPct val="150000"/>
              </a:lnSpc>
              <a:spcBef>
                <a:spcPts val="0"/>
              </a:spcBef>
              <a:spcAft>
                <a:spcPts val="0"/>
              </a:spcAft>
              <a:buNone/>
            </a:pPr>
            <a:r>
              <a:rPr lang="en-GB" sz="1800" b="1">
                <a:latin typeface="Comfortaa"/>
                <a:ea typeface="Comfortaa"/>
                <a:cs typeface="Comfortaa"/>
                <a:sym typeface="Comfortaa"/>
              </a:rPr>
              <a:t>4.</a:t>
            </a:r>
            <a:endParaRPr sz="1800" b="1">
              <a:latin typeface="Comfortaa"/>
              <a:ea typeface="Comfortaa"/>
              <a:cs typeface="Comfortaa"/>
              <a:sym typeface="Comfortaa"/>
            </a:endParaRPr>
          </a:p>
          <a:p>
            <a:pPr marL="0" lvl="0" indent="0" rtl="0">
              <a:lnSpc>
                <a:spcPct val="150000"/>
              </a:lnSpc>
              <a:spcBef>
                <a:spcPts val="0"/>
              </a:spcBef>
              <a:spcAft>
                <a:spcPts val="0"/>
              </a:spcAft>
              <a:buNone/>
            </a:pPr>
            <a:r>
              <a:rPr lang="en-GB" sz="1800" b="1">
                <a:latin typeface="Comfortaa"/>
                <a:ea typeface="Comfortaa"/>
                <a:cs typeface="Comfortaa"/>
                <a:sym typeface="Comfortaa"/>
              </a:rPr>
              <a:t>5.</a:t>
            </a:r>
            <a:endParaRPr sz="1800" b="1">
              <a:latin typeface="Comfortaa"/>
              <a:ea typeface="Comfortaa"/>
              <a:cs typeface="Comfortaa"/>
              <a:sym typeface="Comfortaa"/>
            </a:endParaRPr>
          </a:p>
          <a:p>
            <a:pPr marL="0" lvl="0" indent="0" rtl="0">
              <a:lnSpc>
                <a:spcPct val="150000"/>
              </a:lnSpc>
              <a:spcBef>
                <a:spcPts val="0"/>
              </a:spcBef>
              <a:spcAft>
                <a:spcPts val="0"/>
              </a:spcAft>
              <a:buNone/>
            </a:pPr>
            <a:r>
              <a:rPr lang="en-GB" sz="1800" b="1">
                <a:latin typeface="Comfortaa"/>
                <a:ea typeface="Comfortaa"/>
                <a:cs typeface="Comfortaa"/>
                <a:sym typeface="Comfortaa"/>
              </a:rPr>
              <a:t>6.</a:t>
            </a:r>
            <a:endParaRPr sz="1800" b="1">
              <a:latin typeface="Comfortaa"/>
              <a:ea typeface="Comfortaa"/>
              <a:cs typeface="Comfortaa"/>
              <a:sym typeface="Comfortaa"/>
            </a:endParaRPr>
          </a:p>
        </p:txBody>
      </p:sp>
      <p:cxnSp>
        <p:nvCxnSpPr>
          <p:cNvPr id="196" name="Shape 196"/>
          <p:cNvCxnSpPr/>
          <p:nvPr/>
        </p:nvCxnSpPr>
        <p:spPr>
          <a:xfrm>
            <a:off x="456525" y="2029400"/>
            <a:ext cx="0" cy="2730900"/>
          </a:xfrm>
          <a:prstGeom prst="straightConnector1">
            <a:avLst/>
          </a:prstGeom>
          <a:noFill/>
          <a:ln w="38100" cap="flat" cmpd="sng">
            <a:solidFill>
              <a:srgbClr val="FF9900"/>
            </a:solidFill>
            <a:prstDash val="solid"/>
            <a:round/>
            <a:headEnd type="oval" w="med" len="med"/>
            <a:tailEnd type="oval" w="med" len="med"/>
          </a:ln>
        </p:spPr>
      </p:cxnSp>
      <p:sp>
        <p:nvSpPr>
          <p:cNvPr id="197" name="Shape 197"/>
          <p:cNvSpPr/>
          <p:nvPr/>
        </p:nvSpPr>
        <p:spPr>
          <a:xfrm>
            <a:off x="181275" y="1399950"/>
            <a:ext cx="522000" cy="474600"/>
          </a:xfrm>
          <a:prstGeom prst="roundRect">
            <a:avLst>
              <a:gd name="adj" fmla="val 16667"/>
            </a:avLst>
          </a:prstGeom>
          <a:solidFill>
            <a:srgbClr val="EFEFEF"/>
          </a:solidFill>
          <a:ln w="2857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latin typeface="Comfortaa"/>
                <a:ea typeface="Comfortaa"/>
                <a:cs typeface="Comfortaa"/>
                <a:sym typeface="Comfortaa"/>
              </a:rPr>
              <a:t>A</a:t>
            </a:r>
            <a:endParaRPr sz="1800" b="1">
              <a:latin typeface="Comfortaa"/>
              <a:ea typeface="Comfortaa"/>
              <a:cs typeface="Comfortaa"/>
              <a:sym typeface="Comfortaa"/>
            </a:endParaRPr>
          </a:p>
        </p:txBody>
      </p:sp>
      <p:sp>
        <p:nvSpPr>
          <p:cNvPr id="198" name="Shape 198"/>
          <p:cNvSpPr txBox="1"/>
          <p:nvPr/>
        </p:nvSpPr>
        <p:spPr>
          <a:xfrm>
            <a:off x="3631250" y="2206421"/>
            <a:ext cx="1261800" cy="2772900"/>
          </a:xfrm>
          <a:prstGeom prst="rect">
            <a:avLst/>
          </a:prstGeom>
          <a:noFill/>
          <a:ln>
            <a:noFill/>
          </a:ln>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GB" sz="1800" b="1">
                <a:latin typeface="Comfortaa"/>
                <a:ea typeface="Comfortaa"/>
                <a:cs typeface="Comfortaa"/>
                <a:sym typeface="Comfortaa"/>
              </a:rPr>
              <a:t>1.</a:t>
            </a:r>
            <a:endParaRPr sz="1800" b="1">
              <a:latin typeface="Comfortaa"/>
              <a:ea typeface="Comfortaa"/>
              <a:cs typeface="Comfortaa"/>
              <a:sym typeface="Comfortaa"/>
            </a:endParaRPr>
          </a:p>
          <a:p>
            <a:pPr marL="0" lvl="0" indent="0" rtl="0">
              <a:lnSpc>
                <a:spcPct val="150000"/>
              </a:lnSpc>
              <a:spcBef>
                <a:spcPts val="0"/>
              </a:spcBef>
              <a:spcAft>
                <a:spcPts val="0"/>
              </a:spcAft>
              <a:buNone/>
            </a:pPr>
            <a:r>
              <a:rPr lang="en-GB" sz="1800" b="1">
                <a:latin typeface="Comfortaa"/>
                <a:ea typeface="Comfortaa"/>
                <a:cs typeface="Comfortaa"/>
                <a:sym typeface="Comfortaa"/>
              </a:rPr>
              <a:t>2.</a:t>
            </a:r>
            <a:endParaRPr sz="1800" b="1">
              <a:latin typeface="Comfortaa"/>
              <a:ea typeface="Comfortaa"/>
              <a:cs typeface="Comfortaa"/>
              <a:sym typeface="Comfortaa"/>
            </a:endParaRPr>
          </a:p>
          <a:p>
            <a:pPr marL="0" lvl="0" indent="0" rtl="0">
              <a:lnSpc>
                <a:spcPct val="150000"/>
              </a:lnSpc>
              <a:spcBef>
                <a:spcPts val="0"/>
              </a:spcBef>
              <a:spcAft>
                <a:spcPts val="0"/>
              </a:spcAft>
              <a:buNone/>
            </a:pPr>
            <a:r>
              <a:rPr lang="en-GB" sz="1800" b="1">
                <a:latin typeface="Comfortaa"/>
                <a:ea typeface="Comfortaa"/>
                <a:cs typeface="Comfortaa"/>
                <a:sym typeface="Comfortaa"/>
              </a:rPr>
              <a:t>3.</a:t>
            </a:r>
            <a:endParaRPr sz="1800" b="1">
              <a:latin typeface="Comfortaa"/>
              <a:ea typeface="Comfortaa"/>
              <a:cs typeface="Comfortaa"/>
              <a:sym typeface="Comfortaa"/>
            </a:endParaRPr>
          </a:p>
          <a:p>
            <a:pPr marL="0" lvl="0" indent="0" rtl="0">
              <a:lnSpc>
                <a:spcPct val="150000"/>
              </a:lnSpc>
              <a:spcBef>
                <a:spcPts val="0"/>
              </a:spcBef>
              <a:spcAft>
                <a:spcPts val="0"/>
              </a:spcAft>
              <a:buNone/>
            </a:pPr>
            <a:r>
              <a:rPr lang="en-GB" sz="1800" b="1">
                <a:latin typeface="Comfortaa"/>
                <a:ea typeface="Comfortaa"/>
                <a:cs typeface="Comfortaa"/>
                <a:sym typeface="Comfortaa"/>
              </a:rPr>
              <a:t>4.</a:t>
            </a:r>
            <a:endParaRPr sz="1800" b="1">
              <a:latin typeface="Comfortaa"/>
              <a:ea typeface="Comfortaa"/>
              <a:cs typeface="Comfortaa"/>
              <a:sym typeface="Comfortaa"/>
            </a:endParaRPr>
          </a:p>
          <a:p>
            <a:pPr marL="0" lvl="0" indent="0" rtl="0">
              <a:lnSpc>
                <a:spcPct val="150000"/>
              </a:lnSpc>
              <a:spcBef>
                <a:spcPts val="0"/>
              </a:spcBef>
              <a:spcAft>
                <a:spcPts val="0"/>
              </a:spcAft>
              <a:buNone/>
            </a:pPr>
            <a:r>
              <a:rPr lang="en-GB" sz="1800" b="1">
                <a:latin typeface="Comfortaa"/>
                <a:ea typeface="Comfortaa"/>
                <a:cs typeface="Comfortaa"/>
                <a:sym typeface="Comfortaa"/>
              </a:rPr>
              <a:t>5.</a:t>
            </a:r>
            <a:endParaRPr sz="1800" b="1">
              <a:latin typeface="Comfortaa"/>
              <a:ea typeface="Comfortaa"/>
              <a:cs typeface="Comfortaa"/>
              <a:sym typeface="Comfortaa"/>
            </a:endParaRPr>
          </a:p>
          <a:p>
            <a:pPr marL="0" lvl="0" indent="0" rtl="0">
              <a:lnSpc>
                <a:spcPct val="150000"/>
              </a:lnSpc>
              <a:spcBef>
                <a:spcPts val="0"/>
              </a:spcBef>
              <a:spcAft>
                <a:spcPts val="0"/>
              </a:spcAft>
              <a:buNone/>
            </a:pPr>
            <a:r>
              <a:rPr lang="en-GB" sz="1800" b="1">
                <a:latin typeface="Comfortaa"/>
                <a:ea typeface="Comfortaa"/>
                <a:cs typeface="Comfortaa"/>
                <a:sym typeface="Comfortaa"/>
              </a:rPr>
              <a:t>6.</a:t>
            </a:r>
            <a:endParaRPr sz="1800" b="1">
              <a:latin typeface="Comfortaa"/>
              <a:ea typeface="Comfortaa"/>
              <a:cs typeface="Comfortaa"/>
              <a:sym typeface="Comfortaa"/>
            </a:endParaRPr>
          </a:p>
        </p:txBody>
      </p:sp>
      <p:cxnSp>
        <p:nvCxnSpPr>
          <p:cNvPr id="199" name="Shape 199"/>
          <p:cNvCxnSpPr/>
          <p:nvPr/>
        </p:nvCxnSpPr>
        <p:spPr>
          <a:xfrm>
            <a:off x="3449300" y="2029400"/>
            <a:ext cx="0" cy="2730900"/>
          </a:xfrm>
          <a:prstGeom prst="straightConnector1">
            <a:avLst/>
          </a:prstGeom>
          <a:noFill/>
          <a:ln w="38100" cap="flat" cmpd="sng">
            <a:solidFill>
              <a:srgbClr val="FF9900"/>
            </a:solidFill>
            <a:prstDash val="solid"/>
            <a:round/>
            <a:headEnd type="oval" w="med" len="med"/>
            <a:tailEnd type="oval" w="med" len="med"/>
          </a:ln>
        </p:spPr>
      </p:cxnSp>
      <p:sp>
        <p:nvSpPr>
          <p:cNvPr id="200" name="Shape 200"/>
          <p:cNvSpPr/>
          <p:nvPr/>
        </p:nvSpPr>
        <p:spPr>
          <a:xfrm>
            <a:off x="3174050" y="1399950"/>
            <a:ext cx="522000" cy="474600"/>
          </a:xfrm>
          <a:prstGeom prst="roundRect">
            <a:avLst>
              <a:gd name="adj" fmla="val 16667"/>
            </a:avLst>
          </a:prstGeom>
          <a:solidFill>
            <a:srgbClr val="EFEFEF"/>
          </a:solidFill>
          <a:ln w="2857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latin typeface="Comfortaa"/>
                <a:ea typeface="Comfortaa"/>
                <a:cs typeface="Comfortaa"/>
                <a:sym typeface="Comfortaa"/>
              </a:rPr>
              <a:t>B</a:t>
            </a:r>
            <a:endParaRPr sz="1800" b="1">
              <a:latin typeface="Comfortaa"/>
              <a:ea typeface="Comfortaa"/>
              <a:cs typeface="Comfortaa"/>
              <a:sym typeface="Comfortaa"/>
            </a:endParaRPr>
          </a:p>
        </p:txBody>
      </p:sp>
      <p:sp>
        <p:nvSpPr>
          <p:cNvPr id="201" name="Shape 201"/>
          <p:cNvSpPr txBox="1"/>
          <p:nvPr/>
        </p:nvSpPr>
        <p:spPr>
          <a:xfrm>
            <a:off x="6624025" y="2206421"/>
            <a:ext cx="1261800" cy="2772900"/>
          </a:xfrm>
          <a:prstGeom prst="rect">
            <a:avLst/>
          </a:prstGeom>
          <a:noFill/>
          <a:ln>
            <a:noFill/>
          </a:ln>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GB" sz="1800" b="1">
                <a:latin typeface="Comfortaa"/>
                <a:ea typeface="Comfortaa"/>
                <a:cs typeface="Comfortaa"/>
                <a:sym typeface="Comfortaa"/>
              </a:rPr>
              <a:t>1.</a:t>
            </a:r>
            <a:endParaRPr sz="1800" b="1">
              <a:latin typeface="Comfortaa"/>
              <a:ea typeface="Comfortaa"/>
              <a:cs typeface="Comfortaa"/>
              <a:sym typeface="Comfortaa"/>
            </a:endParaRPr>
          </a:p>
          <a:p>
            <a:pPr marL="0" lvl="0" indent="0" rtl="0">
              <a:lnSpc>
                <a:spcPct val="150000"/>
              </a:lnSpc>
              <a:spcBef>
                <a:spcPts val="0"/>
              </a:spcBef>
              <a:spcAft>
                <a:spcPts val="0"/>
              </a:spcAft>
              <a:buNone/>
            </a:pPr>
            <a:r>
              <a:rPr lang="en-GB" sz="1800" b="1">
                <a:latin typeface="Comfortaa"/>
                <a:ea typeface="Comfortaa"/>
                <a:cs typeface="Comfortaa"/>
                <a:sym typeface="Comfortaa"/>
              </a:rPr>
              <a:t>2.</a:t>
            </a:r>
            <a:endParaRPr sz="1800" b="1">
              <a:latin typeface="Comfortaa"/>
              <a:ea typeface="Comfortaa"/>
              <a:cs typeface="Comfortaa"/>
              <a:sym typeface="Comfortaa"/>
            </a:endParaRPr>
          </a:p>
          <a:p>
            <a:pPr marL="0" lvl="0" indent="0" rtl="0">
              <a:lnSpc>
                <a:spcPct val="150000"/>
              </a:lnSpc>
              <a:spcBef>
                <a:spcPts val="0"/>
              </a:spcBef>
              <a:spcAft>
                <a:spcPts val="0"/>
              </a:spcAft>
              <a:buNone/>
            </a:pPr>
            <a:r>
              <a:rPr lang="en-GB" sz="1800" b="1">
                <a:latin typeface="Comfortaa"/>
                <a:ea typeface="Comfortaa"/>
                <a:cs typeface="Comfortaa"/>
                <a:sym typeface="Comfortaa"/>
              </a:rPr>
              <a:t>3.</a:t>
            </a:r>
            <a:endParaRPr sz="1800" b="1">
              <a:latin typeface="Comfortaa"/>
              <a:ea typeface="Comfortaa"/>
              <a:cs typeface="Comfortaa"/>
              <a:sym typeface="Comfortaa"/>
            </a:endParaRPr>
          </a:p>
          <a:p>
            <a:pPr marL="0" lvl="0" indent="0" rtl="0">
              <a:lnSpc>
                <a:spcPct val="150000"/>
              </a:lnSpc>
              <a:spcBef>
                <a:spcPts val="0"/>
              </a:spcBef>
              <a:spcAft>
                <a:spcPts val="0"/>
              </a:spcAft>
              <a:buNone/>
            </a:pPr>
            <a:r>
              <a:rPr lang="en-GB" sz="1800" b="1">
                <a:latin typeface="Comfortaa"/>
                <a:ea typeface="Comfortaa"/>
                <a:cs typeface="Comfortaa"/>
                <a:sym typeface="Comfortaa"/>
              </a:rPr>
              <a:t>4.</a:t>
            </a:r>
            <a:endParaRPr sz="1800" b="1">
              <a:latin typeface="Comfortaa"/>
              <a:ea typeface="Comfortaa"/>
              <a:cs typeface="Comfortaa"/>
              <a:sym typeface="Comfortaa"/>
            </a:endParaRPr>
          </a:p>
          <a:p>
            <a:pPr marL="0" lvl="0" indent="0" rtl="0">
              <a:lnSpc>
                <a:spcPct val="150000"/>
              </a:lnSpc>
              <a:spcBef>
                <a:spcPts val="0"/>
              </a:spcBef>
              <a:spcAft>
                <a:spcPts val="0"/>
              </a:spcAft>
              <a:buNone/>
            </a:pPr>
            <a:r>
              <a:rPr lang="en-GB" sz="1800" b="1">
                <a:latin typeface="Comfortaa"/>
                <a:ea typeface="Comfortaa"/>
                <a:cs typeface="Comfortaa"/>
                <a:sym typeface="Comfortaa"/>
              </a:rPr>
              <a:t>5.</a:t>
            </a:r>
            <a:endParaRPr sz="1800" b="1">
              <a:latin typeface="Comfortaa"/>
              <a:ea typeface="Comfortaa"/>
              <a:cs typeface="Comfortaa"/>
              <a:sym typeface="Comfortaa"/>
            </a:endParaRPr>
          </a:p>
          <a:p>
            <a:pPr marL="0" lvl="0" indent="0" rtl="0">
              <a:lnSpc>
                <a:spcPct val="150000"/>
              </a:lnSpc>
              <a:spcBef>
                <a:spcPts val="0"/>
              </a:spcBef>
              <a:spcAft>
                <a:spcPts val="0"/>
              </a:spcAft>
              <a:buNone/>
            </a:pPr>
            <a:r>
              <a:rPr lang="en-GB" sz="1800" b="1">
                <a:latin typeface="Comfortaa"/>
                <a:ea typeface="Comfortaa"/>
                <a:cs typeface="Comfortaa"/>
                <a:sym typeface="Comfortaa"/>
              </a:rPr>
              <a:t>6.</a:t>
            </a:r>
            <a:endParaRPr sz="1800" b="1">
              <a:latin typeface="Comfortaa"/>
              <a:ea typeface="Comfortaa"/>
              <a:cs typeface="Comfortaa"/>
              <a:sym typeface="Comfortaa"/>
            </a:endParaRPr>
          </a:p>
        </p:txBody>
      </p:sp>
      <p:cxnSp>
        <p:nvCxnSpPr>
          <p:cNvPr id="202" name="Shape 202"/>
          <p:cNvCxnSpPr/>
          <p:nvPr/>
        </p:nvCxnSpPr>
        <p:spPr>
          <a:xfrm>
            <a:off x="6442075" y="2029400"/>
            <a:ext cx="0" cy="2730900"/>
          </a:xfrm>
          <a:prstGeom prst="straightConnector1">
            <a:avLst/>
          </a:prstGeom>
          <a:noFill/>
          <a:ln w="38100" cap="flat" cmpd="sng">
            <a:solidFill>
              <a:srgbClr val="FF9900"/>
            </a:solidFill>
            <a:prstDash val="solid"/>
            <a:round/>
            <a:headEnd type="oval" w="med" len="med"/>
            <a:tailEnd type="oval" w="med" len="med"/>
          </a:ln>
        </p:spPr>
      </p:cxnSp>
      <p:sp>
        <p:nvSpPr>
          <p:cNvPr id="203" name="Shape 203"/>
          <p:cNvSpPr/>
          <p:nvPr/>
        </p:nvSpPr>
        <p:spPr>
          <a:xfrm>
            <a:off x="6166825" y="1399950"/>
            <a:ext cx="522000" cy="474600"/>
          </a:xfrm>
          <a:prstGeom prst="roundRect">
            <a:avLst>
              <a:gd name="adj" fmla="val 16667"/>
            </a:avLst>
          </a:prstGeom>
          <a:solidFill>
            <a:srgbClr val="EFEFEF"/>
          </a:solidFill>
          <a:ln w="2857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latin typeface="Comfortaa"/>
                <a:ea typeface="Comfortaa"/>
                <a:cs typeface="Comfortaa"/>
                <a:sym typeface="Comfortaa"/>
              </a:rPr>
              <a:t>C</a:t>
            </a:r>
            <a:endParaRPr sz="1800" b="1">
              <a:latin typeface="Comfortaa"/>
              <a:ea typeface="Comfortaa"/>
              <a:cs typeface="Comfortaa"/>
              <a:sym typeface="Comfortaa"/>
            </a:endParaRPr>
          </a:p>
        </p:txBody>
      </p:sp>
      <p:pic>
        <p:nvPicPr>
          <p:cNvPr id="204" name="Shape 204"/>
          <p:cNvPicPr preferRelativeResize="0"/>
          <p:nvPr/>
        </p:nvPicPr>
        <p:blipFill rotWithShape="1">
          <a:blip r:embed="rId1"/>
          <a:srcRect l="4245" t="2404" r="4254" b="75352"/>
          <a:stretch>
            <a:fillRect/>
          </a:stretch>
        </p:blipFill>
        <p:spPr>
          <a:xfrm>
            <a:off x="388600" y="121425"/>
            <a:ext cx="8366700" cy="1123800"/>
          </a:xfrm>
          <a:prstGeom prst="roundRect">
            <a:avLst>
              <a:gd name="adj" fmla="val 16667"/>
            </a:avLst>
          </a:prstGeom>
          <a:noFill/>
          <a:ln w="38100" cap="flat" cmpd="sng">
            <a:solidFill>
              <a:srgbClr val="FF9900"/>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208" name="Shape 208"/>
        <p:cNvGrpSpPr/>
        <p:nvPr/>
      </p:nvGrpSpPr>
      <p:grpSpPr>
        <a:xfrm>
          <a:off x="0" y="0"/>
          <a:ext cx="0" cy="0"/>
          <a:chOff x="0" y="0"/>
          <a:chExt cx="0" cy="0"/>
        </a:xfrm>
      </p:grpSpPr>
      <p:sp>
        <p:nvSpPr>
          <p:cNvPr id="209" name="Shape 209"/>
          <p:cNvSpPr txBox="1"/>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WHAT IS YOUR IDEAL JOB?</a:t>
            </a:r>
            <a:endParaRPr lang="en-GB"/>
          </a:p>
        </p:txBody>
      </p:sp>
      <p:sp>
        <p:nvSpPr>
          <p:cNvPr id="210" name="Shape 210"/>
          <p:cNvSpPr txBox="1"/>
          <p:nvPr/>
        </p:nvSpPr>
        <p:spPr>
          <a:xfrm>
            <a:off x="651875" y="1165975"/>
            <a:ext cx="7528500" cy="1041300"/>
          </a:xfrm>
          <a:prstGeom prst="rect">
            <a:avLst/>
          </a:prstGeom>
          <a:noFill/>
          <a:ln>
            <a:noFill/>
          </a:ln>
        </p:spPr>
        <p:txBody>
          <a:bodyPr spcFirstLastPara="1" wrap="square" lIns="91425" tIns="91425" rIns="91425" bIns="91425" anchor="t" anchorCtr="0">
            <a:noAutofit/>
          </a:bodyPr>
          <a:lstStyle/>
          <a:p>
            <a:pPr marL="457200" lvl="0" indent="-342900" rtl="0">
              <a:spcBef>
                <a:spcPts val="0"/>
              </a:spcBef>
              <a:spcAft>
                <a:spcPts val="0"/>
              </a:spcAft>
              <a:buSzPts val="1800"/>
              <a:buFont typeface="Playfair Display" panose="00000500000000000000"/>
              <a:buChar char="★"/>
            </a:pPr>
            <a:r>
              <a:rPr lang="en-GB" sz="1800">
                <a:latin typeface="Playfair Display" panose="00000500000000000000"/>
                <a:ea typeface="Playfair Display" panose="00000500000000000000"/>
                <a:cs typeface="Playfair Display" panose="00000500000000000000"/>
                <a:sym typeface="Playfair Display" panose="00000500000000000000"/>
              </a:rPr>
              <a:t>Ask yourself: What is my ideal job?</a:t>
            </a:r>
            <a:endParaRPr sz="1800">
              <a:latin typeface="Playfair Display" panose="00000500000000000000"/>
              <a:ea typeface="Playfair Display" panose="00000500000000000000"/>
              <a:cs typeface="Playfair Display" panose="00000500000000000000"/>
              <a:sym typeface="Playfair Display" panose="00000500000000000000"/>
            </a:endParaRPr>
          </a:p>
          <a:p>
            <a:pPr marL="457200" lvl="0" indent="-342900" rtl="0">
              <a:spcBef>
                <a:spcPts val="0"/>
              </a:spcBef>
              <a:spcAft>
                <a:spcPts val="0"/>
              </a:spcAft>
              <a:buSzPts val="1800"/>
              <a:buFont typeface="Playfair Display" panose="00000500000000000000"/>
              <a:buChar char="★"/>
            </a:pPr>
            <a:r>
              <a:rPr lang="en-GB" sz="1800">
                <a:latin typeface="Playfair Display" panose="00000500000000000000"/>
                <a:ea typeface="Playfair Display" panose="00000500000000000000"/>
                <a:cs typeface="Playfair Display" panose="00000500000000000000"/>
                <a:sym typeface="Playfair Display" panose="00000500000000000000"/>
              </a:rPr>
              <a:t>Write it down</a:t>
            </a:r>
            <a:endParaRPr sz="1800">
              <a:latin typeface="Playfair Display" panose="00000500000000000000"/>
              <a:ea typeface="Playfair Display" panose="00000500000000000000"/>
              <a:cs typeface="Playfair Display" panose="00000500000000000000"/>
              <a:sym typeface="Playfair Display" panose="00000500000000000000"/>
            </a:endParaRPr>
          </a:p>
          <a:p>
            <a:pPr marL="457200" lvl="0" indent="-342900" rtl="0">
              <a:spcBef>
                <a:spcPts val="0"/>
              </a:spcBef>
              <a:spcAft>
                <a:spcPts val="0"/>
              </a:spcAft>
              <a:buSzPts val="1800"/>
              <a:buFont typeface="Playfair Display" panose="00000500000000000000"/>
              <a:buChar char="★"/>
            </a:pPr>
            <a:r>
              <a:rPr lang="en-GB" sz="1800">
                <a:latin typeface="Playfair Display" panose="00000500000000000000"/>
                <a:ea typeface="Playfair Display" panose="00000500000000000000"/>
                <a:cs typeface="Playfair Display" panose="00000500000000000000"/>
                <a:sym typeface="Playfair Display" panose="00000500000000000000"/>
              </a:rPr>
              <a:t>Find someone that you </a:t>
            </a:r>
            <a:r>
              <a:rPr lang="en-GB" sz="1800" b="1" u="sng">
                <a:latin typeface="Playfair Display" panose="00000500000000000000"/>
                <a:ea typeface="Playfair Display" panose="00000500000000000000"/>
                <a:cs typeface="Playfair Display" panose="00000500000000000000"/>
                <a:sym typeface="Playfair Display" panose="00000500000000000000"/>
              </a:rPr>
              <a:t>don’t normally talk to</a:t>
            </a:r>
            <a:r>
              <a:rPr lang="en-GB" sz="1800">
                <a:latin typeface="Playfair Display" panose="00000500000000000000"/>
                <a:ea typeface="Playfair Display" panose="00000500000000000000"/>
                <a:cs typeface="Playfair Display" panose="00000500000000000000"/>
                <a:sym typeface="Playfair Display" panose="00000500000000000000"/>
              </a:rPr>
              <a:t> and interview them about their ideal job!</a:t>
            </a:r>
            <a:endParaRPr sz="1800">
              <a:latin typeface="Playfair Display" panose="00000500000000000000"/>
              <a:ea typeface="Playfair Display" panose="00000500000000000000"/>
              <a:cs typeface="Playfair Display" panose="00000500000000000000"/>
              <a:sym typeface="Playfair Display" panose="00000500000000000000"/>
            </a:endParaRPr>
          </a:p>
        </p:txBody>
      </p:sp>
      <p:pic>
        <p:nvPicPr>
          <p:cNvPr id="211" name="Shape 211" descr="skills.gif"/>
          <p:cNvPicPr preferRelativeResize="0"/>
          <p:nvPr/>
        </p:nvPicPr>
        <p:blipFill>
          <a:blip r:embed="rId1"/>
          <a:stretch>
            <a:fillRect/>
          </a:stretch>
        </p:blipFill>
        <p:spPr>
          <a:xfrm>
            <a:off x="2672475" y="2391475"/>
            <a:ext cx="3952875" cy="2476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215" name="Shape 215"/>
        <p:cNvGrpSpPr/>
        <p:nvPr/>
      </p:nvGrpSpPr>
      <p:grpSpPr>
        <a:xfrm>
          <a:off x="0" y="0"/>
          <a:ext cx="0" cy="0"/>
          <a:chOff x="0" y="0"/>
          <a:chExt cx="0" cy="0"/>
        </a:xfrm>
      </p:grpSpPr>
      <p:pic>
        <p:nvPicPr>
          <p:cNvPr id="216" name="Shape 216"/>
          <p:cNvPicPr preferRelativeResize="0"/>
          <p:nvPr/>
        </p:nvPicPr>
        <p:blipFill rotWithShape="1">
          <a:blip r:embed="rId1"/>
          <a:srcRect b="7347"/>
          <a:stretch>
            <a:fillRect/>
          </a:stretch>
        </p:blipFill>
        <p:spPr>
          <a:xfrm>
            <a:off x="0" y="0"/>
            <a:ext cx="91440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13" name="Shape 113"/>
        <p:cNvGrpSpPr/>
        <p:nvPr/>
      </p:nvGrpSpPr>
      <p:grpSpPr>
        <a:xfrm>
          <a:off x="0" y="0"/>
          <a:ext cx="0" cy="0"/>
          <a:chOff x="0" y="0"/>
          <a:chExt cx="0" cy="0"/>
        </a:xfrm>
      </p:grpSpPr>
      <p:sp>
        <p:nvSpPr>
          <p:cNvPr id="114" name="Shape 114"/>
          <p:cNvSpPr txBox="1"/>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GB"/>
              <a:t>BACKS TO THE BOARD!</a:t>
            </a: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18" name="Shape 118"/>
        <p:cNvGrpSpPr/>
        <p:nvPr/>
      </p:nvGrpSpPr>
      <p:grpSpPr>
        <a:xfrm>
          <a:off x="0" y="0"/>
          <a:ext cx="0" cy="0"/>
          <a:chOff x="0" y="0"/>
          <a:chExt cx="0" cy="0"/>
        </a:xfrm>
      </p:grpSpPr>
      <p:sp>
        <p:nvSpPr>
          <p:cNvPr id="119" name="Shape 119"/>
          <p:cNvSpPr txBox="1"/>
          <p:nvPr>
            <p:ph type="title"/>
          </p:nvPr>
        </p:nvSpPr>
        <p:spPr>
          <a:xfrm>
            <a:off x="311700" y="6867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GB"/>
              <a:t>FUN JOBS!!</a:t>
            </a:r>
            <a:endParaRPr lang="en-GB"/>
          </a:p>
        </p:txBody>
      </p:sp>
      <p:sp>
        <p:nvSpPr>
          <p:cNvPr id="120" name="Shape 120"/>
          <p:cNvSpPr txBox="1"/>
          <p:nvPr>
            <p:ph type="body" idx="1"/>
          </p:nvPr>
        </p:nvSpPr>
        <p:spPr>
          <a:xfrm>
            <a:off x="224850" y="722625"/>
            <a:ext cx="8520600" cy="13599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GB"/>
              <a:t>Watch the videos and decide:</a:t>
            </a:r>
            <a:endParaRPr lang="en-GB"/>
          </a:p>
          <a:p>
            <a:pPr marL="914400" lvl="1" indent="-342900" rtl="0">
              <a:spcBef>
                <a:spcPts val="0"/>
              </a:spcBef>
              <a:spcAft>
                <a:spcPts val="0"/>
              </a:spcAft>
              <a:buSzPts val="1800"/>
              <a:buChar char="○"/>
            </a:pPr>
            <a:r>
              <a:rPr lang="en-GB" sz="1800"/>
              <a:t>What are they doing?</a:t>
            </a:r>
            <a:endParaRPr sz="1800"/>
          </a:p>
          <a:p>
            <a:pPr marL="914400" lvl="1" indent="-342900" rtl="0">
              <a:spcBef>
                <a:spcPts val="0"/>
              </a:spcBef>
              <a:spcAft>
                <a:spcPts val="0"/>
              </a:spcAft>
              <a:buSzPts val="1800"/>
              <a:buChar char="○"/>
            </a:pPr>
            <a:r>
              <a:rPr lang="en-GB" sz="1800"/>
              <a:t>Is it a “fun” job? Why/why not?</a:t>
            </a:r>
            <a:endParaRPr sz="1800"/>
          </a:p>
          <a:p>
            <a:pPr marL="914400" lvl="1" indent="-342900">
              <a:spcBef>
                <a:spcPts val="0"/>
              </a:spcBef>
              <a:spcAft>
                <a:spcPts val="0"/>
              </a:spcAft>
              <a:buSzPts val="1800"/>
              <a:buChar char="○"/>
            </a:pPr>
            <a:r>
              <a:rPr lang="en-GB" sz="1800"/>
              <a:t>Which job would you like to have? Why?</a:t>
            </a:r>
            <a:endParaRPr sz="1800"/>
          </a:p>
        </p:txBody>
      </p:sp>
      <p:sp>
        <p:nvSpPr>
          <p:cNvPr id="121" name="Shape 121" descr="Watch more How to Get a Job in the Video Game Industry videos: http://www.howcast.com/videos/500622-How-to-Become-a-Video-Game-Tester-Video-Game-Careers&#10;&#10;&#10;&#10;So, a QA tester is someone who wants to be a game designer but hasn't been able to get that job yet, so they're willing to actually test the games instead. &#10;&#10;Well, that's a common story for a game tester, but really game testing, also known as QA or quality insurance, is the act of playing the game as if you're the end user and trying to make sure there are no bugs or problems with the game that may it un-enjoyable, hard to play, or just darn broken. So, actually I came out of QA. After college I started my own game company and then when that didn't work out I got in the business to do QA but to figure out how games were made. The thing about being in QA is that you get exposed to all aspects of production of games. &#10;&#10;You learn about art, you learn about code, you learn about game design, and often if you're diligent, and you're good to work with, and you have some amount of humility you'll develop a rapport with the developers in the organization and get an opportunity to move up one day. So, QA can be a great way to enter the gaming industry, but I also know guys that have made a career out of QA. There are QA directors now, QA manager, and their an integral part of making a successful game." title="How to Become a Video Game Tester | Video Game Careers">
            <a:hlinkClick r:id="rId1"/>
          </p:cNvPr>
          <p:cNvSpPr/>
          <p:nvPr/>
        </p:nvSpPr>
        <p:spPr>
          <a:xfrm>
            <a:off x="702450" y="2234925"/>
            <a:ext cx="3674900" cy="2756175"/>
          </a:xfrm>
          <a:prstGeom prst="rect">
            <a:avLst/>
          </a:prstGeom>
          <a:blipFill>
            <a:blip r:embed="rId2"/>
            <a:stretch>
              <a:fillRect/>
            </a:stretch>
          </a:blipFill>
          <a:ln>
            <a:noFill/>
          </a:ln>
        </p:spPr>
      </p:sp>
      <p:sp>
        <p:nvSpPr>
          <p:cNvPr id="122" name="Shape 122" descr="Watch CCTV America LIVE on your computer, tablet or mobile&#10;www.cctvamericalive.com&#10;&#10;Subscribe to CCTV America on YouTube: CCTVAmerica1&#10;&#10;Follow CCTV America:&#10;Twitter: @cctv_america&#10;Facebook: CCTVAmerica&#10;Google+: CctvamericaTvnews&#10;&#10;»» Watch CCTV America ««&#10;&#10;Washington, DC (and greater area)&#10;• MHz - Channel 3&#10;• COMCAST (Xfinity) - Channel 273&#10;• FIOS - Channel 277&#10;&#10;New York City&#10;• Time Warner - Channel 134&#10;• FiOS (Verizon) - Channel 277&#10;&#10;Los Angeles&#10;• Charter Cable - Channel 562&#10;• Time Warner - Channel 155&#10;&#10;Satellite Nationwide&#10;• DISH TV - Channel 279" title="What is the happiest job in the world? A panda nanny!">
            <a:hlinkClick r:id="rId3"/>
          </p:cNvPr>
          <p:cNvSpPr/>
          <p:nvPr/>
        </p:nvSpPr>
        <p:spPr>
          <a:xfrm>
            <a:off x="4857875" y="2234925"/>
            <a:ext cx="3674900" cy="2756175"/>
          </a:xfrm>
          <a:prstGeom prst="rect">
            <a:avLst/>
          </a:prstGeom>
          <a:blipFill>
            <a:blip r:embed="rId4"/>
            <a:stretch>
              <a:fillRect/>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26" name="Shape 126"/>
        <p:cNvGrpSpPr/>
        <p:nvPr/>
      </p:nvGrpSpPr>
      <p:grpSpPr>
        <a:xfrm>
          <a:off x="0" y="0"/>
          <a:ext cx="0" cy="0"/>
          <a:chOff x="0" y="0"/>
          <a:chExt cx="0" cy="0"/>
        </a:xfrm>
      </p:grpSpPr>
      <p:sp>
        <p:nvSpPr>
          <p:cNvPr id="127" name="Shape 127"/>
          <p:cNvSpPr txBox="1"/>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GB"/>
              <a:t>BRAINSTORM MORE FUN JOBS!</a:t>
            </a:r>
            <a:endParaRPr lang="en-GB"/>
          </a:p>
        </p:txBody>
      </p:sp>
      <p:sp>
        <p:nvSpPr>
          <p:cNvPr id="128" name="Shape 128"/>
          <p:cNvSpPr txBox="1"/>
          <p:nvPr>
            <p:ph type="body" idx="1"/>
          </p:nvPr>
        </p:nvSpPr>
        <p:spPr>
          <a:xfrm>
            <a:off x="311700" y="1234075"/>
            <a:ext cx="8520600" cy="11625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GB"/>
              <a:t>What are some other fun jobs? (At least </a:t>
            </a:r>
            <a:r>
              <a:rPr lang="en-GB" b="1" u="sng"/>
              <a:t>5 jobs</a:t>
            </a:r>
            <a:r>
              <a:rPr lang="en-GB"/>
              <a:t>)</a:t>
            </a:r>
            <a:endParaRPr lang="en-GB"/>
          </a:p>
          <a:p>
            <a:pPr marL="457200" lvl="0" indent="-342900" rtl="0">
              <a:spcBef>
                <a:spcPts val="0"/>
              </a:spcBef>
              <a:spcAft>
                <a:spcPts val="0"/>
              </a:spcAft>
              <a:buSzPts val="1800"/>
              <a:buChar char="★"/>
            </a:pPr>
            <a:r>
              <a:rPr lang="en-GB"/>
              <a:t>Why are they fun jobs?</a:t>
            </a:r>
            <a:endParaRPr lang="en-GB"/>
          </a:p>
          <a:p>
            <a:pPr marL="457200" lvl="0" indent="-342900">
              <a:spcBef>
                <a:spcPts val="0"/>
              </a:spcBef>
              <a:spcAft>
                <a:spcPts val="0"/>
              </a:spcAft>
              <a:buSzPts val="1800"/>
              <a:buChar char="★"/>
            </a:pPr>
            <a:r>
              <a:rPr lang="en-GB"/>
              <a:t>What qualities do you think people with these jobs should have?</a:t>
            </a: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32" name="Shape 132"/>
        <p:cNvGrpSpPr/>
        <p:nvPr/>
      </p:nvGrpSpPr>
      <p:grpSpPr>
        <a:xfrm>
          <a:off x="0" y="0"/>
          <a:ext cx="0" cy="0"/>
          <a:chOff x="0" y="0"/>
          <a:chExt cx="0" cy="0"/>
        </a:xfrm>
      </p:grpSpPr>
      <p:sp>
        <p:nvSpPr>
          <p:cNvPr id="133" name="Shape 133"/>
          <p:cNvSpPr txBox="1"/>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GB"/>
              <a:t>NEW VOCABULARY</a:t>
            </a:r>
            <a:endParaRPr lang="en-GB"/>
          </a:p>
        </p:txBody>
      </p:sp>
      <p:pic>
        <p:nvPicPr>
          <p:cNvPr id="134" name="Shape 134"/>
          <p:cNvPicPr preferRelativeResize="0"/>
          <p:nvPr/>
        </p:nvPicPr>
        <p:blipFill>
          <a:blip r:embed="rId1"/>
          <a:stretch>
            <a:fillRect/>
          </a:stretch>
        </p:blipFill>
        <p:spPr>
          <a:xfrm>
            <a:off x="2888475" y="1235850"/>
            <a:ext cx="4908925" cy="3551525"/>
          </a:xfrm>
          <a:prstGeom prst="rect">
            <a:avLst/>
          </a:prstGeom>
          <a:noFill/>
          <a:ln>
            <a:noFill/>
          </a:ln>
        </p:spPr>
      </p:pic>
      <p:sp>
        <p:nvSpPr>
          <p:cNvPr id="135" name="Shape 135"/>
          <p:cNvSpPr txBox="1"/>
          <p:nvPr/>
        </p:nvSpPr>
        <p:spPr>
          <a:xfrm rot="-1513849">
            <a:off x="287500" y="1510628"/>
            <a:ext cx="2834851" cy="673824"/>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GB" sz="1800">
                <a:solidFill>
                  <a:srgbClr val="FF0000"/>
                </a:solidFill>
                <a:latin typeface="Permanent Marker" panose="02000000000000000000"/>
                <a:ea typeface="Permanent Marker" panose="02000000000000000000"/>
                <a:cs typeface="Permanent Marker" panose="02000000000000000000"/>
                <a:sym typeface="Permanent Marker" panose="02000000000000000000"/>
              </a:rPr>
              <a:t>WATER SLIDE TESTER</a:t>
            </a:r>
            <a:endParaRPr sz="1800">
              <a:solidFill>
                <a:srgbClr val="FF0000"/>
              </a:solidFill>
              <a:latin typeface="Permanent Marker" panose="02000000000000000000"/>
              <a:ea typeface="Permanent Marker" panose="02000000000000000000"/>
              <a:cs typeface="Permanent Marker" panose="02000000000000000000"/>
              <a:sym typeface="Permanent Marker" panose="02000000000000000000"/>
            </a:endParaRPr>
          </a:p>
          <a:p>
            <a:pPr marL="0" lvl="0" indent="0">
              <a:spcBef>
                <a:spcPts val="0"/>
              </a:spcBef>
              <a:spcAft>
                <a:spcPts val="0"/>
              </a:spcAft>
              <a:buNone/>
            </a:pPr>
            <a:r>
              <a:rPr lang="en-GB" sz="1800" b="1">
                <a:solidFill>
                  <a:srgbClr val="FF0000"/>
                </a:solidFill>
                <a:latin typeface="Permanent Marker" panose="02000000000000000000"/>
                <a:ea typeface="Permanent Marker" panose="02000000000000000000"/>
                <a:cs typeface="Permanent Marker" panose="02000000000000000000"/>
                <a:sym typeface="Permanent Marker" panose="02000000000000000000"/>
              </a:rPr>
              <a:t>about $30,904</a:t>
            </a:r>
            <a:endParaRPr sz="1800">
              <a:solidFill>
                <a:srgbClr val="FF0000"/>
              </a:solidFill>
              <a:latin typeface="Permanent Marker" panose="02000000000000000000"/>
              <a:ea typeface="Permanent Marker" panose="02000000000000000000"/>
              <a:cs typeface="Permanent Marker" panose="02000000000000000000"/>
              <a:sym typeface="Permanent Marker" panose="0200000000000000000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10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39" name="Shape 139"/>
        <p:cNvGrpSpPr/>
        <p:nvPr/>
      </p:nvGrpSpPr>
      <p:grpSpPr>
        <a:xfrm>
          <a:off x="0" y="0"/>
          <a:ext cx="0" cy="0"/>
          <a:chOff x="0" y="0"/>
          <a:chExt cx="0" cy="0"/>
        </a:xfrm>
      </p:grpSpPr>
      <p:sp>
        <p:nvSpPr>
          <p:cNvPr id="140" name="Shape 140"/>
          <p:cNvSpPr txBox="1"/>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NEW VOCABULARY</a:t>
            </a:r>
            <a:endParaRPr lang="en-GB"/>
          </a:p>
        </p:txBody>
      </p:sp>
      <p:pic>
        <p:nvPicPr>
          <p:cNvPr id="141" name="Shape 141"/>
          <p:cNvPicPr preferRelativeResize="0"/>
          <p:nvPr/>
        </p:nvPicPr>
        <p:blipFill>
          <a:blip r:embed="rId1"/>
          <a:stretch>
            <a:fillRect/>
          </a:stretch>
        </p:blipFill>
        <p:spPr>
          <a:xfrm>
            <a:off x="876600" y="1514675"/>
            <a:ext cx="4721725" cy="3142100"/>
          </a:xfrm>
          <a:prstGeom prst="rect">
            <a:avLst/>
          </a:prstGeom>
          <a:noFill/>
          <a:ln>
            <a:noFill/>
          </a:ln>
        </p:spPr>
      </p:pic>
      <p:sp>
        <p:nvSpPr>
          <p:cNvPr id="142" name="Shape 142"/>
          <p:cNvSpPr txBox="1"/>
          <p:nvPr/>
        </p:nvSpPr>
        <p:spPr>
          <a:xfrm rot="1001850">
            <a:off x="5635451" y="1410732"/>
            <a:ext cx="2834831" cy="673773"/>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1800">
                <a:solidFill>
                  <a:srgbClr val="FF0000"/>
                </a:solidFill>
                <a:latin typeface="Permanent Marker" panose="02000000000000000000"/>
                <a:ea typeface="Permanent Marker" panose="02000000000000000000"/>
                <a:cs typeface="Permanent Marker" panose="02000000000000000000"/>
                <a:sym typeface="Permanent Marker" panose="02000000000000000000"/>
              </a:rPr>
              <a:t>LEGO ARTIST</a:t>
            </a:r>
            <a:endParaRPr sz="1800">
              <a:solidFill>
                <a:srgbClr val="FF0000"/>
              </a:solidFill>
              <a:latin typeface="Permanent Marker" panose="02000000000000000000"/>
              <a:ea typeface="Permanent Marker" panose="02000000000000000000"/>
              <a:cs typeface="Permanent Marker" panose="02000000000000000000"/>
              <a:sym typeface="Permanent Marker" panose="02000000000000000000"/>
            </a:endParaRPr>
          </a:p>
          <a:p>
            <a:pPr marL="0" lvl="0" indent="0" rtl="0">
              <a:spcBef>
                <a:spcPts val="0"/>
              </a:spcBef>
              <a:spcAft>
                <a:spcPts val="0"/>
              </a:spcAft>
              <a:buNone/>
            </a:pPr>
            <a:r>
              <a:rPr lang="en-GB" sz="1800" b="1">
                <a:solidFill>
                  <a:srgbClr val="FF0000"/>
                </a:solidFill>
                <a:latin typeface="Permanent Marker" panose="02000000000000000000"/>
                <a:ea typeface="Permanent Marker" panose="02000000000000000000"/>
                <a:cs typeface="Permanent Marker" panose="02000000000000000000"/>
                <a:sym typeface="Permanent Marker" panose="02000000000000000000"/>
              </a:rPr>
              <a:t>about </a:t>
            </a:r>
            <a:r>
              <a:rPr lang="en-GB" sz="1800" b="1">
                <a:solidFill>
                  <a:srgbClr val="FF0000"/>
                </a:solidFill>
                <a:latin typeface="Permanent Marker" panose="02000000000000000000"/>
                <a:ea typeface="Permanent Marker" panose="02000000000000000000"/>
                <a:cs typeface="Permanent Marker" panose="02000000000000000000"/>
                <a:sym typeface="Permanent Marker" panose="02000000000000000000"/>
              </a:rPr>
              <a:t>$37,500</a:t>
            </a:r>
            <a:endParaRPr sz="1800">
              <a:solidFill>
                <a:srgbClr val="FF0000"/>
              </a:solidFill>
              <a:latin typeface="Permanent Marker" panose="02000000000000000000"/>
              <a:ea typeface="Permanent Marker" panose="02000000000000000000"/>
              <a:cs typeface="Permanent Marker" panose="02000000000000000000"/>
              <a:sym typeface="Permanent Marker" panose="0200000000000000000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10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46" name="Shape 146"/>
        <p:cNvGrpSpPr/>
        <p:nvPr/>
      </p:nvGrpSpPr>
      <p:grpSpPr>
        <a:xfrm>
          <a:off x="0" y="0"/>
          <a:ext cx="0" cy="0"/>
          <a:chOff x="0" y="0"/>
          <a:chExt cx="0" cy="0"/>
        </a:xfrm>
      </p:grpSpPr>
      <p:sp>
        <p:nvSpPr>
          <p:cNvPr id="147" name="Shape 147"/>
          <p:cNvSpPr txBox="1"/>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NEW VOCABULARY</a:t>
            </a:r>
            <a:endParaRPr lang="en-GB"/>
          </a:p>
        </p:txBody>
      </p:sp>
      <p:pic>
        <p:nvPicPr>
          <p:cNvPr id="148" name="Shape 148"/>
          <p:cNvPicPr preferRelativeResize="0"/>
          <p:nvPr/>
        </p:nvPicPr>
        <p:blipFill>
          <a:blip r:embed="rId1"/>
          <a:stretch>
            <a:fillRect/>
          </a:stretch>
        </p:blipFill>
        <p:spPr>
          <a:xfrm>
            <a:off x="4063075" y="1488525"/>
            <a:ext cx="4280800" cy="3206475"/>
          </a:xfrm>
          <a:prstGeom prst="rect">
            <a:avLst/>
          </a:prstGeom>
          <a:noFill/>
          <a:ln>
            <a:noFill/>
          </a:ln>
        </p:spPr>
      </p:pic>
      <p:sp>
        <p:nvSpPr>
          <p:cNvPr id="149" name="Shape 149"/>
          <p:cNvSpPr txBox="1"/>
          <p:nvPr/>
        </p:nvSpPr>
        <p:spPr>
          <a:xfrm rot="-1565105">
            <a:off x="646582" y="2151279"/>
            <a:ext cx="2834852" cy="673932"/>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1800">
                <a:solidFill>
                  <a:srgbClr val="FF0000"/>
                </a:solidFill>
                <a:latin typeface="Permanent Marker" panose="02000000000000000000"/>
                <a:ea typeface="Permanent Marker" panose="02000000000000000000"/>
                <a:cs typeface="Permanent Marker" panose="02000000000000000000"/>
                <a:sym typeface="Permanent Marker" panose="02000000000000000000"/>
              </a:rPr>
              <a:t>Character performer</a:t>
            </a:r>
            <a:endParaRPr sz="1800">
              <a:solidFill>
                <a:srgbClr val="FF0000"/>
              </a:solidFill>
              <a:latin typeface="Permanent Marker" panose="02000000000000000000"/>
              <a:ea typeface="Permanent Marker" panose="02000000000000000000"/>
              <a:cs typeface="Permanent Marker" panose="02000000000000000000"/>
              <a:sym typeface="Permanent Marker" panose="02000000000000000000"/>
            </a:endParaRPr>
          </a:p>
          <a:p>
            <a:pPr marL="0" lvl="0" indent="0" rtl="0">
              <a:spcBef>
                <a:spcPts val="0"/>
              </a:spcBef>
              <a:spcAft>
                <a:spcPts val="0"/>
              </a:spcAft>
              <a:buNone/>
            </a:pPr>
            <a:r>
              <a:rPr lang="en-GB" sz="1800" b="1">
                <a:solidFill>
                  <a:srgbClr val="FF0000"/>
                </a:solidFill>
                <a:latin typeface="Permanent Marker" panose="02000000000000000000"/>
                <a:ea typeface="Permanent Marker" panose="02000000000000000000"/>
                <a:cs typeface="Permanent Marker" panose="02000000000000000000"/>
                <a:sym typeface="Permanent Marker" panose="02000000000000000000"/>
              </a:rPr>
              <a:t>about $18,000</a:t>
            </a:r>
            <a:endParaRPr sz="1800">
              <a:solidFill>
                <a:srgbClr val="FF0000"/>
              </a:solidFill>
              <a:latin typeface="Permanent Marker" panose="02000000000000000000"/>
              <a:ea typeface="Permanent Marker" panose="02000000000000000000"/>
              <a:cs typeface="Permanent Marker" panose="02000000000000000000"/>
              <a:sym typeface="Permanent Marker" panose="0200000000000000000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53" name="Shape 153"/>
        <p:cNvGrpSpPr/>
        <p:nvPr/>
      </p:nvGrpSpPr>
      <p:grpSpPr>
        <a:xfrm>
          <a:off x="0" y="0"/>
          <a:ext cx="0" cy="0"/>
          <a:chOff x="0" y="0"/>
          <a:chExt cx="0" cy="0"/>
        </a:xfrm>
      </p:grpSpPr>
      <p:sp>
        <p:nvSpPr>
          <p:cNvPr id="154" name="Shape 154"/>
          <p:cNvSpPr txBox="1"/>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GB"/>
              <a:t>NEW VOCABULARY: GUESS THE MEANING</a:t>
            </a:r>
            <a:endParaRPr lang="en-GB"/>
          </a:p>
        </p:txBody>
      </p:sp>
      <p:sp>
        <p:nvSpPr>
          <p:cNvPr id="155" name="Shape 155"/>
          <p:cNvSpPr txBox="1"/>
          <p:nvPr>
            <p:ph type="body" idx="1"/>
          </p:nvPr>
        </p:nvSpPr>
        <p:spPr>
          <a:xfrm>
            <a:off x="311700" y="1069875"/>
            <a:ext cx="8520600" cy="3498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sz="2400"/>
              <a:t>FLEXIBLE</a:t>
            </a:r>
            <a:endParaRPr sz="2400"/>
          </a:p>
          <a:p>
            <a:pPr marL="0" lvl="0" indent="0">
              <a:spcBef>
                <a:spcPts val="1600"/>
              </a:spcBef>
              <a:spcAft>
                <a:spcPts val="0"/>
              </a:spcAft>
              <a:buNone/>
            </a:pPr>
            <a:r>
              <a:rPr lang="en-GB" sz="2400"/>
              <a:t>FRIENDLY</a:t>
            </a:r>
            <a:endParaRPr sz="2400"/>
          </a:p>
          <a:p>
            <a:pPr marL="0" lvl="0" indent="0">
              <a:spcBef>
                <a:spcPts val="1600"/>
              </a:spcBef>
              <a:spcAft>
                <a:spcPts val="0"/>
              </a:spcAft>
              <a:buNone/>
            </a:pPr>
            <a:r>
              <a:rPr lang="en-GB" sz="2400"/>
              <a:t>HARD-WORKER</a:t>
            </a:r>
            <a:endParaRPr sz="2400"/>
          </a:p>
          <a:p>
            <a:pPr marL="0" lvl="0" indent="0">
              <a:spcBef>
                <a:spcPts val="1600"/>
              </a:spcBef>
              <a:spcAft>
                <a:spcPts val="0"/>
              </a:spcAft>
              <a:buNone/>
            </a:pPr>
            <a:r>
              <a:rPr lang="en-GB" sz="2400"/>
              <a:t>CONFIDENT</a:t>
            </a:r>
            <a:endParaRPr sz="2400"/>
          </a:p>
          <a:p>
            <a:pPr marL="0" lvl="0" indent="0">
              <a:spcBef>
                <a:spcPts val="1600"/>
              </a:spcBef>
              <a:spcAft>
                <a:spcPts val="0"/>
              </a:spcAft>
              <a:buNone/>
            </a:pPr>
            <a:r>
              <a:rPr lang="en-GB" sz="2400"/>
              <a:t>CREATIVE</a:t>
            </a:r>
            <a:endParaRPr sz="2400"/>
          </a:p>
          <a:p>
            <a:pPr marL="0" lvl="0" indent="0">
              <a:spcBef>
                <a:spcPts val="1600"/>
              </a:spcBef>
              <a:spcAft>
                <a:spcPts val="0"/>
              </a:spcAft>
              <a:buNone/>
            </a:pPr>
            <a:r>
              <a:rPr lang="en-GB" sz="2400"/>
              <a:t>WRITES WELL</a:t>
            </a:r>
            <a:endParaRPr sz="2400"/>
          </a:p>
          <a:p>
            <a:pPr marL="0" lvl="0" indent="0">
              <a:spcBef>
                <a:spcPts val="1600"/>
              </a:spcBef>
              <a:spcAft>
                <a:spcPts val="1600"/>
              </a:spcAft>
              <a:buNone/>
            </a:pP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59" name="Shape 159"/>
        <p:cNvGrpSpPr/>
        <p:nvPr/>
      </p:nvGrpSpPr>
      <p:grpSpPr>
        <a:xfrm>
          <a:off x="0" y="0"/>
          <a:ext cx="0" cy="0"/>
          <a:chOff x="0" y="0"/>
          <a:chExt cx="0" cy="0"/>
        </a:xfrm>
      </p:grpSpPr>
      <p:sp>
        <p:nvSpPr>
          <p:cNvPr id="160" name="Shape 160"/>
          <p:cNvSpPr txBox="1"/>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NEW VOCABULARY: GUESS THE MEANING</a:t>
            </a:r>
            <a:endParaRPr lang="en-GB"/>
          </a:p>
        </p:txBody>
      </p:sp>
      <p:graphicFrame>
        <p:nvGraphicFramePr>
          <p:cNvPr id="161" name="Shape 161"/>
          <p:cNvGraphicFramePr/>
          <p:nvPr/>
        </p:nvGraphicFramePr>
        <p:xfrm>
          <a:off x="549925" y="1274675"/>
          <a:ext cx="8229600" cy="3773550"/>
        </p:xfrm>
        <a:graphic>
          <a:graphicData uri="http://schemas.openxmlformats.org/drawingml/2006/table">
            <a:tbl>
              <a:tblPr>
                <a:noFill/>
                <a:tableStyleId>{FE284225-419E-4BBE-B107-B32DE72BB85C}</a:tableStyleId>
              </a:tblPr>
              <a:tblGrid>
                <a:gridCol w="2476500"/>
                <a:gridCol w="5753100"/>
              </a:tblGrid>
              <a:tr h="628925">
                <a:tc>
                  <a:txBody>
                    <a:bodyPr>
                      <a:spAutoFit/>
                    </a:bodyPr>
                    <a:lstStyle/>
                    <a:p>
                      <a:pPr marL="0" lvl="0" indent="0" rtl="0">
                        <a:spcBef>
                          <a:spcPts val="0"/>
                        </a:spcBef>
                        <a:spcAft>
                          <a:spcPts val="0"/>
                        </a:spcAft>
                        <a:buNone/>
                      </a:pPr>
                      <a:r>
                        <a:rPr lang="en-GB">
                          <a:latin typeface="Playfair Display" panose="00000500000000000000"/>
                          <a:ea typeface="Playfair Display" panose="00000500000000000000"/>
                          <a:cs typeface="Playfair Display" panose="00000500000000000000"/>
                          <a:sym typeface="Playfair Display" panose="00000500000000000000"/>
                        </a:rPr>
                        <a:t>FLEXIBLE</a:t>
                      </a:r>
                      <a:endParaRPr>
                        <a:latin typeface="Playfair Display" panose="00000500000000000000"/>
                        <a:ea typeface="Playfair Display" panose="00000500000000000000"/>
                        <a:cs typeface="Playfair Display" panose="00000500000000000000"/>
                        <a:sym typeface="Playfair Display" panose="00000500000000000000"/>
                      </a:endParaRPr>
                    </a:p>
                  </a:txBody>
                  <a:tcPr marL="63500" marR="63500" marT="63500" marB="63500"/>
                </a:tc>
                <a:tc>
                  <a:txBody>
                    <a:bodyPr>
                      <a:spAutoFit/>
                    </a:bodyPr>
                    <a:lstStyle/>
                    <a:p>
                      <a:pPr marL="0" lvl="0" indent="0" rtl="0">
                        <a:spcBef>
                          <a:spcPts val="0"/>
                        </a:spcBef>
                        <a:spcAft>
                          <a:spcPts val="0"/>
                        </a:spcAft>
                        <a:buNone/>
                      </a:pPr>
                      <a:r>
                        <a:rPr lang="en-GB">
                          <a:latin typeface="Playfair Display" panose="00000500000000000000"/>
                          <a:ea typeface="Playfair Display" panose="00000500000000000000"/>
                          <a:cs typeface="Playfair Display" panose="00000500000000000000"/>
                          <a:sym typeface="Playfair Display" panose="00000500000000000000"/>
                        </a:rPr>
                        <a:t>(of a person) ready and able to change so as to adapt to different circumstances.</a:t>
                      </a:r>
                      <a:endParaRPr>
                        <a:latin typeface="Playfair Display" panose="00000500000000000000"/>
                        <a:ea typeface="Playfair Display" panose="00000500000000000000"/>
                        <a:cs typeface="Playfair Display" panose="00000500000000000000"/>
                        <a:sym typeface="Playfair Display" panose="00000500000000000000"/>
                      </a:endParaRPr>
                    </a:p>
                  </a:txBody>
                  <a:tcPr marL="63500" marR="63500" marT="63500" marB="63500"/>
                </a:tc>
              </a:tr>
              <a:tr h="628925">
                <a:tc>
                  <a:txBody>
                    <a:bodyPr>
                      <a:spAutoFit/>
                    </a:bodyPr>
                    <a:lstStyle/>
                    <a:p>
                      <a:pPr marL="0" lvl="0" indent="0" rtl="0">
                        <a:spcBef>
                          <a:spcPts val="0"/>
                        </a:spcBef>
                        <a:spcAft>
                          <a:spcPts val="0"/>
                        </a:spcAft>
                        <a:buNone/>
                      </a:pPr>
                      <a:r>
                        <a:rPr lang="en-GB">
                          <a:latin typeface="Playfair Display" panose="00000500000000000000"/>
                          <a:ea typeface="Playfair Display" panose="00000500000000000000"/>
                          <a:cs typeface="Playfair Display" panose="00000500000000000000"/>
                          <a:sym typeface="Playfair Display" panose="00000500000000000000"/>
                        </a:rPr>
                        <a:t>FRIENDLY</a:t>
                      </a:r>
                      <a:endParaRPr>
                        <a:latin typeface="Playfair Display" panose="00000500000000000000"/>
                        <a:ea typeface="Playfair Display" panose="00000500000000000000"/>
                        <a:cs typeface="Playfair Display" panose="00000500000000000000"/>
                        <a:sym typeface="Playfair Display" panose="00000500000000000000"/>
                      </a:endParaRPr>
                    </a:p>
                  </a:txBody>
                  <a:tcPr marL="63500" marR="63500" marT="63500" marB="63500"/>
                </a:tc>
                <a:tc>
                  <a:txBody>
                    <a:bodyPr>
                      <a:spAutoFit/>
                    </a:bodyPr>
                    <a:lstStyle/>
                    <a:p>
                      <a:pPr marL="0" lvl="0" indent="0" rtl="0">
                        <a:spcBef>
                          <a:spcPts val="0"/>
                        </a:spcBef>
                        <a:spcAft>
                          <a:spcPts val="0"/>
                        </a:spcAft>
                        <a:buNone/>
                      </a:pPr>
                      <a:r>
                        <a:rPr lang="en-GB">
                          <a:latin typeface="Playfair Display" panose="00000500000000000000"/>
                          <a:ea typeface="Playfair Display" panose="00000500000000000000"/>
                          <a:cs typeface="Playfair Display" panose="00000500000000000000"/>
                          <a:sym typeface="Playfair Display" panose="00000500000000000000"/>
                        </a:rPr>
                        <a:t>(of a person) kind and pleasant; on good or affectionate terms.</a:t>
                      </a:r>
                      <a:endParaRPr>
                        <a:latin typeface="Playfair Display" panose="00000500000000000000"/>
                        <a:ea typeface="Playfair Display" panose="00000500000000000000"/>
                        <a:cs typeface="Playfair Display" panose="00000500000000000000"/>
                        <a:sym typeface="Playfair Display" panose="00000500000000000000"/>
                      </a:endParaRPr>
                    </a:p>
                  </a:txBody>
                  <a:tcPr marL="63500" marR="63500" marT="63500" marB="63500"/>
                </a:tc>
              </a:tr>
              <a:tr h="628925">
                <a:tc>
                  <a:txBody>
                    <a:bodyPr>
                      <a:spAutoFit/>
                    </a:bodyPr>
                    <a:lstStyle/>
                    <a:p>
                      <a:pPr marL="0" lvl="0" indent="0" rtl="0">
                        <a:spcBef>
                          <a:spcPts val="0"/>
                        </a:spcBef>
                        <a:spcAft>
                          <a:spcPts val="0"/>
                        </a:spcAft>
                        <a:buNone/>
                      </a:pPr>
                      <a:r>
                        <a:rPr lang="en-GB">
                          <a:latin typeface="Playfair Display" panose="00000500000000000000"/>
                          <a:ea typeface="Playfair Display" panose="00000500000000000000"/>
                          <a:cs typeface="Playfair Display" panose="00000500000000000000"/>
                          <a:sym typeface="Playfair Display" panose="00000500000000000000"/>
                        </a:rPr>
                        <a:t>HARD-WORKER</a:t>
                      </a:r>
                      <a:endParaRPr>
                        <a:latin typeface="Playfair Display" panose="00000500000000000000"/>
                        <a:ea typeface="Playfair Display" panose="00000500000000000000"/>
                        <a:cs typeface="Playfair Display" panose="00000500000000000000"/>
                        <a:sym typeface="Playfair Display" panose="00000500000000000000"/>
                      </a:endParaRPr>
                    </a:p>
                  </a:txBody>
                  <a:tcPr marL="63500" marR="63500" marT="63500" marB="63500"/>
                </a:tc>
                <a:tc>
                  <a:txBody>
                    <a:bodyPr>
                      <a:spAutoFit/>
                    </a:bodyPr>
                    <a:lstStyle/>
                    <a:p>
                      <a:pPr marL="0" lvl="0" indent="0" rtl="0">
                        <a:spcBef>
                          <a:spcPts val="0"/>
                        </a:spcBef>
                        <a:spcAft>
                          <a:spcPts val="0"/>
                        </a:spcAft>
                        <a:buNone/>
                      </a:pPr>
                      <a:r>
                        <a:rPr lang="en-GB">
                          <a:latin typeface="Playfair Display" panose="00000500000000000000"/>
                          <a:ea typeface="Playfair Display" panose="00000500000000000000"/>
                          <a:cs typeface="Playfair Display" panose="00000500000000000000"/>
                          <a:sym typeface="Playfair Display" panose="00000500000000000000"/>
                        </a:rPr>
                        <a:t>(of a person) tending to work with energy and commitment; diligent.</a:t>
                      </a:r>
                      <a:endParaRPr>
                        <a:latin typeface="Playfair Display" panose="00000500000000000000"/>
                        <a:ea typeface="Playfair Display" panose="00000500000000000000"/>
                        <a:cs typeface="Playfair Display" panose="00000500000000000000"/>
                        <a:sym typeface="Playfair Display" panose="00000500000000000000"/>
                      </a:endParaRPr>
                    </a:p>
                  </a:txBody>
                  <a:tcPr marL="63500" marR="63500" marT="63500" marB="63500"/>
                </a:tc>
              </a:tr>
              <a:tr h="628925">
                <a:tc>
                  <a:txBody>
                    <a:bodyPr>
                      <a:spAutoFit/>
                    </a:bodyPr>
                    <a:lstStyle/>
                    <a:p>
                      <a:pPr marL="0" lvl="0" indent="0" rtl="0">
                        <a:spcBef>
                          <a:spcPts val="0"/>
                        </a:spcBef>
                        <a:spcAft>
                          <a:spcPts val="0"/>
                        </a:spcAft>
                        <a:buNone/>
                      </a:pPr>
                      <a:r>
                        <a:rPr lang="en-GB">
                          <a:latin typeface="Playfair Display" panose="00000500000000000000"/>
                          <a:ea typeface="Playfair Display" panose="00000500000000000000"/>
                          <a:cs typeface="Playfair Display" panose="00000500000000000000"/>
                          <a:sym typeface="Playfair Display" panose="00000500000000000000"/>
                        </a:rPr>
                        <a:t>CONFIDENT</a:t>
                      </a:r>
                      <a:endParaRPr>
                        <a:latin typeface="Playfair Display" panose="00000500000000000000"/>
                        <a:ea typeface="Playfair Display" panose="00000500000000000000"/>
                        <a:cs typeface="Playfair Display" panose="00000500000000000000"/>
                        <a:sym typeface="Playfair Display" panose="00000500000000000000"/>
                      </a:endParaRPr>
                    </a:p>
                  </a:txBody>
                  <a:tcPr marL="63500" marR="63500" marT="63500" marB="63500"/>
                </a:tc>
                <a:tc>
                  <a:txBody>
                    <a:bodyPr>
                      <a:spAutoFit/>
                    </a:bodyPr>
                    <a:lstStyle/>
                    <a:p>
                      <a:pPr marL="0" lvl="0" indent="0" rtl="0">
                        <a:spcBef>
                          <a:spcPts val="0"/>
                        </a:spcBef>
                        <a:spcAft>
                          <a:spcPts val="0"/>
                        </a:spcAft>
                        <a:buNone/>
                      </a:pPr>
                      <a:r>
                        <a:rPr lang="en-GB">
                          <a:latin typeface="Playfair Display" panose="00000500000000000000"/>
                          <a:ea typeface="Playfair Display" panose="00000500000000000000"/>
                          <a:cs typeface="Playfair Display" panose="00000500000000000000"/>
                          <a:sym typeface="Playfair Display" panose="00000500000000000000"/>
                        </a:rPr>
                        <a:t>feeling or showing positivity about oneself; self-assured.</a:t>
                      </a:r>
                      <a:endParaRPr>
                        <a:latin typeface="Playfair Display" panose="00000500000000000000"/>
                        <a:ea typeface="Playfair Display" panose="00000500000000000000"/>
                        <a:cs typeface="Playfair Display" panose="00000500000000000000"/>
                        <a:sym typeface="Playfair Display" panose="00000500000000000000"/>
                      </a:endParaRPr>
                    </a:p>
                  </a:txBody>
                  <a:tcPr marL="63500" marR="63500" marT="63500" marB="63500"/>
                </a:tc>
              </a:tr>
              <a:tr h="628925">
                <a:tc>
                  <a:txBody>
                    <a:bodyPr>
                      <a:spAutoFit/>
                    </a:bodyPr>
                    <a:lstStyle/>
                    <a:p>
                      <a:pPr marL="0" lvl="0" indent="0" rtl="0">
                        <a:spcBef>
                          <a:spcPts val="0"/>
                        </a:spcBef>
                        <a:spcAft>
                          <a:spcPts val="0"/>
                        </a:spcAft>
                        <a:buNone/>
                      </a:pPr>
                      <a:r>
                        <a:rPr lang="en-GB">
                          <a:latin typeface="Playfair Display" panose="00000500000000000000"/>
                          <a:ea typeface="Playfair Display" panose="00000500000000000000"/>
                          <a:cs typeface="Playfair Display" panose="00000500000000000000"/>
                          <a:sym typeface="Playfair Display" panose="00000500000000000000"/>
                        </a:rPr>
                        <a:t>CREATIVE</a:t>
                      </a:r>
                      <a:endParaRPr>
                        <a:latin typeface="Playfair Display" panose="00000500000000000000"/>
                        <a:ea typeface="Playfair Display" panose="00000500000000000000"/>
                        <a:cs typeface="Playfair Display" panose="00000500000000000000"/>
                        <a:sym typeface="Playfair Display" panose="00000500000000000000"/>
                      </a:endParaRPr>
                    </a:p>
                  </a:txBody>
                  <a:tcPr marL="63500" marR="63500" marT="63500" marB="63500"/>
                </a:tc>
                <a:tc>
                  <a:txBody>
                    <a:bodyPr>
                      <a:spAutoFit/>
                    </a:bodyPr>
                    <a:lstStyle/>
                    <a:p>
                      <a:pPr marL="0" lvl="0" indent="0" rtl="0">
                        <a:spcBef>
                          <a:spcPts val="0"/>
                        </a:spcBef>
                        <a:spcAft>
                          <a:spcPts val="0"/>
                        </a:spcAft>
                        <a:buNone/>
                      </a:pPr>
                      <a:r>
                        <a:rPr lang="en-GB">
                          <a:latin typeface="Playfair Display" panose="00000500000000000000"/>
                          <a:ea typeface="Playfair Display" panose="00000500000000000000"/>
                          <a:cs typeface="Playfair Display" panose="00000500000000000000"/>
                          <a:sym typeface="Playfair Display" panose="00000500000000000000"/>
                        </a:rPr>
                        <a:t>relating to or involving the imagination or original ideas.</a:t>
                      </a:r>
                      <a:endParaRPr>
                        <a:latin typeface="Playfair Display" panose="00000500000000000000"/>
                        <a:ea typeface="Playfair Display" panose="00000500000000000000"/>
                        <a:cs typeface="Playfair Display" panose="00000500000000000000"/>
                        <a:sym typeface="Playfair Display" panose="00000500000000000000"/>
                      </a:endParaRPr>
                    </a:p>
                  </a:txBody>
                  <a:tcPr marL="63500" marR="63500" marT="63500" marB="63500"/>
                </a:tc>
              </a:tr>
              <a:tr h="628925">
                <a:tc>
                  <a:txBody>
                    <a:bodyPr>
                      <a:spAutoFit/>
                    </a:bodyPr>
                    <a:lstStyle/>
                    <a:p>
                      <a:pPr marL="0" lvl="0" indent="0" rtl="0">
                        <a:spcBef>
                          <a:spcPts val="0"/>
                        </a:spcBef>
                        <a:spcAft>
                          <a:spcPts val="0"/>
                        </a:spcAft>
                        <a:buNone/>
                      </a:pPr>
                      <a:r>
                        <a:rPr lang="en-GB">
                          <a:latin typeface="Playfair Display" panose="00000500000000000000"/>
                          <a:ea typeface="Playfair Display" panose="00000500000000000000"/>
                          <a:cs typeface="Playfair Display" panose="00000500000000000000"/>
                          <a:sym typeface="Playfair Display" panose="00000500000000000000"/>
                        </a:rPr>
                        <a:t>WRITES WELL</a:t>
                      </a:r>
                      <a:endParaRPr>
                        <a:latin typeface="Playfair Display" panose="00000500000000000000"/>
                        <a:ea typeface="Playfair Display" panose="00000500000000000000"/>
                        <a:cs typeface="Playfair Display" panose="00000500000000000000"/>
                        <a:sym typeface="Playfair Display" panose="00000500000000000000"/>
                      </a:endParaRPr>
                    </a:p>
                  </a:txBody>
                  <a:tcPr marL="63500" marR="63500" marT="63500" marB="63500"/>
                </a:tc>
                <a:tc>
                  <a:txBody>
                    <a:bodyPr>
                      <a:spAutoFit/>
                    </a:bodyPr>
                    <a:lstStyle/>
                    <a:p>
                      <a:pPr marL="0" lvl="0" indent="0" rtl="0">
                        <a:spcBef>
                          <a:spcPts val="0"/>
                        </a:spcBef>
                        <a:spcAft>
                          <a:spcPts val="0"/>
                        </a:spcAft>
                        <a:buNone/>
                      </a:pPr>
                      <a:r>
                        <a:rPr lang="en-GB">
                          <a:latin typeface="Playfair Display" panose="00000500000000000000"/>
                          <a:ea typeface="Playfair Display" panose="00000500000000000000"/>
                          <a:cs typeface="Playfair Display" panose="00000500000000000000"/>
                          <a:sym typeface="Playfair Display" panose="00000500000000000000"/>
                        </a:rPr>
                        <a:t>Someone who has a clear message that is expressed well or legible. </a:t>
                      </a:r>
                      <a:endParaRPr>
                        <a:latin typeface="Playfair Display" panose="00000500000000000000"/>
                        <a:ea typeface="Playfair Display" panose="00000500000000000000"/>
                        <a:cs typeface="Playfair Display" panose="00000500000000000000"/>
                        <a:sym typeface="Playfair Display" panose="00000500000000000000"/>
                      </a:endParaRPr>
                    </a:p>
                  </a:txBody>
                  <a:tcPr marL="63500" marR="63500" marT="63500" marB="63500"/>
                </a:tc>
              </a:tr>
            </a:tbl>
          </a:graphicData>
        </a:graphic>
      </p:graphicFrame>
      <p:sp>
        <p:nvSpPr>
          <p:cNvPr id="162" name="Shape 162"/>
          <p:cNvSpPr/>
          <p:nvPr/>
        </p:nvSpPr>
        <p:spPr>
          <a:xfrm>
            <a:off x="3091050" y="1335325"/>
            <a:ext cx="5688600" cy="469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p>
        </p:txBody>
      </p:sp>
      <p:sp>
        <p:nvSpPr>
          <p:cNvPr id="163" name="Shape 163"/>
          <p:cNvSpPr/>
          <p:nvPr/>
        </p:nvSpPr>
        <p:spPr>
          <a:xfrm>
            <a:off x="3091050" y="1982300"/>
            <a:ext cx="5688600" cy="469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p>
        </p:txBody>
      </p:sp>
      <p:sp>
        <p:nvSpPr>
          <p:cNvPr id="164" name="Shape 164"/>
          <p:cNvSpPr/>
          <p:nvPr/>
        </p:nvSpPr>
        <p:spPr>
          <a:xfrm>
            <a:off x="3091050" y="2629275"/>
            <a:ext cx="5688600" cy="469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p>
        </p:txBody>
      </p:sp>
      <p:sp>
        <p:nvSpPr>
          <p:cNvPr id="165" name="Shape 165"/>
          <p:cNvSpPr/>
          <p:nvPr/>
        </p:nvSpPr>
        <p:spPr>
          <a:xfrm>
            <a:off x="3026425" y="3276250"/>
            <a:ext cx="5688600" cy="469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p>
        </p:txBody>
      </p:sp>
      <p:sp>
        <p:nvSpPr>
          <p:cNvPr id="166" name="Shape 166"/>
          <p:cNvSpPr/>
          <p:nvPr/>
        </p:nvSpPr>
        <p:spPr>
          <a:xfrm>
            <a:off x="3091050" y="3861375"/>
            <a:ext cx="5688600" cy="469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p>
        </p:txBody>
      </p:sp>
      <p:sp>
        <p:nvSpPr>
          <p:cNvPr id="167" name="Shape 167"/>
          <p:cNvSpPr/>
          <p:nvPr/>
        </p:nvSpPr>
        <p:spPr>
          <a:xfrm>
            <a:off x="3026425" y="4446500"/>
            <a:ext cx="5688600" cy="469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62"/>
                                        </p:tgtEl>
                                      </p:cBhvr>
                                    </p:animEffect>
                                    <p:set>
                                      <p:cBhvr>
                                        <p:cTn id="7" dur="1" fill="hold">
                                          <p:stCondLst>
                                            <p:cond delay="1000"/>
                                          </p:stCondLst>
                                        </p:cTn>
                                        <p:tgtEl>
                                          <p:spTgt spid="16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63"/>
                                        </p:tgtEl>
                                      </p:cBhvr>
                                    </p:animEffect>
                                    <p:set>
                                      <p:cBhvr>
                                        <p:cTn id="12" dur="1" fill="hold">
                                          <p:stCondLst>
                                            <p:cond delay="1000"/>
                                          </p:stCondLst>
                                        </p:cTn>
                                        <p:tgtEl>
                                          <p:spTgt spid="16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164"/>
                                        </p:tgtEl>
                                      </p:cBhvr>
                                    </p:animEffect>
                                    <p:set>
                                      <p:cBhvr>
                                        <p:cTn id="17" dur="1" fill="hold">
                                          <p:stCondLst>
                                            <p:cond delay="1000"/>
                                          </p:stCondLst>
                                        </p:cTn>
                                        <p:tgtEl>
                                          <p:spTgt spid="16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165"/>
                                        </p:tgtEl>
                                      </p:cBhvr>
                                    </p:animEffect>
                                    <p:set>
                                      <p:cBhvr>
                                        <p:cTn id="22" dur="1" fill="hold">
                                          <p:stCondLst>
                                            <p:cond delay="1000"/>
                                          </p:stCondLst>
                                        </p:cTn>
                                        <p:tgtEl>
                                          <p:spTgt spid="16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1000"/>
                                        <p:tgtEl>
                                          <p:spTgt spid="166"/>
                                        </p:tgtEl>
                                      </p:cBhvr>
                                    </p:animEffect>
                                    <p:set>
                                      <p:cBhvr>
                                        <p:cTn id="27" dur="1" fill="hold">
                                          <p:stCondLst>
                                            <p:cond delay="1000"/>
                                          </p:stCondLst>
                                        </p:cTn>
                                        <p:tgtEl>
                                          <p:spTgt spid="16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167"/>
                                        </p:tgtEl>
                                      </p:cBhvr>
                                    </p:animEffect>
                                    <p:set>
                                      <p:cBhvr>
                                        <p:cTn id="32" dur="1" fill="hold">
                                          <p:stCondLst>
                                            <p:cond delay="1000"/>
                                          </p:stCondLst>
                                        </p:cTn>
                                        <p:tgtEl>
                                          <p:spTgt spid="16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1283</Words>
  <Application>WPS Presentation</Application>
  <PresentationFormat/>
  <Paragraphs>109</Paragraphs>
  <Slides>15</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15</vt:i4>
      </vt:variant>
    </vt:vector>
  </HeadingPairs>
  <TitlesOfParts>
    <vt:vector size="30" baseType="lpstr">
      <vt:lpstr>Arial</vt:lpstr>
      <vt:lpstr>SimSun</vt:lpstr>
      <vt:lpstr>Wingdings</vt:lpstr>
      <vt:lpstr>Arial</vt:lpstr>
      <vt:lpstr>Oswald</vt:lpstr>
      <vt:lpstr>Segoe Print</vt:lpstr>
      <vt:lpstr>Playfair Display</vt:lpstr>
      <vt:lpstr>Montserrat</vt:lpstr>
      <vt:lpstr>Lato</vt:lpstr>
      <vt:lpstr>Permanent Marker</vt:lpstr>
      <vt:lpstr>Comfortaa</vt:lpstr>
      <vt:lpstr>Microsoft YaHei</vt:lpstr>
      <vt:lpstr>Arial Unicode MS</vt:lpstr>
      <vt:lpstr>Pop</vt:lpstr>
      <vt:lpstr>Coral</vt:lpstr>
      <vt:lpstr>S3A Unit 2 Lesson 2</vt:lpstr>
      <vt:lpstr>BACKS TO THE BOARD!</vt:lpstr>
      <vt:lpstr>FUN JOBS!!</vt:lpstr>
      <vt:lpstr>BRAINSTORM MORE FUN JOBS!</vt:lpstr>
      <vt:lpstr>NEW VOCABULARY</vt:lpstr>
      <vt:lpstr>NEW VOCABULARY</vt:lpstr>
      <vt:lpstr>NEW VOCABULARY</vt:lpstr>
      <vt:lpstr>NEW VOCABULARY: GUESS THE MEANING</vt:lpstr>
      <vt:lpstr>NEW VOCABULARY: GUESS THE MEANING</vt:lpstr>
      <vt:lpstr>WHAT IS HAPPENING HERE?</vt:lpstr>
      <vt:lpstr>LISTENING:</vt:lpstr>
      <vt:lpstr>PowerPoint 演示文稿</vt:lpstr>
      <vt:lpstr>PowerPoint 演示文稿</vt:lpstr>
      <vt:lpstr>WHAT IS YOUR IDEAL JOB?</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Rossana Ruggiero</cp:lastModifiedBy>
  <cp:revision>1</cp:revision>
  <dcterms:created xsi:type="dcterms:W3CDTF">2023-09-26T15:02:22Z</dcterms:created>
  <dcterms:modified xsi:type="dcterms:W3CDTF">2023-09-26T15:02:22Z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FCBB5482270748B7A2E36A3DB3F4FD44_12</vt:lpwstr>
  </property>
  <property fmtid="{D5CDD505-2E9C-101B-9397-08002B2CF9AE}" pid="3" name="KSOProductBuildVer">
    <vt:lpwstr>1033-12.2.0.13215</vt:lpwstr>
  </property>
</Properties>
</file>