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</p:sldIdLst>
  <p:sldSz cx="9144000" cy="5143500"/>
  <p:notesSz cx="6858000" cy="9144000"/>
  <p:embeddedFontLst>
    <p:embeddedFont>
      <p:font typeface="PT Sans Narrow" panose="020B0506020203020204"/>
      <p:regular r:id="rId24"/>
    </p:embeddedFont>
    <p:embeddedFont>
      <p:font typeface="Open Sans"/>
      <p:regular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/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98c4be8f3_0_3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98c4be8f3_0_3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18d2d8eb3_0_86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18d2d8eb3_0_8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18d2d8eb3_0_9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18d2d8eb3_0_9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18d2d8eb3_0_10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18d2d8eb3_0_10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a90064e7a_0_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a90064e7a_0_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a90064e7a_0_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a90064e7a_0_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18d543524_0_4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18d543524_0_4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18d543524_0_17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18d543524_0_17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18e78c637_0_38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18e78c637_0_3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18e78c637_0_1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18e78c637_0_1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18e78c637_0_28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18e78c637_0_2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18d2d8eb3_0_7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18d2d8eb3_0_7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98c4be8f3_0_3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98c4be8f3_0_3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98c4be8f3_0_1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98c4be8f3_0_1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98c4be8f3_0_16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98c4be8f3_0_1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98c4be8f3_0_23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98c4be8f3_0_23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9" name="Google Shape;19;p2"/>
          <p:cNvSpPr txBox="1"/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" name="Google Shape;20;p2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57;p11"/>
          <p:cNvSpPr txBox="1"/>
          <p:nvPr>
            <p:ph type="title" hasCustomPrompt="1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/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" name="Google Shape;59;p11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" name="Google Shape;23;p3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" name="Google Shape;27;p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_AND_TWO_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5"/>
          <p:cNvSpPr txBox="1"/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7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" name="Google Shape;44;p8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9" name="Google Shape;49;p9"/>
          <p:cNvSpPr txBox="1"/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 panose="020B0506020203020204"/>
              <a:buNone/>
              <a:defRPr sz="2400"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1pPr>
          </a:lstStyle>
          <a:p/>
        </p:txBody>
      </p:sp>
      <p:sp>
        <p:nvSpPr>
          <p:cNvPr id="54" name="Google Shape;54;p10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.jpeg"/><Relationship Id="rId1" Type="http://schemas.openxmlformats.org/officeDocument/2006/relationships/hyperlink" Target="http://www.youtube.com/watch?v=g7WjrvG1GMk" TargetMode="Externa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.jpeg"/><Relationship Id="rId1" Type="http://schemas.openxmlformats.org/officeDocument/2006/relationships/hyperlink" Target="http://www.youtube.com/watch?v=6bgwmga8hVE" TargetMode="Externa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Can Animals be nice?</a:t>
            </a:r>
            <a:endParaRPr lang="en-GB"/>
          </a:p>
        </p:txBody>
      </p:sp>
      <p:sp>
        <p:nvSpPr>
          <p:cNvPr id="67" name="Google Shape;67;p13"/>
          <p:cNvSpPr txBox="1"/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Reading</a:t>
            </a:r>
            <a:endParaRPr lang="en-GB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2"/>
          <p:cNvSpPr txBox="1"/>
          <p:nvPr>
            <p:ph type="title"/>
          </p:nvPr>
        </p:nvSpPr>
        <p:spPr>
          <a:xfrm>
            <a:off x="311700" y="2849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/>
              <a:t>bush</a:t>
            </a:r>
            <a:endParaRPr sz="2800"/>
          </a:p>
        </p:txBody>
      </p:sp>
      <p:pic>
        <p:nvPicPr>
          <p:cNvPr id="131" name="Google Shape;131;p22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2311550" y="1486150"/>
            <a:ext cx="4106948" cy="3080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3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114888" y="224988"/>
            <a:ext cx="6914225" cy="469352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3"/>
          <p:cNvSpPr/>
          <p:nvPr/>
        </p:nvSpPr>
        <p:spPr>
          <a:xfrm>
            <a:off x="1041450" y="818275"/>
            <a:ext cx="6960600" cy="658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8" name="Google Shape;138;p23"/>
          <p:cNvSpPr/>
          <p:nvPr/>
        </p:nvSpPr>
        <p:spPr>
          <a:xfrm>
            <a:off x="828900" y="3602575"/>
            <a:ext cx="7322100" cy="1338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4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52400" y="152400"/>
            <a:ext cx="8648600" cy="466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5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52400" y="152400"/>
            <a:ext cx="8769775" cy="465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6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2377975" y="671675"/>
            <a:ext cx="4561150" cy="342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7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302250" y="0"/>
            <a:ext cx="6654799" cy="4991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8" descr="giphy.gif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274913" y="225525"/>
            <a:ext cx="8594175" cy="469242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8"/>
          <p:cNvSpPr/>
          <p:nvPr/>
        </p:nvSpPr>
        <p:spPr>
          <a:xfrm rot="-1445062">
            <a:off x="413705" y="205608"/>
            <a:ext cx="4258269" cy="2935930"/>
          </a:xfrm>
          <a:prstGeom prst="irregularSeal1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/>
              <a:t>BREAK TIME</a:t>
            </a:r>
            <a:endParaRPr sz="28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9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99250" y="1218600"/>
            <a:ext cx="8748900" cy="249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/>
          <p:nvPr>
            <p:ph type="title"/>
          </p:nvPr>
        </p:nvSpPr>
        <p:spPr>
          <a:xfrm>
            <a:off x="356525" y="28815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Write ten things...</a:t>
            </a:r>
            <a:endParaRPr lang="en-GB"/>
          </a:p>
        </p:txBody>
      </p:sp>
      <p:sp>
        <p:nvSpPr>
          <p:cNvPr id="73" name="Google Shape;73;p14"/>
          <p:cNvSpPr txBox="1"/>
          <p:nvPr>
            <p:ph type="body" idx="1"/>
          </p:nvPr>
        </p:nvSpPr>
        <p:spPr>
          <a:xfrm>
            <a:off x="311700" y="1225325"/>
            <a:ext cx="19632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...that are blue</a:t>
            </a:r>
            <a:endParaRPr lang="en-GB"/>
          </a:p>
        </p:txBody>
      </p:sp>
      <p:sp>
        <p:nvSpPr>
          <p:cNvPr id="74" name="Google Shape;74;p14"/>
          <p:cNvSpPr txBox="1"/>
          <p:nvPr>
            <p:ph type="body" idx="1"/>
          </p:nvPr>
        </p:nvSpPr>
        <p:spPr>
          <a:xfrm>
            <a:off x="5724150" y="1785725"/>
            <a:ext cx="20193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...that smell bad.</a:t>
            </a:r>
            <a:endParaRPr lang="en-GB"/>
          </a:p>
        </p:txBody>
      </p:sp>
      <p:sp>
        <p:nvSpPr>
          <p:cNvPr id="75" name="Google Shape;75;p14"/>
          <p:cNvSpPr txBox="1"/>
          <p:nvPr>
            <p:ph type="body" idx="1"/>
          </p:nvPr>
        </p:nvSpPr>
        <p:spPr>
          <a:xfrm>
            <a:off x="311700" y="2611675"/>
            <a:ext cx="21759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...that smell good</a:t>
            </a:r>
            <a:endParaRPr lang="en-GB"/>
          </a:p>
        </p:txBody>
      </p:sp>
      <p:sp>
        <p:nvSpPr>
          <p:cNvPr id="76" name="Google Shape;76;p14"/>
          <p:cNvSpPr txBox="1"/>
          <p:nvPr>
            <p:ph type="body" idx="1"/>
          </p:nvPr>
        </p:nvSpPr>
        <p:spPr>
          <a:xfrm>
            <a:off x="1566750" y="1918500"/>
            <a:ext cx="19071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Irregular verbs.</a:t>
            </a:r>
            <a:endParaRPr lang="en-GB"/>
          </a:p>
        </p:txBody>
      </p:sp>
      <p:sp>
        <p:nvSpPr>
          <p:cNvPr id="77" name="Google Shape;77;p14"/>
          <p:cNvSpPr txBox="1"/>
          <p:nvPr>
            <p:ph type="body" idx="1"/>
          </p:nvPr>
        </p:nvSpPr>
        <p:spPr>
          <a:xfrm>
            <a:off x="4065700" y="2698950"/>
            <a:ext cx="20193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...that are round</a:t>
            </a:r>
            <a:endParaRPr lang="en-GB"/>
          </a:p>
        </p:txBody>
      </p:sp>
      <p:sp>
        <p:nvSpPr>
          <p:cNvPr id="78" name="Google Shape;78;p14"/>
          <p:cNvSpPr txBox="1"/>
          <p:nvPr>
            <p:ph type="body" idx="1"/>
          </p:nvPr>
        </p:nvSpPr>
        <p:spPr>
          <a:xfrm>
            <a:off x="2149475" y="3529150"/>
            <a:ext cx="14253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Adjectives.</a:t>
            </a:r>
            <a:endParaRPr lang="en-GB"/>
          </a:p>
        </p:txBody>
      </p:sp>
      <p:sp>
        <p:nvSpPr>
          <p:cNvPr id="79" name="Google Shape;79;p14"/>
          <p:cNvSpPr txBox="1"/>
          <p:nvPr>
            <p:ph type="body" idx="1"/>
          </p:nvPr>
        </p:nvSpPr>
        <p:spPr>
          <a:xfrm>
            <a:off x="7147275" y="4291275"/>
            <a:ext cx="13131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Adverbs.</a:t>
            </a:r>
            <a:endParaRPr lang="en-GB"/>
          </a:p>
        </p:txBody>
      </p:sp>
      <p:sp>
        <p:nvSpPr>
          <p:cNvPr id="80" name="Google Shape;80;p14"/>
          <p:cNvSpPr txBox="1"/>
          <p:nvPr>
            <p:ph type="body" idx="1"/>
          </p:nvPr>
        </p:nvSpPr>
        <p:spPr>
          <a:xfrm>
            <a:off x="4418800" y="3860950"/>
            <a:ext cx="2237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..</a:t>
            </a:r>
            <a:r>
              <a:rPr lang="en-GB"/>
              <a:t>.that are yellow.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/>
          <p:nvPr>
            <p:ph type="title"/>
          </p:nvPr>
        </p:nvSpPr>
        <p:spPr>
          <a:xfrm>
            <a:off x="311700" y="2849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/>
              <a:t>What’s happening in the video? Think of adjectives to describe the pig.  </a:t>
            </a:r>
            <a:endParaRPr sz="2800"/>
          </a:p>
        </p:txBody>
      </p:sp>
      <p:pic>
        <p:nvPicPr>
          <p:cNvPr id="86" name="Google Shape;86;p15" descr="Pig saves goat who's foot was stuck underwater at petting zoo. Simply amazing." title="Pig rescues baby goat">
            <a:hlinkClick r:id="rId1"/>
          </p:cNvPr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2001325" y="1104675"/>
            <a:ext cx="5141350" cy="385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6" descr="This &quot;pig saving goat&quot; video may get your goat. It's a hoax! CNN's Jeanne Moos calls this little piggy's bluff." title="See the pig that punked the Web">
            <a:hlinkClick r:id="rId1"/>
          </p:cNvPr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2077288" y="1104700"/>
            <a:ext cx="4989425" cy="374207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6"/>
          <p:cNvSpPr txBox="1"/>
          <p:nvPr>
            <p:ph type="title"/>
          </p:nvPr>
        </p:nvSpPr>
        <p:spPr>
          <a:xfrm>
            <a:off x="311700" y="2849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/>
              <a:t>What do you think of the pig now? Were your adjectives correct?</a:t>
            </a:r>
            <a:endParaRPr sz="2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7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4105650" y="1381525"/>
            <a:ext cx="4924626" cy="349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4821075" cy="18683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7"/>
          <p:cNvSpPr txBox="1"/>
          <p:nvPr/>
        </p:nvSpPr>
        <p:spPr>
          <a:xfrm>
            <a:off x="382575" y="2348575"/>
            <a:ext cx="3219900" cy="2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accent2"/>
                </a:solidFill>
              </a:rPr>
              <a:t>Talk to your partner:</a:t>
            </a:r>
            <a:endParaRPr sz="1800"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Do you think animals can be nice? If so, give an example.</a:t>
            </a:r>
            <a:endParaRPr sz="1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/>
          <p:nvPr>
            <p:ph type="title"/>
          </p:nvPr>
        </p:nvSpPr>
        <p:spPr>
          <a:xfrm>
            <a:off x="311700" y="2849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/>
              <a:t>get along</a:t>
            </a:r>
            <a:endParaRPr sz="2800"/>
          </a:p>
        </p:txBody>
      </p:sp>
      <p:pic>
        <p:nvPicPr>
          <p:cNvPr id="105" name="Google Shape;105;p18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2113100" y="1153650"/>
            <a:ext cx="4762500" cy="340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/>
          <p:nvPr>
            <p:ph type="title"/>
          </p:nvPr>
        </p:nvSpPr>
        <p:spPr>
          <a:xfrm>
            <a:off x="311700" y="2849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/>
              <a:t>female / male</a:t>
            </a:r>
            <a:endParaRPr sz="2800"/>
          </a:p>
        </p:txBody>
      </p:sp>
      <p:pic>
        <p:nvPicPr>
          <p:cNvPr id="111" name="Google Shape;111;p19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952625" y="1250925"/>
            <a:ext cx="5238750" cy="350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/>
          <p:nvPr>
            <p:ph type="title"/>
          </p:nvPr>
        </p:nvSpPr>
        <p:spPr>
          <a:xfrm>
            <a:off x="311700" y="2849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/>
              <a:t>lower</a:t>
            </a:r>
            <a:endParaRPr sz="2800"/>
          </a:p>
        </p:txBody>
      </p:sp>
      <p:pic>
        <p:nvPicPr>
          <p:cNvPr id="117" name="Google Shape;117;p20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311700" y="1675400"/>
            <a:ext cx="3919350" cy="220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0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5203225" y="1651450"/>
            <a:ext cx="3214400" cy="225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 txBox="1"/>
          <p:nvPr>
            <p:ph type="title"/>
          </p:nvPr>
        </p:nvSpPr>
        <p:spPr>
          <a:xfrm>
            <a:off x="311700" y="2849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/>
              <a:t>sore</a:t>
            </a:r>
            <a:endParaRPr sz="2800"/>
          </a:p>
        </p:txBody>
      </p:sp>
      <p:pic>
        <p:nvPicPr>
          <p:cNvPr id="124" name="Google Shape;124;p21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659750" y="1705150"/>
            <a:ext cx="3303929" cy="216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1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5190201" y="1168075"/>
            <a:ext cx="2702151" cy="2702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428</Words>
  <Application>WPS Presentation</Application>
  <PresentationFormat/>
  <Paragraphs>42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6" baseType="lpstr">
      <vt:lpstr>Arial</vt:lpstr>
      <vt:lpstr>SimSun</vt:lpstr>
      <vt:lpstr>Wingdings</vt:lpstr>
      <vt:lpstr>Arial</vt:lpstr>
      <vt:lpstr>PT Sans Narrow</vt:lpstr>
      <vt:lpstr>Open Sans</vt:lpstr>
      <vt:lpstr>Microsoft YaHei</vt:lpstr>
      <vt:lpstr>Arial Unicode MS</vt:lpstr>
      <vt:lpstr>Tropic</vt:lpstr>
      <vt:lpstr>S3A Unit 4 Lesson 2</vt:lpstr>
      <vt:lpstr>Write ten things...</vt:lpstr>
      <vt:lpstr>What’s happening in the video? Think of adjectives to describe the pig.  </vt:lpstr>
      <vt:lpstr>What do you think of the pig now? Were your adjectives correct?</vt:lpstr>
      <vt:lpstr>PowerPoint 演示文稿</vt:lpstr>
      <vt:lpstr>get along</vt:lpstr>
      <vt:lpstr>female / male</vt:lpstr>
      <vt:lpstr>lower</vt:lpstr>
      <vt:lpstr>sore</vt:lpstr>
      <vt:lpstr>bush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 Animals be nice?</dc:title>
  <dc:creator/>
  <cp:lastModifiedBy>Rossana Ruggiero</cp:lastModifiedBy>
  <cp:revision>1</cp:revision>
  <dcterms:created xsi:type="dcterms:W3CDTF">2023-10-04T15:13:32Z</dcterms:created>
  <dcterms:modified xsi:type="dcterms:W3CDTF">2023-10-04T15:13:32Z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93ED9A5D75C049A6BD50EF4F704977B7_13</vt:lpwstr>
  </property>
  <property fmtid="{D5CDD505-2E9C-101B-9397-08002B2CF9AE}" pid="3" name="KSOProductBuildVer">
    <vt:lpwstr>1033-12.2.0.13215</vt:lpwstr>
  </property>
</Properties>
</file>