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5143500"/>
  <p:notesSz cx="6858000" cy="9144000"/>
  <p:embeddedFontLst>
    <p:embeddedFont>
      <p:font typeface="PT Sans Narrow" panose="020B0506020203020204"/>
      <p:regular r:id="rId28"/>
    </p:embeddedFont>
    <p:embeddedFont>
      <p:font typeface="Open Sans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font" Target="fonts/font2.fntdata"/><Relationship Id="rId28" Type="http://schemas.openxmlformats.org/officeDocument/2006/relationships/font" Target="fonts/font1.fntdata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18d543524_0_1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18d543524_0_1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18d2d8eb3_0_5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18d2d8eb3_0_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18d2d8eb3_0_6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18d2d8eb3_0_6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18d2d8eb3_0_7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18d2d8eb3_0_7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18e78c637_0_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18e78c637_0_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18d2d8eb3_0_7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18d2d8eb3_0_7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18d543524_0_2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18d543524_0_2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18d543524_0_2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18d543524_0_2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18d543524_0_3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18d543524_0_3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18d543524_0_10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18d543524_0_10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18e78c637_0_3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18e78c637_0_3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18d543524_0_16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18d543524_0_16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18d543524_0_174:notes"/>
          <p:cNvSpPr/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18d543524_0_17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18e78c637_0_1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18e78c637_0_1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18e78c637_0_2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18e78c637_0_2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18d2d8eb3_0_7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18d2d8eb3_0_7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18d2d8eb3_0_8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18d2d8eb3_0_8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18d2d8eb3_0_9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18d2d8eb3_0_9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18d2d8eb3_0_10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18d2d8eb3_0_10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18d543524_0_4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18d543524_0_4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57;p11"/>
          <p:cNvSpPr txBox="1"/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 panose="020B0506020203020204"/>
              <a:buNone/>
              <a:defRPr sz="2400"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hyperlink" Target="https://www.canva.com/" TargetMode="External"/><Relationship Id="rId1" Type="http://schemas.openxmlformats.org/officeDocument/2006/relationships/hyperlink" Target="http://www.3dtin.com/" TargetMode="Externa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.jpeg"/><Relationship Id="rId1" Type="http://schemas.openxmlformats.org/officeDocument/2006/relationships/hyperlink" Target="http://www.youtube.com/watch?v=g7WjrvG1GMk" TargetMode="Externa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1" Type="http://schemas.openxmlformats.org/officeDocument/2006/relationships/hyperlink" Target="http://www.youtube.com/watch?v=6bgwmga8hVE" TargetMode="Externa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altLang="en-GB"/>
              <a:t>Can animals be nice?</a:t>
            </a:r>
            <a:endParaRPr lang="it-IT" altLang="en-GB"/>
          </a:p>
        </p:txBody>
      </p:sp>
      <p:sp>
        <p:nvSpPr>
          <p:cNvPr id="67" name="Google Shape;67;p13"/>
          <p:cNvSpPr txBox="1"/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Reading</a:t>
            </a:r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2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9250" y="1218600"/>
            <a:ext cx="8748900" cy="249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S3A Unit 5 Lesson 1</a:t>
            </a:r>
            <a:endParaRPr lang="en-GB"/>
          </a:p>
        </p:txBody>
      </p:sp>
      <p:sp>
        <p:nvSpPr>
          <p:cNvPr id="133" name="Google Shape;133;p23"/>
          <p:cNvSpPr txBox="1"/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I’m Meeting Friends Later</a:t>
            </a:r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4"/>
          <p:cNvPicPr preferRelativeResize="0"/>
          <p:nvPr/>
        </p:nvPicPr>
        <p:blipFill rotWithShape="1">
          <a:blip r:embed="rId1"/>
          <a:srcRect b="30579"/>
          <a:stretch>
            <a:fillRect/>
          </a:stretch>
        </p:blipFill>
        <p:spPr>
          <a:xfrm>
            <a:off x="402675" y="100963"/>
            <a:ext cx="4197695" cy="494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4"/>
          <p:cNvPicPr preferRelativeResize="0"/>
          <p:nvPr/>
        </p:nvPicPr>
        <p:blipFill rotWithShape="1">
          <a:blip r:embed="rId1"/>
          <a:srcRect t="69546" b="22211"/>
          <a:stretch>
            <a:fillRect/>
          </a:stretch>
        </p:blipFill>
        <p:spPr>
          <a:xfrm>
            <a:off x="4792400" y="1233394"/>
            <a:ext cx="3948925" cy="55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4"/>
          <p:cNvPicPr preferRelativeResize="0"/>
          <p:nvPr/>
        </p:nvPicPr>
        <p:blipFill rotWithShape="1">
          <a:blip r:embed="rId1"/>
          <a:srcRect t="77576"/>
          <a:stretch>
            <a:fillRect/>
          </a:stretch>
        </p:blipFill>
        <p:spPr>
          <a:xfrm>
            <a:off x="4792400" y="2231673"/>
            <a:ext cx="3948925" cy="150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5"/>
          <p:cNvPicPr preferRelativeResize="0"/>
          <p:nvPr/>
        </p:nvPicPr>
        <p:blipFill rotWithShape="1">
          <a:blip r:embed="rId1"/>
          <a:srcRect t="7235"/>
          <a:stretch>
            <a:fillRect/>
          </a:stretch>
        </p:blipFill>
        <p:spPr>
          <a:xfrm>
            <a:off x="594450" y="95650"/>
            <a:ext cx="7955099" cy="50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/>
          <p:nvPr/>
        </p:nvSpPr>
        <p:spPr>
          <a:xfrm>
            <a:off x="2157300" y="180650"/>
            <a:ext cx="542100" cy="212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7" name="Google Shape;147;p25"/>
          <p:cNvSpPr/>
          <p:nvPr/>
        </p:nvSpPr>
        <p:spPr>
          <a:xfrm>
            <a:off x="1314100" y="393350"/>
            <a:ext cx="407700" cy="178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8" name="Google Shape;148;p25"/>
          <p:cNvSpPr/>
          <p:nvPr/>
        </p:nvSpPr>
        <p:spPr>
          <a:xfrm>
            <a:off x="3690825" y="242550"/>
            <a:ext cx="847800" cy="212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" name="Google Shape;149;p25"/>
          <p:cNvSpPr/>
          <p:nvPr/>
        </p:nvSpPr>
        <p:spPr>
          <a:xfrm>
            <a:off x="3028850" y="418775"/>
            <a:ext cx="462000" cy="212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" name="Google Shape;150;p25"/>
          <p:cNvSpPr/>
          <p:nvPr/>
        </p:nvSpPr>
        <p:spPr>
          <a:xfrm>
            <a:off x="5867275" y="206075"/>
            <a:ext cx="1024200" cy="212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" name="Google Shape;151;p25"/>
          <p:cNvSpPr/>
          <p:nvPr/>
        </p:nvSpPr>
        <p:spPr>
          <a:xfrm>
            <a:off x="5210175" y="418775"/>
            <a:ext cx="370500" cy="212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" name="Google Shape;152;p25"/>
          <p:cNvSpPr/>
          <p:nvPr/>
        </p:nvSpPr>
        <p:spPr>
          <a:xfrm>
            <a:off x="6133975" y="1533200"/>
            <a:ext cx="900300" cy="212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" name="Google Shape;153;p25"/>
          <p:cNvSpPr/>
          <p:nvPr/>
        </p:nvSpPr>
        <p:spPr>
          <a:xfrm>
            <a:off x="5838725" y="1774475"/>
            <a:ext cx="1114500" cy="212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4" name="Google Shape;154;p25"/>
          <p:cNvSpPr/>
          <p:nvPr/>
        </p:nvSpPr>
        <p:spPr>
          <a:xfrm>
            <a:off x="2028700" y="4162100"/>
            <a:ext cx="700200" cy="212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" name="Google Shape;155;p25"/>
          <p:cNvSpPr/>
          <p:nvPr/>
        </p:nvSpPr>
        <p:spPr>
          <a:xfrm>
            <a:off x="1345775" y="4374800"/>
            <a:ext cx="847800" cy="212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6" name="Google Shape;156;p25"/>
          <p:cNvSpPr/>
          <p:nvPr/>
        </p:nvSpPr>
        <p:spPr>
          <a:xfrm>
            <a:off x="1881100" y="2575875"/>
            <a:ext cx="971100" cy="212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7" name="Google Shape;157;p25"/>
          <p:cNvSpPr/>
          <p:nvPr/>
        </p:nvSpPr>
        <p:spPr>
          <a:xfrm>
            <a:off x="1314100" y="2788575"/>
            <a:ext cx="843300" cy="178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6"/>
          <p:cNvPicPr preferRelativeResize="0"/>
          <p:nvPr/>
        </p:nvPicPr>
        <p:blipFill rotWithShape="1">
          <a:blip r:embed="rId1"/>
          <a:srcRect t="7235"/>
          <a:stretch>
            <a:fillRect/>
          </a:stretch>
        </p:blipFill>
        <p:spPr>
          <a:xfrm>
            <a:off x="594450" y="95650"/>
            <a:ext cx="7955099" cy="50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59950" y="256875"/>
            <a:ext cx="8624099" cy="295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7"/>
          <p:cNvSpPr/>
          <p:nvPr/>
        </p:nvSpPr>
        <p:spPr>
          <a:xfrm>
            <a:off x="1849100" y="2911800"/>
            <a:ext cx="531300" cy="531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9" name="Google Shape;169;p27"/>
          <p:cNvSpPr/>
          <p:nvPr/>
        </p:nvSpPr>
        <p:spPr>
          <a:xfrm>
            <a:off x="6337350" y="2911800"/>
            <a:ext cx="531300" cy="531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0" name="Google Shape;170;p27"/>
          <p:cNvSpPr txBox="1"/>
          <p:nvPr/>
        </p:nvSpPr>
        <p:spPr>
          <a:xfrm>
            <a:off x="5168400" y="3560075"/>
            <a:ext cx="28692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present continuous tense to talk about the future.</a:t>
            </a:r>
            <a:endParaRPr lang="en-GB"/>
          </a:p>
        </p:txBody>
      </p:sp>
      <p:sp>
        <p:nvSpPr>
          <p:cNvPr id="171" name="Google Shape;171;p27"/>
          <p:cNvSpPr txBox="1"/>
          <p:nvPr/>
        </p:nvSpPr>
        <p:spPr>
          <a:xfrm>
            <a:off x="846800" y="3560075"/>
            <a:ext cx="28692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the present simple tense to talk about the future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8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52400" y="152400"/>
            <a:ext cx="8839202" cy="4742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65125" y="448150"/>
            <a:ext cx="8813750" cy="424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9"/>
          <p:cNvSpPr/>
          <p:nvPr/>
        </p:nvSpPr>
        <p:spPr>
          <a:xfrm>
            <a:off x="1211475" y="563225"/>
            <a:ext cx="5727900" cy="29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" name="Google Shape;183;p29"/>
          <p:cNvSpPr/>
          <p:nvPr/>
        </p:nvSpPr>
        <p:spPr>
          <a:xfrm>
            <a:off x="1257600" y="960050"/>
            <a:ext cx="7042200" cy="29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4" name="Google Shape;184;p29"/>
          <p:cNvSpPr/>
          <p:nvPr/>
        </p:nvSpPr>
        <p:spPr>
          <a:xfrm>
            <a:off x="1257600" y="1356875"/>
            <a:ext cx="7329000" cy="481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5" name="Google Shape;185;p29"/>
          <p:cNvSpPr/>
          <p:nvPr/>
        </p:nvSpPr>
        <p:spPr>
          <a:xfrm>
            <a:off x="1211475" y="1990875"/>
            <a:ext cx="7236900" cy="29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6" name="Google Shape;186;p29"/>
          <p:cNvSpPr/>
          <p:nvPr/>
        </p:nvSpPr>
        <p:spPr>
          <a:xfrm>
            <a:off x="1257600" y="2422950"/>
            <a:ext cx="2950800" cy="29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7" name="Google Shape;187;p29"/>
          <p:cNvSpPr/>
          <p:nvPr/>
        </p:nvSpPr>
        <p:spPr>
          <a:xfrm>
            <a:off x="1211475" y="2805775"/>
            <a:ext cx="6153000" cy="29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8" name="Google Shape;188;p29"/>
          <p:cNvSpPr/>
          <p:nvPr/>
        </p:nvSpPr>
        <p:spPr>
          <a:xfrm>
            <a:off x="1211475" y="3234475"/>
            <a:ext cx="7587600" cy="57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9" name="Google Shape;189;p29"/>
          <p:cNvSpPr/>
          <p:nvPr/>
        </p:nvSpPr>
        <p:spPr>
          <a:xfrm>
            <a:off x="1211475" y="3885850"/>
            <a:ext cx="6599400" cy="29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0" name="Google Shape;190;p29"/>
          <p:cNvSpPr/>
          <p:nvPr/>
        </p:nvSpPr>
        <p:spPr>
          <a:xfrm>
            <a:off x="1211475" y="4318400"/>
            <a:ext cx="4824600" cy="29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0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69188" y="1076950"/>
            <a:ext cx="8805625" cy="286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1" descr="giphy.gif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74913" y="225525"/>
            <a:ext cx="8594175" cy="469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1"/>
          <p:cNvSpPr/>
          <p:nvPr/>
        </p:nvSpPr>
        <p:spPr>
          <a:xfrm rot="-1445062">
            <a:off x="413705" y="205608"/>
            <a:ext cx="4258269" cy="2935930"/>
          </a:xfrm>
          <a:prstGeom prst="irregularSeal1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BREAK TIME</a:t>
            </a:r>
            <a:endParaRPr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56525" y="2881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Write ten things...</a:t>
            </a:r>
            <a:endParaRPr lang="en-GB"/>
          </a:p>
        </p:txBody>
      </p:sp>
      <p:sp>
        <p:nvSpPr>
          <p:cNvPr id="73" name="Google Shape;73;p14"/>
          <p:cNvSpPr txBox="1"/>
          <p:nvPr>
            <p:ph type="body" idx="1"/>
          </p:nvPr>
        </p:nvSpPr>
        <p:spPr>
          <a:xfrm>
            <a:off x="311700" y="1225325"/>
            <a:ext cx="19632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...that are blue</a:t>
            </a:r>
            <a:endParaRPr lang="en-GB"/>
          </a:p>
        </p:txBody>
      </p:sp>
      <p:sp>
        <p:nvSpPr>
          <p:cNvPr id="74" name="Google Shape;74;p14"/>
          <p:cNvSpPr txBox="1"/>
          <p:nvPr>
            <p:ph type="body" idx="1"/>
          </p:nvPr>
        </p:nvSpPr>
        <p:spPr>
          <a:xfrm>
            <a:off x="5724150" y="1785725"/>
            <a:ext cx="20193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...that smell bad.</a:t>
            </a:r>
            <a:endParaRPr lang="en-GB"/>
          </a:p>
        </p:txBody>
      </p:sp>
      <p:sp>
        <p:nvSpPr>
          <p:cNvPr id="75" name="Google Shape;75;p14"/>
          <p:cNvSpPr txBox="1"/>
          <p:nvPr>
            <p:ph type="body" idx="1"/>
          </p:nvPr>
        </p:nvSpPr>
        <p:spPr>
          <a:xfrm>
            <a:off x="311700" y="2611675"/>
            <a:ext cx="21759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...that smell good</a:t>
            </a:r>
            <a:endParaRPr lang="en-GB"/>
          </a:p>
        </p:txBody>
      </p:sp>
      <p:sp>
        <p:nvSpPr>
          <p:cNvPr id="76" name="Google Shape;76;p14"/>
          <p:cNvSpPr txBox="1"/>
          <p:nvPr>
            <p:ph type="body" idx="1"/>
          </p:nvPr>
        </p:nvSpPr>
        <p:spPr>
          <a:xfrm>
            <a:off x="1566750" y="1918500"/>
            <a:ext cx="19071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Irregular verbs.</a:t>
            </a:r>
            <a:endParaRPr lang="en-GB"/>
          </a:p>
        </p:txBody>
      </p:sp>
      <p:sp>
        <p:nvSpPr>
          <p:cNvPr id="77" name="Google Shape;77;p14"/>
          <p:cNvSpPr txBox="1"/>
          <p:nvPr>
            <p:ph type="body" idx="1"/>
          </p:nvPr>
        </p:nvSpPr>
        <p:spPr>
          <a:xfrm>
            <a:off x="4065700" y="2698950"/>
            <a:ext cx="20193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...that are round</a:t>
            </a:r>
            <a:endParaRPr lang="en-GB"/>
          </a:p>
        </p:txBody>
      </p:sp>
      <p:sp>
        <p:nvSpPr>
          <p:cNvPr id="78" name="Google Shape;78;p14"/>
          <p:cNvSpPr txBox="1"/>
          <p:nvPr>
            <p:ph type="body" idx="1"/>
          </p:nvPr>
        </p:nvSpPr>
        <p:spPr>
          <a:xfrm>
            <a:off x="2149475" y="3529150"/>
            <a:ext cx="14253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Adjectives.</a:t>
            </a:r>
            <a:endParaRPr lang="en-GB"/>
          </a:p>
        </p:txBody>
      </p:sp>
      <p:sp>
        <p:nvSpPr>
          <p:cNvPr id="79" name="Google Shape;79;p14"/>
          <p:cNvSpPr txBox="1"/>
          <p:nvPr>
            <p:ph type="body" idx="1"/>
          </p:nvPr>
        </p:nvSpPr>
        <p:spPr>
          <a:xfrm>
            <a:off x="7147275" y="4291275"/>
            <a:ext cx="13131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Adverbs.</a:t>
            </a:r>
            <a:endParaRPr lang="en-GB"/>
          </a:p>
        </p:txBody>
      </p:sp>
      <p:sp>
        <p:nvSpPr>
          <p:cNvPr id="80" name="Google Shape;80;p14"/>
          <p:cNvSpPr txBox="1"/>
          <p:nvPr>
            <p:ph type="body" idx="1"/>
          </p:nvPr>
        </p:nvSpPr>
        <p:spPr>
          <a:xfrm>
            <a:off x="4418800" y="3860950"/>
            <a:ext cx="2237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..</a:t>
            </a:r>
            <a:r>
              <a:rPr lang="en-GB"/>
              <a:t>.that are yellow.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Project 3</a:t>
            </a:r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/>
          <p:nvPr/>
        </p:nvSpPr>
        <p:spPr>
          <a:xfrm>
            <a:off x="0" y="301294"/>
            <a:ext cx="4677300" cy="62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2" name="Google Shape;212;p33"/>
          <p:cNvSpPr txBox="1"/>
          <p:nvPr/>
        </p:nvSpPr>
        <p:spPr>
          <a:xfrm>
            <a:off x="974100" y="349669"/>
            <a:ext cx="37032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SCIENCE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Reuse &amp; Recycle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3" name="Google Shape;213;p33"/>
          <p:cNvSpPr txBox="1"/>
          <p:nvPr/>
        </p:nvSpPr>
        <p:spPr>
          <a:xfrm>
            <a:off x="-25" y="965344"/>
            <a:ext cx="4602600" cy="41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latin typeface="Open Sans"/>
                <a:ea typeface="Open Sans"/>
                <a:cs typeface="Open Sans"/>
                <a:sym typeface="Open Sans"/>
              </a:rPr>
              <a:t>Driving Question</a:t>
            </a:r>
            <a:endParaRPr sz="2000" b="1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How can we make rubbish useful?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latin typeface="Open Sans"/>
                <a:ea typeface="Open Sans"/>
                <a:cs typeface="Open Sans"/>
                <a:sym typeface="Open Sans"/>
              </a:rPr>
              <a:t>Project Outline</a:t>
            </a:r>
            <a:endParaRPr sz="2000" b="1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Discuss what dangers face the earth and what will happen to the earth, if we do not change.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Plan ways for you to help the earth.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Research Vietnam’s recycling habits.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Create a way to turn rubbish into something useful in Vietnam.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Present it to your class.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Open Sans"/>
                <a:ea typeface="Open Sans"/>
                <a:cs typeface="Open Sans"/>
                <a:sym typeface="Open Sans"/>
              </a:rPr>
              <a:t>Tools: </a:t>
            </a:r>
            <a:r>
              <a:rPr lang="en-GB" sz="17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1"/>
              </a:rPr>
              <a:t>3DTin </a:t>
            </a:r>
            <a:r>
              <a:rPr lang="en-GB" sz="1700">
                <a:latin typeface="Open Sans"/>
                <a:ea typeface="Open Sans"/>
                <a:cs typeface="Open Sans"/>
                <a:sym typeface="Open Sans"/>
              </a:rPr>
              <a:t>/ </a:t>
            </a:r>
            <a:r>
              <a:rPr lang="en-GB" sz="17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2"/>
              </a:rPr>
              <a:t>Canva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4" name="Google Shape;214;p3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6175" y="4711706"/>
            <a:ext cx="369824" cy="37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3"/>
          <p:cNvPicPr preferRelativeResize="0"/>
          <p:nvPr/>
        </p:nvPicPr>
        <p:blipFill rotWithShape="1">
          <a:blip r:embed="rId4"/>
          <a:srcRect l="1508" r="52647"/>
          <a:stretch>
            <a:fillRect/>
          </a:stretch>
        </p:blipFill>
        <p:spPr>
          <a:xfrm>
            <a:off x="4677300" y="0"/>
            <a:ext cx="446670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16175" y="281344"/>
            <a:ext cx="664050" cy="66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3"/>
          <p:cNvSpPr/>
          <p:nvPr/>
        </p:nvSpPr>
        <p:spPr>
          <a:xfrm>
            <a:off x="22400" y="-7300"/>
            <a:ext cx="4677300" cy="226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8" name="Google Shape;218;p33"/>
          <p:cNvSpPr/>
          <p:nvPr/>
        </p:nvSpPr>
        <p:spPr>
          <a:xfrm>
            <a:off x="-25" y="3514875"/>
            <a:ext cx="4602600" cy="1762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type="title"/>
          </p:nvPr>
        </p:nvSpPr>
        <p:spPr>
          <a:xfrm>
            <a:off x="311700" y="2849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What’s happening in the video? Think of adjectives to describe the pig.  </a:t>
            </a:r>
            <a:endParaRPr sz="2800"/>
          </a:p>
        </p:txBody>
      </p:sp>
      <p:pic>
        <p:nvPicPr>
          <p:cNvPr id="86" name="Google Shape;86;p15" descr="Pig saves goat who's foot was stuck underwater at petting zoo. Simply amazing." title="Pig rescues baby goat">
            <a:hlinkClick r:id="rId1"/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001325" y="1104675"/>
            <a:ext cx="5141350" cy="385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6" descr="This &quot;pig saving goat&quot; video may get your goat. It's a hoax! CNN's Jeanne Moos calls this little piggy's bluff." title="See the pig that punked the Web">
            <a:hlinkClick r:id="rId1"/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077288" y="1104700"/>
            <a:ext cx="4989425" cy="37420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>
            <p:ph type="title"/>
          </p:nvPr>
        </p:nvSpPr>
        <p:spPr>
          <a:xfrm>
            <a:off x="311700" y="2849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What do you think of the pig now? Were your adjectives correct?</a:t>
            </a: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105650" y="1381525"/>
            <a:ext cx="4924626" cy="349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4821075" cy="18683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/>
        </p:nvSpPr>
        <p:spPr>
          <a:xfrm>
            <a:off x="382575" y="2348575"/>
            <a:ext cx="3219900" cy="2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2"/>
                </a:solidFill>
              </a:rPr>
              <a:t>Talk to your partner:</a:t>
            </a:r>
            <a:endParaRPr sz="18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Do you think animals can be nice? If so, give an example.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8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114888" y="224988"/>
            <a:ext cx="6914225" cy="469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/>
          <p:nvPr/>
        </p:nvSpPr>
        <p:spPr>
          <a:xfrm>
            <a:off x="1041450" y="818275"/>
            <a:ext cx="6960600" cy="658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6;p18"/>
          <p:cNvSpPr/>
          <p:nvPr/>
        </p:nvSpPr>
        <p:spPr>
          <a:xfrm>
            <a:off x="828900" y="3602575"/>
            <a:ext cx="7322100" cy="1338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52400" y="152400"/>
            <a:ext cx="8648600" cy="466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52400" y="152400"/>
            <a:ext cx="8769775" cy="465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 descr="giphy.gif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74913" y="225525"/>
            <a:ext cx="8594175" cy="469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/>
          <p:nvPr/>
        </p:nvSpPr>
        <p:spPr>
          <a:xfrm rot="-1445062">
            <a:off x="413705" y="205608"/>
            <a:ext cx="4258269" cy="2935930"/>
          </a:xfrm>
          <a:prstGeom prst="irregularSeal1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BREAK TIME</a:t>
            </a: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924</Words>
  <Application>WPS Presentation</Application>
  <PresentationFormat/>
  <Paragraphs>65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</vt:lpstr>
      <vt:lpstr>SimSun</vt:lpstr>
      <vt:lpstr>Wingdings</vt:lpstr>
      <vt:lpstr>Arial</vt:lpstr>
      <vt:lpstr>PT Sans Narrow</vt:lpstr>
      <vt:lpstr>Open Sans</vt:lpstr>
      <vt:lpstr>Microsoft YaHei</vt:lpstr>
      <vt:lpstr>Arial Unicode MS</vt:lpstr>
      <vt:lpstr>Comfortaa</vt:lpstr>
      <vt:lpstr>Tropic</vt:lpstr>
      <vt:lpstr>S3A Unit 4 Lesson 2</vt:lpstr>
      <vt:lpstr>Write ten things...</vt:lpstr>
      <vt:lpstr>What’s happening in the video? Think of adjectives to describe the pig.  </vt:lpstr>
      <vt:lpstr>What do you think of the pig now? Were your adjectives correct?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S3A Unit 5 Lesson 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Project 3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animals be nice?</dc:title>
  <dc:creator/>
  <cp:lastModifiedBy>Rossana Ruggiero</cp:lastModifiedBy>
  <cp:revision>2</cp:revision>
  <dcterms:created xsi:type="dcterms:W3CDTF">2023-10-04T15:11:38Z</dcterms:created>
  <dcterms:modified xsi:type="dcterms:W3CDTF">2023-10-04T15:11:55Z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B899C299302141F486DE0782BDC09F60_13</vt:lpwstr>
  </property>
  <property fmtid="{D5CDD505-2E9C-101B-9397-08002B2CF9AE}" pid="3" name="KSOProductBuildVer">
    <vt:lpwstr>1033-12.2.0.13215</vt:lpwstr>
  </property>
</Properties>
</file>