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  <p:embeddedFontLst>
    <p:embeddedFont>
      <p:font typeface="Amatic SC" panose="00000500000000000000"/>
      <p:regular r:id="rId16"/>
    </p:embeddedFont>
    <p:embeddedFont>
      <p:font typeface="Source Code Pro" panose="020B0309030403020204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eaa85a6f_0_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eaa85a6f_0_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eaa85a6f_0_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eaa85a6f_0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could be a famous singer like Justin Bieber. 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03062ea6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03062ea6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03062ea6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03062ea6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03062ea6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03062ea6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03062ea6_0_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03062ea6_0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Teaching is my dream job. I can help people learn and get into better schools so they can get better jobs. I can be creative with how I teach. It’s an interesting and exciting job because I can meet students and other people from different countries. And it pays me enough to buy everything I need.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03062ea6_0_2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03062ea6_0_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03062ea6_0_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03062ea6_0_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 panose="00000500000000000000"/>
              <a:buNone/>
              <a:defRPr sz="24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 panose="00000500000000000000"/>
              <a:buNone/>
              <a:defRPr sz="4200" b="1">
                <a:solidFill>
                  <a:schemeClr val="accent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 panose="020B0309030403020204"/>
              <a:buChar char="●"/>
              <a:defRPr sz="1800"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○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■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●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○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■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●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 panose="020B0309030403020204"/>
              <a:buChar char="○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 panose="020B0309030403020204"/>
              <a:buChar char="■"/>
              <a:defRPr>
                <a:solidFill>
                  <a:schemeClr val="dk2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 panose="020B0309030403020204"/>
                <a:ea typeface="Source Code Pro" panose="020B0309030403020204"/>
                <a:cs typeface="Source Code Pro" panose="020B0309030403020204"/>
                <a:sym typeface="Source Code Pro" panose="020B0309030403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drive.google.com/open?id=0B6jZ1TST9GtKWkZrRTctdjJFdUU" TargetMode="External"/><Relationship Id="rId1" Type="http://schemas.openxmlformats.org/officeDocument/2006/relationships/hyperlink" Target="https://drive.google.com/open?id=0B6jZ1TST9GtKTG1oaUxHdnR0Z3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Dream Job</a:t>
            </a:r>
            <a:endParaRPr lang="en-GB"/>
          </a:p>
        </p:txBody>
      </p:sp>
      <p:sp>
        <p:nvSpPr>
          <p:cNvPr id="57" name="Google Shape;57;p13"/>
          <p:cNvSpPr txBox="1"/>
          <p:nvPr>
            <p:ph type="subTitle" idx="1"/>
          </p:nvPr>
        </p:nvSpPr>
        <p:spPr>
          <a:xfrm>
            <a:off x="212550" y="3789500"/>
            <a:ext cx="87189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funniest, smartest, most handsome teacher ever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did I Want?</a:t>
            </a:r>
            <a:endParaRPr lang="en-GB"/>
          </a:p>
        </p:txBody>
      </p:sp>
      <p:sp>
        <p:nvSpPr>
          <p:cNvPr id="63" name="Google Shape;63;p14"/>
          <p:cNvSpPr txBox="1"/>
          <p:nvPr>
            <p:ph type="body" idx="1"/>
          </p:nvPr>
        </p:nvSpPr>
        <p:spPr>
          <a:xfrm>
            <a:off x="311700" y="1228675"/>
            <a:ext cx="4405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job that would let me travel all over the world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job that lets me be creative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job that is interesting and exciting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job that lets me help people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job that pays well</a:t>
            </a:r>
            <a:endParaRPr lang="en-GB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583994" y="3656425"/>
            <a:ext cx="3332650" cy="14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584000" y="-5"/>
            <a:ext cx="3233349" cy="18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7506" y="1892238"/>
            <a:ext cx="1903076" cy="169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/>
          <a:srcRect l="16763"/>
          <a:stretch>
            <a:fillRect/>
          </a:stretch>
        </p:blipFill>
        <p:spPr>
          <a:xfrm>
            <a:off x="7103225" y="1928714"/>
            <a:ext cx="1903078" cy="1617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43475" y="719138"/>
            <a:ext cx="542925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type="body" idx="1"/>
          </p:nvPr>
        </p:nvSpPr>
        <p:spPr>
          <a:xfrm>
            <a:off x="6066325" y="901663"/>
            <a:ext cx="2916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would let me travel all over the world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lets me be creative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is interesting and exciting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pays well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GB" sz="1400">
                <a:solidFill>
                  <a:srgbClr val="FF0000"/>
                </a:solidFill>
              </a:rPr>
              <a:t>A job that lets me help people?</a:t>
            </a: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957250"/>
            <a:ext cx="483870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body" idx="4294967295"/>
          </p:nvPr>
        </p:nvSpPr>
        <p:spPr>
          <a:xfrm>
            <a:off x="5735950" y="901625"/>
            <a:ext cx="2916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would let me travel all over the world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is interesting and exciting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pays well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400">
                <a:solidFill>
                  <a:srgbClr val="666666"/>
                </a:solidFill>
              </a:rPr>
              <a:t>A job that lets me help people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GB" sz="1400">
                <a:solidFill>
                  <a:srgbClr val="FF0000"/>
                </a:solidFill>
              </a:rPr>
              <a:t>A job that lets me be creative?</a:t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19775" y="257150"/>
            <a:ext cx="30480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body" idx="4294967295"/>
          </p:nvPr>
        </p:nvSpPr>
        <p:spPr>
          <a:xfrm>
            <a:off x="5735950" y="901625"/>
            <a:ext cx="2916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job that would let </a:t>
            </a:r>
            <a:r>
              <a:rPr lang="en-GB" sz="1400">
                <a:solidFill>
                  <a:srgbClr val="666666"/>
                </a:solidFill>
              </a:rPr>
              <a:t>me travel all over the world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400">
                <a:solidFill>
                  <a:srgbClr val="666666"/>
                </a:solidFill>
              </a:rPr>
              <a:t>A job that is interesting and exciting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400">
                <a:solidFill>
                  <a:srgbClr val="666666"/>
                </a:solidFill>
              </a:rPr>
              <a:t>A job that pays well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400">
                <a:solidFill>
                  <a:srgbClr val="666666"/>
                </a:solidFill>
              </a:rPr>
              <a:t>A job that lets me help people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400">
                <a:solidFill>
                  <a:srgbClr val="666666"/>
                </a:solidFill>
              </a:rPr>
              <a:t>A job that lets me be creativ</a:t>
            </a:r>
            <a:r>
              <a:rPr lang="en-GB" sz="1400">
                <a:solidFill>
                  <a:srgbClr val="666666"/>
                </a:solidFill>
              </a:rPr>
              <a:t>e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400">
                <a:solidFill>
                  <a:srgbClr val="666666"/>
                </a:solidFill>
              </a:rPr>
              <a:t>TOO MUCH WORK!</a:t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002934" y="619125"/>
            <a:ext cx="3138148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62250" y="1062038"/>
            <a:ext cx="36195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Listening</a:t>
            </a:r>
            <a:endParaRPr lang="en-GB"/>
          </a:p>
        </p:txBody>
      </p:sp>
      <p:sp>
        <p:nvSpPr>
          <p:cNvPr id="101" name="Google Shape;101;p20"/>
          <p:cNvSpPr txBox="1"/>
          <p:nvPr>
            <p:ph type="body" idx="1"/>
          </p:nvPr>
        </p:nvSpPr>
        <p:spPr>
          <a:xfrm>
            <a:off x="311700" y="1228675"/>
            <a:ext cx="8520600" cy="17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1"/>
              </a:rPr>
              <a:t>https://drive.google.com/open?id=0B6jZ1TST9GtKTG1oaUxHdnR0Z3M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hlinkClick r:id="rId2"/>
              </a:rPr>
              <a:t>https://drive.google.com/open?id=0B6jZ1TST9GtKWkZrRTctdjJFdUU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04800" y="304800"/>
            <a:ext cx="689610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/>
          <p:nvPr/>
        </p:nvSpPr>
        <p:spPr>
          <a:xfrm>
            <a:off x="3047600" y="1796475"/>
            <a:ext cx="545400" cy="1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21"/>
          <p:cNvSpPr/>
          <p:nvPr/>
        </p:nvSpPr>
        <p:spPr>
          <a:xfrm>
            <a:off x="4651600" y="459825"/>
            <a:ext cx="492000" cy="1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21"/>
          <p:cNvSpPr/>
          <p:nvPr/>
        </p:nvSpPr>
        <p:spPr>
          <a:xfrm>
            <a:off x="1368750" y="2619800"/>
            <a:ext cx="545400" cy="1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21"/>
          <p:cNvSpPr/>
          <p:nvPr/>
        </p:nvSpPr>
        <p:spPr>
          <a:xfrm>
            <a:off x="5303900" y="3699900"/>
            <a:ext cx="545400" cy="1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WPS Presentation</Application>
  <PresentationFormat/>
  <Paragraphs>39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Arial</vt:lpstr>
      <vt:lpstr>Amatic SC</vt:lpstr>
      <vt:lpstr>Source Code Pro</vt:lpstr>
      <vt:lpstr>Microsoft YaHei</vt:lpstr>
      <vt:lpstr>Arial Unicode MS</vt:lpstr>
      <vt:lpstr>Beach Day</vt:lpstr>
      <vt:lpstr>My Dream Job</vt:lpstr>
      <vt:lpstr>What did I Want?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Job</dc:title>
  <dc:creator/>
  <cp:lastModifiedBy>rossa</cp:lastModifiedBy>
  <cp:revision>1</cp:revision>
  <dcterms:created xsi:type="dcterms:W3CDTF">2023-10-04T15:38:46Z</dcterms:created>
  <dcterms:modified xsi:type="dcterms:W3CDTF">2023-10-04T15:38:46Z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3F8CC19CA4214824AA49BF874947CF3B_13</vt:lpwstr>
  </property>
  <property fmtid="{D5CDD505-2E9C-101B-9397-08002B2CF9AE}" pid="3" name="KSOProductBuildVer">
    <vt:lpwstr>1033-12.2.0.13215</vt:lpwstr>
  </property>
</Properties>
</file>