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143500"/>
  <p:notesSz cx="6858000" cy="9144000"/>
  <p:embeddedFontLst>
    <p:embeddedFont>
      <p:font typeface="Oswald"/>
      <p:regular r:id="rId22"/>
    </p:embeddedFont>
    <p:embeddedFont>
      <p:font typeface="Source Code Pro" panose="020B0309030403020204"/>
      <p:regular r:id="rId23"/>
      <p:bold r:id="rId24"/>
      <p:boldItalic r:id="rId25"/>
    </p:embeddedFont>
    <p:embeddedFont>
      <p:font typeface="Amatic SC" panose="00000500000000000000"/>
      <p:regular r:id="rId26"/>
    </p:embeddedFont>
    <p:embeddedFont>
      <p:font typeface="Open Sans"/>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font" Target="fonts/font9.fntdata"/><Relationship Id="rId3" Type="http://schemas.openxmlformats.org/officeDocument/2006/relationships/slideMaster" Target="slideMasters/slideMaster2.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0" name="Shape 130"/>
        <p:cNvGrpSpPr/>
        <p:nvPr/>
      </p:nvGrpSpPr>
      <p:grpSpPr>
        <a:xfrm>
          <a:off x="0" y="0"/>
          <a:ext cx="0" cy="0"/>
          <a:chOff x="0" y="0"/>
          <a:chExt cx="0" cy="0"/>
        </a:xfrm>
      </p:grpSpPr>
      <p:sp>
        <p:nvSpPr>
          <p:cNvPr id="131" name="Google Shape;131;g1d791f73d4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791f73d4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g1d791f73d4_0_16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d791f73d4_0_16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g1d791f73d4_0_264:notes"/>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d791f73d4_0_26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g1d791f73d4_0_1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d791f73d4_0_1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g1d791f73d4_0_18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d791f73d4_0_18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Google Shape;137;g1d791f73d4_0_13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d791f73d4_0_1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g1d791f73d4_0_1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d791f73d4_0_1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g1d791f73d4_0_14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d791f73d4_0_1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g1d791f73d4_0_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d791f73d4_0_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1d791f73d4_0_1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d791f73d4_0_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8" name="Shape 178"/>
        <p:cNvGrpSpPr/>
        <p:nvPr/>
      </p:nvGrpSpPr>
      <p:grpSpPr>
        <a:xfrm>
          <a:off x="0" y="0"/>
          <a:ext cx="0" cy="0"/>
          <a:chOff x="0" y="0"/>
          <a:chExt cx="0" cy="0"/>
        </a:xfrm>
      </p:grpSpPr>
      <p:sp>
        <p:nvSpPr>
          <p:cNvPr id="179" name="Google Shape;179;g1d791f73d4_0_15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d791f73d4_0_15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g1d791f73d4_0_17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d791f73d4_0_17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55" name="Google Shape;55;p11"/>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1"/>
        </a:solidFill>
        <a:effectLst/>
      </p:bgPr>
    </p:bg>
    <p:spTree>
      <p:nvGrpSpPr>
        <p:cNvPr id="62" name="Shape 62"/>
        <p:cNvGrpSpPr/>
        <p:nvPr/>
      </p:nvGrpSpPr>
      <p:grpSpPr>
        <a:xfrm>
          <a:off x="0" y="0"/>
          <a:ext cx="0" cy="0"/>
          <a:chOff x="0" y="0"/>
          <a:chExt cx="0" cy="0"/>
        </a:xfrm>
      </p:grpSpPr>
      <p:sp>
        <p:nvSpPr>
          <p:cNvPr id="63" name="Google Shape;63;p14"/>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14"/>
          <p:cNvSpPr txBox="1"/>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p:txBody>
      </p:sp>
      <p:sp>
        <p:nvSpPr>
          <p:cNvPr id="65" name="Google Shape;65;p14"/>
          <p:cNvSpPr txBox="1"/>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p:txBody>
      </p:sp>
      <p:sp>
        <p:nvSpPr>
          <p:cNvPr id="66" name="Google Shape;66;p14"/>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p:txBody>
      </p:sp>
      <p:sp>
        <p:nvSpPr>
          <p:cNvPr id="69" name="Google Shape;69;p15"/>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70" name="Shape 70"/>
        <p:cNvGrpSpPr/>
        <p:nvPr/>
      </p:nvGrpSpPr>
      <p:grpSpPr>
        <a:xfrm>
          <a:off x="0" y="0"/>
          <a:ext cx="0" cy="0"/>
          <a:chOff x="0" y="0"/>
          <a:chExt cx="0" cy="0"/>
        </a:xfrm>
      </p:grpSpPr>
      <p:sp>
        <p:nvSpPr>
          <p:cNvPr id="71" name="Google Shape;71;p16"/>
          <p:cNvSpPr txBox="1"/>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2" name="Google Shape;72;p16"/>
          <p:cNvSpPr txBox="1"/>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
        <p:nvSpPr>
          <p:cNvPr id="73" name="Google Shape;73;p16"/>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74" name="Shape 74"/>
        <p:cNvGrpSpPr/>
        <p:nvPr/>
      </p:nvGrpSpPr>
      <p:grpSpPr>
        <a:xfrm>
          <a:off x="0" y="0"/>
          <a:ext cx="0" cy="0"/>
          <a:chOff x="0" y="0"/>
          <a:chExt cx="0" cy="0"/>
        </a:xfrm>
      </p:grpSpPr>
      <p:sp>
        <p:nvSpPr>
          <p:cNvPr id="75" name="Google Shape;75;p17"/>
          <p:cNvSpPr txBox="1"/>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6" name="Google Shape;76;p17"/>
          <p:cNvSpPr txBox="1"/>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77" name="Google Shape;77;p17"/>
          <p:cNvSpPr txBox="1"/>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78" name="Google Shape;78;p17"/>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79" name="Shape 79"/>
        <p:cNvGrpSpPr/>
        <p:nvPr/>
      </p:nvGrpSpPr>
      <p:grpSpPr>
        <a:xfrm>
          <a:off x="0" y="0"/>
          <a:ext cx="0" cy="0"/>
          <a:chOff x="0" y="0"/>
          <a:chExt cx="0" cy="0"/>
        </a:xfrm>
      </p:grpSpPr>
      <p:sp>
        <p:nvSpPr>
          <p:cNvPr id="80" name="Google Shape;80;p18"/>
          <p:cNvSpPr txBox="1"/>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81" name="Google Shape;81;p18"/>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82" name="Shape 82"/>
        <p:cNvGrpSpPr/>
        <p:nvPr/>
      </p:nvGrpSpPr>
      <p:grpSpPr>
        <a:xfrm>
          <a:off x="0" y="0"/>
          <a:ext cx="0" cy="0"/>
          <a:chOff x="0" y="0"/>
          <a:chExt cx="0" cy="0"/>
        </a:xfrm>
      </p:grpSpPr>
      <p:sp>
        <p:nvSpPr>
          <p:cNvPr id="83" name="Google Shape;83;p19"/>
          <p:cNvSpPr txBox="1"/>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84" name="Google Shape;84;p19"/>
          <p:cNvSpPr txBox="1"/>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85" name="Google Shape;85;p19"/>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8" name="Google Shape;88;p20"/>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91" name="Google Shape;91;p21"/>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92" name="Google Shape;92;p21"/>
          <p:cNvSpPr txBox="1"/>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p:txBody>
      </p:sp>
      <p:sp>
        <p:nvSpPr>
          <p:cNvPr id="93" name="Google Shape;93;p21"/>
          <p:cNvSpPr txBox="1"/>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94" name="Google Shape;94;p21"/>
          <p:cNvSpPr txBox="1"/>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95" name="Google Shape;95;p21"/>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txBox="1"/>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96" name="Shape 96"/>
        <p:cNvGrpSpPr/>
        <p:nvPr/>
      </p:nvGrpSpPr>
      <p:grpSpPr>
        <a:xfrm>
          <a:off x="0" y="0"/>
          <a:ext cx="0" cy="0"/>
          <a:chOff x="0" y="0"/>
          <a:chExt cx="0" cy="0"/>
        </a:xfrm>
      </p:grpSpPr>
      <p:sp>
        <p:nvSpPr>
          <p:cNvPr id="97" name="Google Shape;97;p22"/>
          <p:cNvSpPr txBox="1"/>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panose="00000500000000000000"/>
              <a:buNone/>
              <a:defRPr sz="2400" b="1">
                <a:solidFill>
                  <a:schemeClr val="accent1"/>
                </a:solidFill>
                <a:latin typeface="Amatic SC" panose="00000500000000000000"/>
                <a:ea typeface="Amatic SC" panose="00000500000000000000"/>
                <a:cs typeface="Amatic SC" panose="00000500000000000000"/>
                <a:sym typeface="Amatic SC" panose="00000500000000000000"/>
              </a:defRPr>
            </a:lvl1pPr>
          </a:lstStyle>
          <a:p/>
        </p:txBody>
      </p:sp>
      <p:sp>
        <p:nvSpPr>
          <p:cNvPr id="98" name="Google Shape;98;p2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99" name="Shape 99"/>
        <p:cNvGrpSpPr/>
        <p:nvPr/>
      </p:nvGrpSpPr>
      <p:grpSpPr>
        <a:xfrm>
          <a:off x="0" y="0"/>
          <a:ext cx="0" cy="0"/>
          <a:chOff x="0" y="0"/>
          <a:chExt cx="0" cy="0"/>
        </a:xfrm>
      </p:grpSpPr>
      <p:sp>
        <p:nvSpPr>
          <p:cNvPr id="100" name="Google Shape;100;p23"/>
          <p:cNvSpPr txBox="1"/>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01" name="Google Shape;101;p23"/>
          <p:cNvSpPr txBox="1"/>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102" name="Google Shape;102;p23"/>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3" name="Shape 103"/>
        <p:cNvGrpSpPr/>
        <p:nvPr/>
      </p:nvGrpSpPr>
      <p:grpSpPr>
        <a:xfrm>
          <a:off x="0" y="0"/>
          <a:ext cx="0" cy="0"/>
          <a:chOff x="0" y="0"/>
          <a:chExt cx="0" cy="0"/>
        </a:xfrm>
      </p:grpSpPr>
      <p:sp>
        <p:nvSpPr>
          <p:cNvPr id="104" name="Google Shape;104;p24"/>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09" name="Shape 109"/>
        <p:cNvGrpSpPr/>
        <p:nvPr/>
      </p:nvGrpSpPr>
      <p:grpSpPr>
        <a:xfrm>
          <a:off x="0" y="0"/>
          <a:ext cx="0" cy="0"/>
          <a:chOff x="0" y="0"/>
          <a:chExt cx="0" cy="0"/>
        </a:xfrm>
      </p:grpSpPr>
      <p:sp>
        <p:nvSpPr>
          <p:cNvPr id="110" name="Google Shape;110;p26"/>
          <p:cNvSpPr txBox="1"/>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p:txBody>
      </p:sp>
      <p:sp>
        <p:nvSpPr>
          <p:cNvPr id="111" name="Google Shape;111;p26"/>
          <p:cNvSpPr txBox="1"/>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p:txBody>
      </p:sp>
      <p:sp>
        <p:nvSpPr>
          <p:cNvPr id="112" name="Google Shape;112;p26"/>
          <p:cNvSpPr txBox="1"/>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13" name="Shape 113"/>
        <p:cNvGrpSpPr/>
        <p:nvPr/>
      </p:nvGrpSpPr>
      <p:grpSpPr>
        <a:xfrm>
          <a:off x="0" y="0"/>
          <a:ext cx="0" cy="0"/>
          <a:chOff x="0" y="0"/>
          <a:chExt cx="0" cy="0"/>
        </a:xfrm>
      </p:grpSpPr>
      <p:sp>
        <p:nvSpPr>
          <p:cNvPr id="114" name="Google Shape;114;p27"/>
          <p:cNvSpPr txBox="1"/>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5" name="Google Shape;115;p27"/>
          <p:cNvSpPr txBox="1"/>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p:txBody>
      </p:sp>
      <p:sp>
        <p:nvSpPr>
          <p:cNvPr id="116" name="Google Shape;116;p27"/>
          <p:cNvSpPr txBox="1"/>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17" name="Shape 117"/>
        <p:cNvGrpSpPr/>
        <p:nvPr/>
      </p:nvGrpSpPr>
      <p:grpSpPr>
        <a:xfrm>
          <a:off x="0" y="0"/>
          <a:ext cx="0" cy="0"/>
          <a:chOff x="0" y="0"/>
          <a:chExt cx="0" cy="0"/>
        </a:xfrm>
      </p:grpSpPr>
      <p:sp>
        <p:nvSpPr>
          <p:cNvPr id="118" name="Google Shape;118;p28"/>
          <p:cNvSpPr txBox="1"/>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9" name="Google Shape;119;p28"/>
          <p:cNvSpPr txBox="1"/>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p:txBody>
      </p:sp>
      <p:sp>
        <p:nvSpPr>
          <p:cNvPr id="120" name="Google Shape;120;p28"/>
          <p:cNvSpPr txBox="1"/>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p:txBody>
      </p:sp>
      <p:sp>
        <p:nvSpPr>
          <p:cNvPr id="121" name="Google Shape;121;p28"/>
          <p:cNvSpPr txBox="1"/>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22" name="Shape 122"/>
        <p:cNvGrpSpPr/>
        <p:nvPr/>
      </p:nvGrpSpPr>
      <p:grpSpPr>
        <a:xfrm>
          <a:off x="0" y="0"/>
          <a:ext cx="0" cy="0"/>
          <a:chOff x="0" y="0"/>
          <a:chExt cx="0" cy="0"/>
        </a:xfrm>
      </p:grpSpPr>
      <p:sp>
        <p:nvSpPr>
          <p:cNvPr id="123" name="Google Shape;123;p29"/>
          <p:cNvSpPr txBox="1"/>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4" name="Google Shape;124;p29"/>
          <p:cNvSpPr txBox="1"/>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25" name="Shape 125"/>
        <p:cNvGrpSpPr/>
        <p:nvPr/>
      </p:nvGrpSpPr>
      <p:grpSpPr>
        <a:xfrm>
          <a:off x="0" y="0"/>
          <a:ext cx="0" cy="0"/>
          <a:chOff x="0" y="0"/>
          <a:chExt cx="0" cy="0"/>
        </a:xfrm>
      </p:grpSpPr>
      <p:sp>
        <p:nvSpPr>
          <p:cNvPr id="126" name="Google Shape;126;p30"/>
          <p:cNvSpPr txBox="1"/>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p:txBody>
      </p:sp>
      <p:sp>
        <p:nvSpPr>
          <p:cNvPr id="127" name="Google Shape;127;p30"/>
          <p:cNvSpPr txBox="1"/>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28" name="Shape 128"/>
        <p:cNvGrpSpPr/>
        <p:nvPr/>
      </p:nvGrpSpPr>
      <p:grpSpPr>
        <a:xfrm>
          <a:off x="0" y="0"/>
          <a:ext cx="0" cy="0"/>
          <a:chOff x="0" y="0"/>
          <a:chExt cx="0" cy="0"/>
        </a:xfrm>
      </p:grpSpPr>
      <p:sp>
        <p:nvSpPr>
          <p:cNvPr id="129" name="Google Shape;129;p31"/>
          <p:cNvSpPr txBox="1"/>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23" name="Google Shape;23;p4"/>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8" name="Google Shape;28;p5"/>
          <p:cNvSpPr txBox="1"/>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9" name="Google Shape;29;p5"/>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7" name="Google Shape;37;p7"/>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7" name="Google Shape;47;p9"/>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8" name="Shape 48"/>
        <p:cNvGrpSpPr/>
        <p:nvPr/>
      </p:nvGrpSpPr>
      <p:grpSpPr>
        <a:xfrm>
          <a:off x="0" y="0"/>
          <a:ext cx="0" cy="0"/>
          <a:chOff x="0" y="0"/>
          <a:chExt cx="0" cy="0"/>
        </a:xfrm>
      </p:grpSpPr>
      <p:sp>
        <p:nvSpPr>
          <p:cNvPr id="49" name="Google Shape;49;p10"/>
          <p:cNvSpPr txBox="1"/>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panose="020B0309030403020204"/>
              <a:buChar char="●"/>
              <a:defRPr sz="1800">
                <a:solidFill>
                  <a:schemeClr val="dk2"/>
                </a:solidFill>
                <a:latin typeface="Source Code Pro" panose="020B0309030403020204"/>
                <a:ea typeface="Source Code Pro" panose="020B0309030403020204"/>
                <a:cs typeface="Source Code Pro" panose="020B0309030403020204"/>
                <a:sym typeface="Source Code Pro" panose="020B0309030403020204"/>
              </a:defRPr>
            </a:lvl1pPr>
            <a:lvl2pPr marL="914400" lvl="1"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2pPr>
            <a:lvl3pPr marL="1371600" lvl="2"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3pPr>
            <a:lvl4pPr marL="1828800" lvl="3"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4pPr>
            <a:lvl5pPr marL="2286000" lvl="4"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5pPr>
            <a:lvl6pPr marL="2743200" lvl="5"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6pPr>
            <a:lvl7pPr marL="3200400" lvl="6"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7pPr>
            <a:lvl8pPr marL="3657600" lvl="7" indent="-31750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8pPr>
            <a:lvl9pPr marL="4114800" lvl="8" indent="-317500">
              <a:lnSpc>
                <a:spcPct val="115000"/>
              </a:lnSpc>
              <a:spcBef>
                <a:spcPts val="1600"/>
              </a:spcBef>
              <a:spcAft>
                <a:spcPts val="160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1pPr>
            <a:lvl2pPr lvl="1"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2pPr>
            <a:lvl3pPr lvl="2"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3pPr>
            <a:lvl4pPr lvl="3"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4pPr>
            <a:lvl5pPr lvl="4"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5pPr>
            <a:lvl6pPr lvl="5"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6pPr>
            <a:lvl7pPr lvl="6"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7pPr>
            <a:lvl8pPr lvl="7"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8pPr>
            <a:lvl9pPr lvl="8" algn="r">
              <a:buNone/>
              <a:defRPr sz="1000">
                <a:solidFill>
                  <a:schemeClr val="dk2"/>
                </a:solidFill>
                <a:latin typeface="Source Code Pro" panose="020B0309030403020204"/>
                <a:ea typeface="Source Code Pro" panose="020B0309030403020204"/>
                <a:cs typeface="Source Code Pro" panose="020B0309030403020204"/>
                <a:sym typeface="Source Code Pro" panose="020B0309030403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1pPr>
            <a:lvl2pPr lvl="1"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2pPr>
            <a:lvl3pPr lvl="2"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3pPr>
            <a:lvl4pPr lvl="3"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4pPr>
            <a:lvl5pPr lvl="4"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5pPr>
            <a:lvl6pPr lvl="5"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6pPr>
            <a:lvl7pPr lvl="6"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7pPr>
            <a:lvl8pPr lvl="7"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8pPr>
            <a:lvl9pPr lvl="8" rtl="0">
              <a:spcBef>
                <a:spcPts val="0"/>
              </a:spcBef>
              <a:spcAft>
                <a:spcPts val="0"/>
              </a:spcAft>
              <a:buClr>
                <a:schemeClr val="accent1"/>
              </a:buClr>
              <a:buSzPts val="4200"/>
              <a:buFont typeface="Amatic SC" panose="00000500000000000000"/>
              <a:buNone/>
              <a:defRPr sz="4200" b="1">
                <a:solidFill>
                  <a:schemeClr val="accent1"/>
                </a:solidFill>
                <a:latin typeface="Amatic SC" panose="00000500000000000000"/>
                <a:ea typeface="Amatic SC" panose="00000500000000000000"/>
                <a:cs typeface="Amatic SC" panose="00000500000000000000"/>
                <a:sym typeface="Amatic SC" panose="00000500000000000000"/>
              </a:defRPr>
            </a:lvl9pPr>
          </a:lstStyle>
          <a:p/>
        </p:txBody>
      </p:sp>
      <p:sp>
        <p:nvSpPr>
          <p:cNvPr id="60" name="Google Shape;60;p13"/>
          <p:cNvSpPr txBox="1"/>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panose="020B0309030403020204"/>
              <a:buChar char="●"/>
              <a:defRPr sz="1800">
                <a:solidFill>
                  <a:schemeClr val="dk2"/>
                </a:solidFill>
                <a:latin typeface="Source Code Pro" panose="020B0309030403020204"/>
                <a:ea typeface="Source Code Pro" panose="020B0309030403020204"/>
                <a:cs typeface="Source Code Pro" panose="020B0309030403020204"/>
                <a:sym typeface="Source Code Pro" panose="020B0309030403020204"/>
              </a:defRPr>
            </a:lvl1pPr>
            <a:lvl2pPr marL="914400" lvl="1"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2pPr>
            <a:lvl3pPr marL="1371600" lvl="2"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3pPr>
            <a:lvl4pPr marL="1828800" lvl="3"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4pPr>
            <a:lvl5pPr marL="2286000" lvl="4"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5pPr>
            <a:lvl6pPr marL="2743200" lvl="5"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6pPr>
            <a:lvl7pPr marL="3200400" lvl="6"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7pPr>
            <a:lvl8pPr marL="3657600" lvl="7" indent="-317500" rtl="0">
              <a:lnSpc>
                <a:spcPct val="115000"/>
              </a:lnSpc>
              <a:spcBef>
                <a:spcPts val="1600"/>
              </a:spcBef>
              <a:spcAft>
                <a:spcPts val="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8pPr>
            <a:lvl9pPr marL="4114800" lvl="8" indent="-317500" rtl="0">
              <a:lnSpc>
                <a:spcPct val="115000"/>
              </a:lnSpc>
              <a:spcBef>
                <a:spcPts val="1600"/>
              </a:spcBef>
              <a:spcAft>
                <a:spcPts val="1600"/>
              </a:spcAft>
              <a:buClr>
                <a:schemeClr val="dk2"/>
              </a:buClr>
              <a:buSzPts val="1400"/>
              <a:buFont typeface="Source Code Pro" panose="020B0309030403020204"/>
              <a:buChar char="■"/>
              <a:defRPr>
                <a:solidFill>
                  <a:schemeClr val="dk2"/>
                </a:solidFill>
                <a:latin typeface="Source Code Pro" panose="020B0309030403020204"/>
                <a:ea typeface="Source Code Pro" panose="020B0309030403020204"/>
                <a:cs typeface="Source Code Pro" panose="020B0309030403020204"/>
                <a:sym typeface="Source Code Pro" panose="020B0309030403020204"/>
              </a:defRPr>
            </a:lvl9pPr>
          </a:lstStyle>
          <a:p/>
        </p:txBody>
      </p:sp>
      <p:sp>
        <p:nvSpPr>
          <p:cNvPr id="61" name="Google Shape;61;p13"/>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1pPr>
            <a:lvl2pPr lvl="1"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2pPr>
            <a:lvl3pPr lvl="2"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3pPr>
            <a:lvl4pPr lvl="3"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4pPr>
            <a:lvl5pPr lvl="4"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5pPr>
            <a:lvl6pPr lvl="5"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6pPr>
            <a:lvl7pPr lvl="6"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7pPr>
            <a:lvl8pPr lvl="7"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8pPr>
            <a:lvl9pPr lvl="8" algn="r" rtl="0">
              <a:buNone/>
              <a:defRPr sz="1000">
                <a:solidFill>
                  <a:schemeClr val="accent1"/>
                </a:solidFill>
                <a:latin typeface="Source Code Pro" panose="020B0309030403020204"/>
                <a:ea typeface="Source Code Pro" panose="020B0309030403020204"/>
                <a:cs typeface="Source Code Pro" panose="020B0309030403020204"/>
                <a:sym typeface="Source Code Pro" panose="020B0309030403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5" name="Shape 105"/>
        <p:cNvGrpSpPr/>
        <p:nvPr/>
      </p:nvGrpSpPr>
      <p:grpSpPr>
        <a:xfrm>
          <a:off x="0" y="0"/>
          <a:ext cx="0" cy="0"/>
          <a:chOff x="0" y="0"/>
          <a:chExt cx="0" cy="0"/>
        </a:xfrm>
      </p:grpSpPr>
      <p:sp>
        <p:nvSpPr>
          <p:cNvPr id="106" name="Google Shape;106;p25"/>
          <p:cNvSpPr txBox="1"/>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p:txBody>
      </p:sp>
      <p:sp>
        <p:nvSpPr>
          <p:cNvPr id="107" name="Google Shape;107;p25"/>
          <p:cNvSpPr txBox="1"/>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p:txBody>
      </p:sp>
      <p:sp>
        <p:nvSpPr>
          <p:cNvPr id="108" name="Google Shape;108;p25"/>
          <p:cNvSpPr txBox="1"/>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hyperlink" Target="https://www.lucidpress.com/" TargetMode="External"/><Relationship Id="rId2" Type="http://schemas.openxmlformats.org/officeDocument/2006/relationships/hyperlink" Target="https://www.wevideo.com/" TargetMode="External"/><Relationship Id="rId1" Type="http://schemas.openxmlformats.org/officeDocument/2006/relationships/hyperlink" Target="http://www.wix.co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2.GIF"/><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hyperlink" Target="http://www.youtube.com/watch?v=7ZVyNjKSr0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3" name="Shape 133"/>
        <p:cNvGrpSpPr/>
        <p:nvPr/>
      </p:nvGrpSpPr>
      <p:grpSpPr>
        <a:xfrm>
          <a:off x="0" y="0"/>
          <a:ext cx="0" cy="0"/>
          <a:chOff x="0" y="0"/>
          <a:chExt cx="0" cy="0"/>
        </a:xfrm>
      </p:grpSpPr>
      <p:sp>
        <p:nvSpPr>
          <p:cNvPr id="134" name="Google Shape;134;p32"/>
          <p:cNvSpPr txBox="1"/>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altLang="en-GB"/>
              <a:t>Rules </a:t>
            </a:r>
            <a:endParaRPr lang="it-IT" altLang="en-GB"/>
          </a:p>
        </p:txBody>
      </p:sp>
      <p:sp>
        <p:nvSpPr>
          <p:cNvPr id="135" name="Google Shape;135;p32"/>
          <p:cNvSpPr txBox="1"/>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Reading and Writing</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sp>
        <p:nvSpPr>
          <p:cNvPr id="195" name="Google Shape;195;p41"/>
          <p:cNvSpPr txBox="1"/>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Personalisation</a:t>
            </a:r>
            <a:endParaRPr lang="en-GB"/>
          </a:p>
        </p:txBody>
      </p:sp>
      <p:pic>
        <p:nvPicPr>
          <p:cNvPr id="196" name="Google Shape;196;p41"/>
          <p:cNvPicPr preferRelativeResize="0"/>
          <p:nvPr/>
        </p:nvPicPr>
        <p:blipFill>
          <a:blip r:embed="rId1"/>
          <a:stretch>
            <a:fillRect/>
          </a:stretch>
        </p:blipFill>
        <p:spPr>
          <a:xfrm>
            <a:off x="152400" y="2155888"/>
            <a:ext cx="8839199" cy="8317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00" name="Shape 200"/>
        <p:cNvGrpSpPr/>
        <p:nvPr/>
      </p:nvGrpSpPr>
      <p:grpSpPr>
        <a:xfrm>
          <a:off x="0" y="0"/>
          <a:ext cx="0" cy="0"/>
          <a:chOff x="0" y="0"/>
          <a:chExt cx="0" cy="0"/>
        </a:xfrm>
      </p:grpSpPr>
      <p:sp>
        <p:nvSpPr>
          <p:cNvPr id="201" name="Google Shape;201;p42"/>
          <p:cNvSpPr/>
          <p:nvPr/>
        </p:nvSpPr>
        <p:spPr>
          <a:xfrm>
            <a:off x="0" y="301294"/>
            <a:ext cx="4677300" cy="62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2"/>
          <p:cNvSpPr txBox="1"/>
          <p:nvPr/>
        </p:nvSpPr>
        <p:spPr>
          <a:xfrm>
            <a:off x="1064000" y="349669"/>
            <a:ext cx="36132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GB">
                <a:solidFill>
                  <a:schemeClr val="dk1"/>
                </a:solidFill>
                <a:latin typeface="Open Sans"/>
                <a:ea typeface="Open Sans"/>
                <a:cs typeface="Open Sans"/>
                <a:sym typeface="Open Sans"/>
              </a:rPr>
              <a:t>SOCIAL STUDIES</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panose="020B0604020202020204"/>
              <a:buNone/>
            </a:pPr>
            <a:r>
              <a:rPr lang="en-GB" sz="2400">
                <a:solidFill>
                  <a:schemeClr val="dk1"/>
                </a:solidFill>
                <a:latin typeface="Open Sans"/>
                <a:ea typeface="Open Sans"/>
                <a:cs typeface="Open Sans"/>
                <a:sym typeface="Open Sans"/>
              </a:rPr>
              <a:t>Cities Rule!</a:t>
            </a:r>
            <a:endParaRPr sz="2400">
              <a:solidFill>
                <a:schemeClr val="dk1"/>
              </a:solidFill>
              <a:latin typeface="Open Sans"/>
              <a:ea typeface="Open Sans"/>
              <a:cs typeface="Open Sans"/>
              <a:sym typeface="Open Sans"/>
            </a:endParaRPr>
          </a:p>
          <a:p>
            <a:pPr marL="0" lvl="0" indent="0" algn="l" rtl="0">
              <a:spcBef>
                <a:spcPts val="0"/>
              </a:spcBef>
              <a:spcAft>
                <a:spcPts val="0"/>
              </a:spcAft>
              <a:buNone/>
            </a:pPr>
            <a:endParaRPr sz="3000">
              <a:latin typeface="Comfortaa"/>
              <a:ea typeface="Comfortaa"/>
              <a:cs typeface="Comfortaa"/>
              <a:sym typeface="Comfortaa"/>
            </a:endParaRPr>
          </a:p>
        </p:txBody>
      </p:sp>
      <p:sp>
        <p:nvSpPr>
          <p:cNvPr id="203" name="Google Shape;203;p42"/>
          <p:cNvSpPr txBox="1"/>
          <p:nvPr/>
        </p:nvSpPr>
        <p:spPr>
          <a:xfrm>
            <a:off x="99575" y="972113"/>
            <a:ext cx="4466700" cy="417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000" b="1">
                <a:latin typeface="Open Sans"/>
                <a:ea typeface="Open Sans"/>
                <a:cs typeface="Open Sans"/>
                <a:sym typeface="Open Sans"/>
              </a:rPr>
              <a:t>Driving Question</a:t>
            </a:r>
            <a:endParaRPr sz="2000" b="1">
              <a:latin typeface="Open Sans"/>
              <a:ea typeface="Open Sans"/>
              <a:cs typeface="Open Sans"/>
              <a:sym typeface="Open Sans"/>
            </a:endParaRPr>
          </a:p>
          <a:p>
            <a:pPr marL="0" lvl="0" indent="0" algn="l" rtl="0">
              <a:spcBef>
                <a:spcPts val="0"/>
              </a:spcBef>
              <a:spcAft>
                <a:spcPts val="0"/>
              </a:spcAft>
              <a:buNone/>
            </a:pPr>
            <a:r>
              <a:rPr lang="en-GB" sz="1800">
                <a:solidFill>
                  <a:schemeClr val="dk1"/>
                </a:solidFill>
                <a:latin typeface="Open Sans"/>
                <a:ea typeface="Open Sans"/>
                <a:cs typeface="Open Sans"/>
                <a:sym typeface="Open Sans"/>
              </a:rPr>
              <a:t>Do we need to create more rules or laws to make Vietnamese cities safer?</a:t>
            </a:r>
            <a:endParaRPr sz="1800">
              <a:latin typeface="Open Sans"/>
              <a:ea typeface="Open Sans"/>
              <a:cs typeface="Open Sans"/>
              <a:sym typeface="Open Sans"/>
            </a:endParaRPr>
          </a:p>
          <a:p>
            <a:pPr marL="0" lvl="0" indent="0" algn="l" rtl="0">
              <a:lnSpc>
                <a:spcPct val="115000"/>
              </a:lnSpc>
              <a:spcBef>
                <a:spcPts val="0"/>
              </a:spcBef>
              <a:spcAft>
                <a:spcPts val="0"/>
              </a:spcAft>
              <a:buNone/>
            </a:pPr>
            <a:endParaRPr b="1">
              <a:latin typeface="Open Sans"/>
              <a:ea typeface="Open Sans"/>
              <a:cs typeface="Open Sans"/>
              <a:sym typeface="Open Sans"/>
            </a:endParaRPr>
          </a:p>
          <a:p>
            <a:pPr marL="0" lvl="0" indent="0" algn="l" rtl="0">
              <a:lnSpc>
                <a:spcPct val="115000"/>
              </a:lnSpc>
              <a:spcBef>
                <a:spcPts val="0"/>
              </a:spcBef>
              <a:spcAft>
                <a:spcPts val="0"/>
              </a:spcAft>
              <a:buNone/>
            </a:pPr>
            <a:r>
              <a:rPr lang="en-GB" sz="2000" b="1">
                <a:latin typeface="Open Sans"/>
                <a:ea typeface="Open Sans"/>
                <a:cs typeface="Open Sans"/>
                <a:sym typeface="Open Sans"/>
              </a:rPr>
              <a:t>Project Outline</a:t>
            </a:r>
            <a:endParaRPr sz="2000" b="1">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Choose a safety problem that affects Vietnam. For example, </a:t>
            </a:r>
            <a:r>
              <a:rPr lang="en-GB" sz="1800" b="1">
                <a:solidFill>
                  <a:schemeClr val="dk1"/>
                </a:solidFill>
                <a:latin typeface="Open Sans"/>
                <a:ea typeface="Open Sans"/>
                <a:cs typeface="Open Sans"/>
                <a:sym typeface="Open Sans"/>
              </a:rPr>
              <a:t>roads &amp; transport, health, food, tourist attractions, buildings, animal treatment etc... </a:t>
            </a:r>
            <a:endParaRPr sz="1800" b="1">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Research information about your topic and make rules that could help to make Vietnamese cities safer.</a:t>
            </a:r>
            <a:endParaRPr sz="1800">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Find a way to raise awareness to the public about your safety topic. (video, poster, advertisement)  </a:t>
            </a:r>
            <a:endParaRPr sz="1800">
              <a:solidFill>
                <a:schemeClr val="dk1"/>
              </a:solidFill>
              <a:latin typeface="Open Sans"/>
              <a:ea typeface="Open Sans"/>
              <a:cs typeface="Open Sans"/>
              <a:sym typeface="Open Sans"/>
            </a:endParaRPr>
          </a:p>
          <a:p>
            <a:pPr marL="0" lvl="0" indent="0" algn="just" rtl="0">
              <a:lnSpc>
                <a:spcPct val="100000"/>
              </a:lnSpc>
              <a:spcBef>
                <a:spcPts val="0"/>
              </a:spcBef>
              <a:spcAft>
                <a:spcPts val="0"/>
              </a:spcAft>
              <a:buNone/>
            </a:pPr>
            <a:endParaRPr sz="1800">
              <a:solidFill>
                <a:schemeClr val="dk1"/>
              </a:solidFill>
              <a:latin typeface="Open Sans"/>
              <a:ea typeface="Open Sans"/>
              <a:cs typeface="Open Sans"/>
              <a:sym typeface="Open Sans"/>
            </a:endParaRPr>
          </a:p>
          <a:p>
            <a:pPr marL="0" lvl="0" indent="0" algn="ctr" rtl="0">
              <a:lnSpc>
                <a:spcPct val="100000"/>
              </a:lnSpc>
              <a:spcBef>
                <a:spcPts val="0"/>
              </a:spcBef>
              <a:spcAft>
                <a:spcPts val="0"/>
              </a:spcAft>
              <a:buNone/>
            </a:pPr>
            <a:r>
              <a:rPr lang="en-GB" sz="1800">
                <a:solidFill>
                  <a:schemeClr val="dk1"/>
                </a:solidFill>
                <a:latin typeface="Open Sans"/>
                <a:ea typeface="Open Sans"/>
                <a:cs typeface="Open Sans"/>
                <a:sym typeface="Open Sans"/>
              </a:rPr>
              <a:t>Tools: </a:t>
            </a:r>
            <a:r>
              <a:rPr lang="en-GB" sz="1800" u="sng">
                <a:solidFill>
                  <a:schemeClr val="hlink"/>
                </a:solidFill>
                <a:latin typeface="Open Sans"/>
                <a:ea typeface="Open Sans"/>
                <a:cs typeface="Open Sans"/>
                <a:sym typeface="Open Sans"/>
                <a:hlinkClick r:id="rId1"/>
              </a:rPr>
              <a:t>WIX</a:t>
            </a:r>
            <a:r>
              <a:rPr lang="en-GB" sz="1800">
                <a:solidFill>
                  <a:schemeClr val="dk1"/>
                </a:solidFill>
                <a:latin typeface="Open Sans"/>
                <a:ea typeface="Open Sans"/>
                <a:cs typeface="Open Sans"/>
                <a:sym typeface="Open Sans"/>
              </a:rPr>
              <a:t> / </a:t>
            </a:r>
            <a:r>
              <a:rPr lang="en-GB" sz="1800" u="sng">
                <a:solidFill>
                  <a:schemeClr val="hlink"/>
                </a:solidFill>
                <a:latin typeface="Open Sans"/>
                <a:ea typeface="Open Sans"/>
                <a:cs typeface="Open Sans"/>
                <a:sym typeface="Open Sans"/>
                <a:hlinkClick r:id="rId2"/>
              </a:rPr>
              <a:t>WeVideo</a:t>
            </a:r>
            <a:r>
              <a:rPr lang="en-GB" sz="1800">
                <a:solidFill>
                  <a:schemeClr val="dk1"/>
                </a:solidFill>
                <a:latin typeface="Open Sans"/>
                <a:ea typeface="Open Sans"/>
                <a:cs typeface="Open Sans"/>
                <a:sym typeface="Open Sans"/>
              </a:rPr>
              <a:t> / </a:t>
            </a:r>
            <a:r>
              <a:rPr lang="en-GB" sz="1800" u="sng">
                <a:solidFill>
                  <a:schemeClr val="hlink"/>
                </a:solidFill>
                <a:latin typeface="Open Sans"/>
                <a:ea typeface="Open Sans"/>
                <a:cs typeface="Open Sans"/>
                <a:sym typeface="Open Sans"/>
                <a:hlinkClick r:id="rId3"/>
              </a:rPr>
              <a:t>Lucidpress </a:t>
            </a:r>
            <a:endParaRPr sz="1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marL="0" lvl="0" indent="0" algn="l" rtl="0">
              <a:lnSpc>
                <a:spcPct val="115000"/>
              </a:lnSpc>
              <a:spcBef>
                <a:spcPts val="0"/>
              </a:spcBef>
              <a:spcAft>
                <a:spcPts val="0"/>
              </a:spcAft>
              <a:buNone/>
            </a:pPr>
            <a:endParaRPr>
              <a:latin typeface="Open Sans"/>
              <a:ea typeface="Open Sans"/>
              <a:cs typeface="Open Sans"/>
              <a:sym typeface="Open Sans"/>
            </a:endParaRPr>
          </a:p>
          <a:p>
            <a:pPr marL="0" lvl="0" indent="0" algn="l" rtl="0">
              <a:lnSpc>
                <a:spcPct val="115000"/>
              </a:lnSpc>
              <a:spcBef>
                <a:spcPts val="0"/>
              </a:spcBef>
              <a:spcAft>
                <a:spcPts val="0"/>
              </a:spcAft>
              <a:buNone/>
            </a:pPr>
            <a:endParaRPr>
              <a:latin typeface="Open Sans"/>
              <a:ea typeface="Open Sans"/>
              <a:cs typeface="Open Sans"/>
              <a:sym typeface="Open Sans"/>
            </a:endParaRPr>
          </a:p>
          <a:p>
            <a:pPr marL="0" lvl="0" indent="0" algn="l" rtl="0">
              <a:lnSpc>
                <a:spcPct val="115000"/>
              </a:lnSpc>
              <a:spcBef>
                <a:spcPts val="0"/>
              </a:spcBef>
              <a:spcAft>
                <a:spcPts val="0"/>
              </a:spcAft>
              <a:buNone/>
            </a:pPr>
            <a:endParaRPr sz="2000" b="1">
              <a:latin typeface="Open Sans"/>
              <a:ea typeface="Open Sans"/>
              <a:cs typeface="Open Sans"/>
              <a:sym typeface="Open Sans"/>
            </a:endParaRPr>
          </a:p>
          <a:p>
            <a:pPr marL="0" lvl="0" indent="0" algn="l" rtl="0">
              <a:lnSpc>
                <a:spcPct val="115000"/>
              </a:lnSpc>
              <a:spcBef>
                <a:spcPts val="0"/>
              </a:spcBef>
              <a:spcAft>
                <a:spcPts val="0"/>
              </a:spcAft>
              <a:buNone/>
            </a:pPr>
            <a:endParaRPr sz="2000" b="1">
              <a:latin typeface="Open Sans"/>
              <a:ea typeface="Open Sans"/>
              <a:cs typeface="Open Sans"/>
              <a:sym typeface="Open Sans"/>
            </a:endParaRPr>
          </a:p>
          <a:p>
            <a:pPr marL="0" lvl="0" indent="0" algn="l" rtl="0">
              <a:lnSpc>
                <a:spcPct val="115000"/>
              </a:lnSpc>
              <a:spcBef>
                <a:spcPts val="0"/>
              </a:spcBef>
              <a:spcAft>
                <a:spcPts val="0"/>
              </a:spcAft>
              <a:buNone/>
            </a:pPr>
            <a:endParaRPr sz="2000" b="1">
              <a:latin typeface="Open Sans"/>
              <a:ea typeface="Open Sans"/>
              <a:cs typeface="Open Sans"/>
              <a:sym typeface="Open Sans"/>
            </a:endParaRPr>
          </a:p>
          <a:p>
            <a:pPr marL="0" lvl="0" indent="0" algn="l" rtl="0">
              <a:spcBef>
                <a:spcPts val="0"/>
              </a:spcBef>
              <a:spcAft>
                <a:spcPts val="0"/>
              </a:spcAft>
              <a:buNone/>
            </a:pPr>
            <a:r>
              <a:rPr lang="en-GB" sz="1800">
                <a:latin typeface="Open Sans"/>
                <a:ea typeface="Open Sans"/>
                <a:cs typeface="Open Sans"/>
                <a:sym typeface="Open Sans"/>
              </a:rPr>
              <a:t> </a:t>
            </a:r>
            <a:endParaRPr sz="1800">
              <a:latin typeface="Open Sans"/>
              <a:ea typeface="Open Sans"/>
              <a:cs typeface="Open Sans"/>
              <a:sym typeface="Open Sans"/>
            </a:endParaRPr>
          </a:p>
        </p:txBody>
      </p:sp>
      <p:pic>
        <p:nvPicPr>
          <p:cNvPr id="204" name="Google Shape;204;p42"/>
          <p:cNvPicPr preferRelativeResize="0"/>
          <p:nvPr/>
        </p:nvPicPr>
        <p:blipFill>
          <a:blip r:embed="rId4"/>
          <a:stretch>
            <a:fillRect/>
          </a:stretch>
        </p:blipFill>
        <p:spPr>
          <a:xfrm>
            <a:off x="126175" y="4745625"/>
            <a:ext cx="415500" cy="332568"/>
          </a:xfrm>
          <a:prstGeom prst="rect">
            <a:avLst/>
          </a:prstGeom>
          <a:noFill/>
          <a:ln>
            <a:noFill/>
          </a:ln>
        </p:spPr>
      </p:pic>
      <p:pic>
        <p:nvPicPr>
          <p:cNvPr id="205" name="Google Shape;205;p42"/>
          <p:cNvPicPr preferRelativeResize="0"/>
          <p:nvPr/>
        </p:nvPicPr>
        <p:blipFill>
          <a:blip r:embed="rId5"/>
          <a:stretch>
            <a:fillRect/>
          </a:stretch>
        </p:blipFill>
        <p:spPr>
          <a:xfrm>
            <a:off x="275975" y="374691"/>
            <a:ext cx="477355" cy="477355"/>
          </a:xfrm>
          <a:prstGeom prst="rect">
            <a:avLst/>
          </a:prstGeom>
          <a:noFill/>
          <a:ln>
            <a:noFill/>
          </a:ln>
        </p:spPr>
      </p:pic>
      <p:pic>
        <p:nvPicPr>
          <p:cNvPr id="206" name="Google Shape;206;p42"/>
          <p:cNvPicPr preferRelativeResize="0"/>
          <p:nvPr/>
        </p:nvPicPr>
        <p:blipFill rotWithShape="1">
          <a:blip r:embed="rId6"/>
          <a:srcRect l="39494" r="11855"/>
          <a:stretch>
            <a:fillRect/>
          </a:stretch>
        </p:blipFill>
        <p:spPr>
          <a:xfrm>
            <a:off x="4677300" y="0"/>
            <a:ext cx="4466700"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10" name="Shape 210"/>
        <p:cNvGrpSpPr/>
        <p:nvPr/>
      </p:nvGrpSpPr>
      <p:grpSpPr>
        <a:xfrm>
          <a:off x="0" y="0"/>
          <a:ext cx="0" cy="0"/>
          <a:chOff x="0" y="0"/>
          <a:chExt cx="0" cy="0"/>
        </a:xfrm>
      </p:grpSpPr>
      <p:sp>
        <p:nvSpPr>
          <p:cNvPr id="211" name="Google Shape;211;p43"/>
          <p:cNvSpPr txBox="1"/>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latin typeface="Amatic SC" panose="00000500000000000000"/>
                <a:ea typeface="Amatic SC" panose="00000500000000000000"/>
                <a:cs typeface="Amatic SC" panose="00000500000000000000"/>
                <a:sym typeface="Amatic SC" panose="00000500000000000000"/>
              </a:rPr>
              <a:t>At the end of today’s lesson...</a:t>
            </a:r>
            <a:endParaRPr>
              <a:latin typeface="Amatic SC" panose="00000500000000000000"/>
              <a:ea typeface="Amatic SC" panose="00000500000000000000"/>
              <a:cs typeface="Amatic SC" panose="00000500000000000000"/>
              <a:sym typeface="Amatic SC" panose="00000500000000000000"/>
            </a:endParaRPr>
          </a:p>
        </p:txBody>
      </p:sp>
      <p:sp>
        <p:nvSpPr>
          <p:cNvPr id="212" name="Google Shape;212;p43"/>
          <p:cNvSpPr txBox="1"/>
          <p:nvPr>
            <p:ph type="body" idx="1"/>
          </p:nvPr>
        </p:nvSpPr>
        <p:spPr>
          <a:xfrm>
            <a:off x="457200" y="11916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latin typeface="Amatic SC" panose="00000500000000000000"/>
              <a:ea typeface="Amatic SC" panose="00000500000000000000"/>
              <a:cs typeface="Amatic SC" panose="00000500000000000000"/>
              <a:sym typeface="Amatic SC" panose="00000500000000000000"/>
            </a:endParaRPr>
          </a:p>
          <a:p>
            <a:pPr marL="0" lvl="0" indent="0" algn="l" rtl="0">
              <a:spcBef>
                <a:spcPts val="600"/>
              </a:spcBef>
              <a:spcAft>
                <a:spcPts val="0"/>
              </a:spcAft>
              <a:buNone/>
            </a:pPr>
            <a:r>
              <a:rPr lang="en-GB">
                <a:latin typeface="Amatic SC" panose="00000500000000000000"/>
                <a:ea typeface="Amatic SC" panose="00000500000000000000"/>
                <a:cs typeface="Amatic SC" panose="00000500000000000000"/>
                <a:sym typeface="Amatic SC" panose="00000500000000000000"/>
              </a:rPr>
              <a:t>You will share your presentation with the other groups.</a:t>
            </a:r>
            <a:endParaRPr>
              <a:latin typeface="Amatic SC" panose="00000500000000000000"/>
              <a:ea typeface="Amatic SC" panose="00000500000000000000"/>
              <a:cs typeface="Amatic SC" panose="00000500000000000000"/>
              <a:sym typeface="Amatic SC" panose="00000500000000000000"/>
            </a:endParaRPr>
          </a:p>
          <a:p>
            <a:pPr marL="0" lvl="0" indent="0" algn="l" rtl="0">
              <a:spcBef>
                <a:spcPts val="600"/>
              </a:spcBef>
              <a:spcAft>
                <a:spcPts val="0"/>
              </a:spcAft>
              <a:buNone/>
            </a:pPr>
            <a:r>
              <a:rPr lang="en-GB">
                <a:latin typeface="Amatic SC" panose="00000500000000000000"/>
                <a:ea typeface="Amatic SC" panose="00000500000000000000"/>
                <a:cs typeface="Amatic SC" panose="00000500000000000000"/>
                <a:sym typeface="Amatic SC" panose="00000500000000000000"/>
              </a:rPr>
              <a:t>We will talk about your progress so far.</a:t>
            </a:r>
            <a:endParaRPr>
              <a:latin typeface="Amatic SC" panose="00000500000000000000"/>
              <a:ea typeface="Amatic SC" panose="00000500000000000000"/>
              <a:cs typeface="Amatic SC" panose="00000500000000000000"/>
              <a:sym typeface="Amatic SC" panose="00000500000000000000"/>
            </a:endParaRPr>
          </a:p>
          <a:p>
            <a:pPr marL="0" lvl="0" indent="0" algn="l" rtl="0">
              <a:spcBef>
                <a:spcPts val="600"/>
              </a:spcBef>
              <a:spcAft>
                <a:spcPts val="0"/>
              </a:spcAft>
              <a:buNone/>
            </a:pPr>
            <a:endParaRPr>
              <a:latin typeface="Amatic SC" panose="00000500000000000000"/>
              <a:ea typeface="Amatic SC" panose="00000500000000000000"/>
              <a:cs typeface="Amatic SC" panose="00000500000000000000"/>
              <a:sym typeface="Amatic SC" panose="00000500000000000000"/>
            </a:endParaRPr>
          </a:p>
        </p:txBody>
      </p:sp>
      <p:pic>
        <p:nvPicPr>
          <p:cNvPr id="213" name="Google Shape;213;p43" descr="original.gif"/>
          <p:cNvPicPr preferRelativeResize="0"/>
          <p:nvPr/>
        </p:nvPicPr>
        <p:blipFill>
          <a:blip r:embed="rId1"/>
          <a:stretch>
            <a:fillRect/>
          </a:stretch>
        </p:blipFill>
        <p:spPr>
          <a:xfrm>
            <a:off x="7066625" y="3352775"/>
            <a:ext cx="1406975" cy="1406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17" name="Shape 217"/>
        <p:cNvGrpSpPr/>
        <p:nvPr/>
      </p:nvGrpSpPr>
      <p:grpSpPr>
        <a:xfrm>
          <a:off x="0" y="0"/>
          <a:ext cx="0" cy="0"/>
          <a:chOff x="0" y="0"/>
          <a:chExt cx="0" cy="0"/>
        </a:xfrm>
      </p:grpSpPr>
      <p:sp>
        <p:nvSpPr>
          <p:cNvPr id="218" name="Google Shape;218;p44"/>
          <p:cNvSpPr txBox="1"/>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feedback</a:t>
            </a:r>
            <a:endParaRPr lang="en-GB"/>
          </a:p>
        </p:txBody>
      </p:sp>
      <p:sp>
        <p:nvSpPr>
          <p:cNvPr id="219" name="Google Shape;219;p44"/>
          <p:cNvSpPr txBox="1"/>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matic SC" panose="00000500000000000000"/>
              <a:buAutoNum type="arabicPeriod"/>
            </a:pPr>
            <a:r>
              <a:rPr lang="en-GB" sz="2400">
                <a:latin typeface="Amatic SC" panose="00000500000000000000"/>
                <a:ea typeface="Amatic SC" panose="00000500000000000000"/>
                <a:cs typeface="Amatic SC" panose="00000500000000000000"/>
                <a:sym typeface="Amatic SC" panose="00000500000000000000"/>
              </a:rPr>
              <a:t>WHat do you like about the project so far?</a:t>
            </a:r>
            <a:br>
              <a:rPr lang="en-GB" sz="2400">
                <a:latin typeface="Amatic SC" panose="00000500000000000000"/>
                <a:ea typeface="Amatic SC" panose="00000500000000000000"/>
                <a:cs typeface="Amatic SC" panose="00000500000000000000"/>
                <a:sym typeface="Amatic SC" panose="00000500000000000000"/>
              </a:rPr>
            </a:br>
            <a:endParaRPr sz="2400">
              <a:latin typeface="Amatic SC" panose="00000500000000000000"/>
              <a:ea typeface="Amatic SC" panose="00000500000000000000"/>
              <a:cs typeface="Amatic SC" panose="00000500000000000000"/>
              <a:sym typeface="Amatic SC" panose="00000500000000000000"/>
            </a:endParaRPr>
          </a:p>
          <a:p>
            <a:pPr marL="457200" lvl="0" indent="-381000" algn="l" rtl="0">
              <a:spcBef>
                <a:spcPts val="0"/>
              </a:spcBef>
              <a:spcAft>
                <a:spcPts val="0"/>
              </a:spcAft>
              <a:buSzPts val="2400"/>
              <a:buFont typeface="Amatic SC" panose="00000500000000000000"/>
              <a:buAutoNum type="arabicPeriod"/>
            </a:pPr>
            <a:r>
              <a:rPr lang="en-GB" sz="2400">
                <a:latin typeface="Amatic SC" panose="00000500000000000000"/>
                <a:ea typeface="Amatic SC" panose="00000500000000000000"/>
                <a:cs typeface="Amatic SC" panose="00000500000000000000"/>
                <a:sym typeface="Amatic SC" panose="00000500000000000000"/>
              </a:rPr>
              <a:t>What do you think the group should change?</a:t>
            </a:r>
            <a:br>
              <a:rPr lang="en-GB" sz="2400">
                <a:latin typeface="Amatic SC" panose="00000500000000000000"/>
                <a:ea typeface="Amatic SC" panose="00000500000000000000"/>
                <a:cs typeface="Amatic SC" panose="00000500000000000000"/>
                <a:sym typeface="Amatic SC" panose="00000500000000000000"/>
              </a:rPr>
            </a:br>
            <a:endParaRPr sz="2400">
              <a:latin typeface="Amatic SC" panose="00000500000000000000"/>
              <a:ea typeface="Amatic SC" panose="00000500000000000000"/>
              <a:cs typeface="Amatic SC" panose="00000500000000000000"/>
              <a:sym typeface="Amatic SC" panose="00000500000000000000"/>
            </a:endParaRPr>
          </a:p>
          <a:p>
            <a:pPr marL="457200" lvl="0" indent="-381000" algn="l" rtl="0">
              <a:spcBef>
                <a:spcPts val="0"/>
              </a:spcBef>
              <a:spcAft>
                <a:spcPts val="0"/>
              </a:spcAft>
              <a:buSzPts val="2400"/>
              <a:buFont typeface="Amatic SC" panose="00000500000000000000"/>
              <a:buAutoNum type="arabicPeriod"/>
            </a:pPr>
            <a:r>
              <a:rPr lang="en-GB" sz="2400">
                <a:latin typeface="Amatic SC" panose="00000500000000000000"/>
                <a:ea typeface="Amatic SC" panose="00000500000000000000"/>
                <a:cs typeface="Amatic SC" panose="00000500000000000000"/>
                <a:sym typeface="Amatic SC" panose="00000500000000000000"/>
              </a:rPr>
              <a:t>What do you think the group should add?</a:t>
            </a:r>
            <a:endParaRPr sz="2400">
              <a:latin typeface="Amatic SC" panose="00000500000000000000"/>
              <a:ea typeface="Amatic SC" panose="00000500000000000000"/>
              <a:cs typeface="Amatic SC" panose="00000500000000000000"/>
              <a:sym typeface="Amatic SC" panose="00000500000000000000"/>
            </a:endParaRPr>
          </a:p>
        </p:txBody>
      </p:sp>
      <p:pic>
        <p:nvPicPr>
          <p:cNvPr id="220" name="Google Shape;220;p44" descr="original.gif"/>
          <p:cNvPicPr preferRelativeResize="0"/>
          <p:nvPr/>
        </p:nvPicPr>
        <p:blipFill>
          <a:blip r:embed="rId1"/>
          <a:stretch>
            <a:fillRect/>
          </a:stretch>
        </p:blipFill>
        <p:spPr>
          <a:xfrm>
            <a:off x="7425325" y="3342600"/>
            <a:ext cx="1406975" cy="140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Google Shape;140;p33"/>
          <p:cNvSpPr txBox="1"/>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Let’s Play Kahoot</a:t>
            </a:r>
            <a:endParaRPr lang="en-GB"/>
          </a:p>
        </p:txBody>
      </p:sp>
      <p:sp>
        <p:nvSpPr>
          <p:cNvPr id="141" name="Google Shape;141;p33"/>
          <p:cNvSpPr txBox="1"/>
          <p:nvPr/>
        </p:nvSpPr>
        <p:spPr>
          <a:xfrm>
            <a:off x="0" y="4668300"/>
            <a:ext cx="9144000" cy="47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//play.kahoot.it/#/?quizId=b3f9cfb7-8c87-4e63-9f48-6f071d7421b2&amp;gameMode=ghost&amp;startTime=1492306149640</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5" name="Shape 145"/>
        <p:cNvGrpSpPr/>
        <p:nvPr/>
      </p:nvGrpSpPr>
      <p:grpSpPr>
        <a:xfrm>
          <a:off x="0" y="0"/>
          <a:ext cx="0" cy="0"/>
          <a:chOff x="0" y="0"/>
          <a:chExt cx="0" cy="0"/>
        </a:xfrm>
      </p:grpSpPr>
      <p:pic>
        <p:nvPicPr>
          <p:cNvPr id="146" name="Google Shape;146;p34"/>
          <p:cNvPicPr preferRelativeResize="0"/>
          <p:nvPr/>
        </p:nvPicPr>
        <p:blipFill>
          <a:blip r:embed="rId1"/>
          <a:stretch>
            <a:fillRect/>
          </a:stretch>
        </p:blipFill>
        <p:spPr>
          <a:xfrm>
            <a:off x="2953225" y="21200"/>
            <a:ext cx="5958050" cy="5101075"/>
          </a:xfrm>
          <a:prstGeom prst="rect">
            <a:avLst/>
          </a:prstGeom>
          <a:noFill/>
          <a:ln>
            <a:noFill/>
          </a:ln>
        </p:spPr>
      </p:pic>
      <p:sp>
        <p:nvSpPr>
          <p:cNvPr id="147" name="Google Shape;147;p34"/>
          <p:cNvSpPr/>
          <p:nvPr/>
        </p:nvSpPr>
        <p:spPr>
          <a:xfrm>
            <a:off x="2984000" y="2121013"/>
            <a:ext cx="5896500" cy="2566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4"/>
          <p:cNvSpPr/>
          <p:nvPr/>
        </p:nvSpPr>
        <p:spPr>
          <a:xfrm>
            <a:off x="2805475" y="4687525"/>
            <a:ext cx="5896500" cy="364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9" name="Google Shape;149;p34" descr="original.gif"/>
          <p:cNvPicPr preferRelativeResize="0"/>
          <p:nvPr/>
        </p:nvPicPr>
        <p:blipFill>
          <a:blip r:embed="rId2"/>
          <a:stretch>
            <a:fillRect/>
          </a:stretch>
        </p:blipFill>
        <p:spPr>
          <a:xfrm>
            <a:off x="401350" y="3280550"/>
            <a:ext cx="1406975" cy="140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7"/>
                                        </p:tgtEl>
                                      </p:cBhvr>
                                    </p:animEffect>
                                    <p:set>
                                      <p:cBhvr>
                                        <p:cTn id="7" dur="1" fill="hold">
                                          <p:stCondLst>
                                            <p:cond delay="1000"/>
                                          </p:stCondLst>
                                        </p:cTn>
                                        <p:tgtEl>
                                          <p:spTgt spid="1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48"/>
                                        </p:tgtEl>
                                      </p:cBhvr>
                                    </p:animEffect>
                                    <p:set>
                                      <p:cBhvr>
                                        <p:cTn id="12" dur="1" fill="hold">
                                          <p:stCondLst>
                                            <p:cond delay="100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53" name="Shape 153"/>
        <p:cNvGrpSpPr/>
        <p:nvPr/>
      </p:nvGrpSpPr>
      <p:grpSpPr>
        <a:xfrm>
          <a:off x="0" y="0"/>
          <a:ext cx="0" cy="0"/>
          <a:chOff x="0" y="0"/>
          <a:chExt cx="0" cy="0"/>
        </a:xfrm>
      </p:grpSpPr>
      <p:pic>
        <p:nvPicPr>
          <p:cNvPr id="154" name="Google Shape;154;p35"/>
          <p:cNvPicPr preferRelativeResize="0"/>
          <p:nvPr/>
        </p:nvPicPr>
        <p:blipFill>
          <a:blip r:embed="rId1"/>
          <a:stretch>
            <a:fillRect/>
          </a:stretch>
        </p:blipFill>
        <p:spPr>
          <a:xfrm>
            <a:off x="152400" y="1111325"/>
            <a:ext cx="8839201" cy="26502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pic>
        <p:nvPicPr>
          <p:cNvPr id="159" name="Google Shape;159;p36" descr="COOPH presents a photography tutorial with 9 tips and tricks on photo composition, using the help of Steve McCurry's incredible photographs. Special thanks go to Steve McCurry for his time and permission to use his photographs in this video!&#10;&#10;Join the Cooperative of Photography: http://www.cooph.com&#10;Visit the COOPH store: http://store.cooph.com&#10;Facebook: https://www.facebook.com/thecooph&#10;Instagram: http://instagram.com/thecooph/&#10;Twitter: https://twitter.com/thecooph/&#10;&#10;Visit Steve McCurry's website: http://stevemccurry.com&#10;&#10;OUR EQUIPMENT:&#10;Camera – Nikon D4: http://amzn.to/2j0EH3N &#10;Lens – Nikon AF-S Nikkor 50mm: http://amzn.to/2jYt8Kb&#10;Tripodhead - Sirui VH-15: http://amzn.to/2jeN5LU&#10;Tripod - SIRUI N-1204X Universal Tripod: http://amzn.to/2jLdJwW&#10;Editing Software - Final Cut Pro: http://amzn.to/2jezcgC&#10;Editing Software – Adobe After Effects: http://amzn.to/2jsQdRt &#10;&#10;By purchasing from the “amzn.to” links above, you will not incur any additional charges. We do however receive a small commission from Amazon, which helps us to keep doing what we love; bringing you creative, inventive and quality video content that will up your photography game! &#10;&#10;CREDITS:&#10;Producer: Ulrich Grill, zooom productions (http://www.zooom.at)&#10;Videographer / Editing: Andrea Schernthaner&#10;Music: http://bit.ly/1xuWRXz" title="9 Photo Composition Tips (feat. Steve McCurry)">
            <a:hlinkClick r:id="rId1"/>
          </p:cNvPr>
          <p:cNvPicPr preferRelativeResize="0"/>
          <p:nvPr/>
        </p:nvPicPr>
        <p:blipFill>
          <a:blip r:embed="rId2"/>
          <a:stretch>
            <a:fillRect/>
          </a:stretch>
        </p:blipFill>
        <p:spPr>
          <a:xfrm>
            <a:off x="1994563" y="1206950"/>
            <a:ext cx="5154875" cy="3866150"/>
          </a:xfrm>
          <a:prstGeom prst="rect">
            <a:avLst/>
          </a:prstGeom>
          <a:noFill/>
          <a:ln>
            <a:noFill/>
          </a:ln>
        </p:spPr>
      </p:pic>
      <p:sp>
        <p:nvSpPr>
          <p:cNvPr id="160" name="Google Shape;160;p36"/>
          <p:cNvSpPr txBox="1"/>
          <p:nvPr>
            <p:ph type="title"/>
          </p:nvPr>
        </p:nvSpPr>
        <p:spPr>
          <a:xfrm>
            <a:off x="311700" y="25882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What are the nine rules for taking photographs?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64" name="Shape 164"/>
        <p:cNvGrpSpPr/>
        <p:nvPr/>
      </p:nvGrpSpPr>
      <p:grpSpPr>
        <a:xfrm>
          <a:off x="0" y="0"/>
          <a:ext cx="0" cy="0"/>
          <a:chOff x="0" y="0"/>
          <a:chExt cx="0" cy="0"/>
        </a:xfrm>
      </p:grpSpPr>
      <p:pic>
        <p:nvPicPr>
          <p:cNvPr id="165" name="Google Shape;165;p37"/>
          <p:cNvPicPr preferRelativeResize="0"/>
          <p:nvPr/>
        </p:nvPicPr>
        <p:blipFill rotWithShape="1">
          <a:blip r:embed="rId1"/>
          <a:srcRect l="2985" r="5153"/>
          <a:stretch>
            <a:fillRect/>
          </a:stretch>
        </p:blipFill>
        <p:spPr>
          <a:xfrm>
            <a:off x="102600" y="1093850"/>
            <a:ext cx="8938800" cy="282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pic>
        <p:nvPicPr>
          <p:cNvPr id="170" name="Google Shape;170;p38"/>
          <p:cNvPicPr preferRelativeResize="0"/>
          <p:nvPr/>
        </p:nvPicPr>
        <p:blipFill>
          <a:blip r:embed="rId1"/>
          <a:stretch>
            <a:fillRect/>
          </a:stretch>
        </p:blipFill>
        <p:spPr>
          <a:xfrm>
            <a:off x="216625" y="603400"/>
            <a:ext cx="3995275" cy="1871200"/>
          </a:xfrm>
          <a:prstGeom prst="rect">
            <a:avLst/>
          </a:prstGeom>
          <a:noFill/>
          <a:ln>
            <a:noFill/>
          </a:ln>
        </p:spPr>
      </p:pic>
      <p:sp>
        <p:nvSpPr>
          <p:cNvPr id="171" name="Google Shape;171;p38"/>
          <p:cNvSpPr/>
          <p:nvPr/>
        </p:nvSpPr>
        <p:spPr>
          <a:xfrm>
            <a:off x="292588" y="719709"/>
            <a:ext cx="1040700" cy="13167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rPr>
              <a:t>?</a:t>
            </a:r>
            <a:endParaRPr sz="3600">
              <a:solidFill>
                <a:srgbClr val="FFFFFF"/>
              </a:solidFill>
            </a:endParaRPr>
          </a:p>
        </p:txBody>
      </p:sp>
      <p:pic>
        <p:nvPicPr>
          <p:cNvPr id="172" name="Google Shape;172;p38"/>
          <p:cNvPicPr preferRelativeResize="0"/>
          <p:nvPr/>
        </p:nvPicPr>
        <p:blipFill>
          <a:blip r:embed="rId2"/>
          <a:stretch>
            <a:fillRect/>
          </a:stretch>
        </p:blipFill>
        <p:spPr>
          <a:xfrm>
            <a:off x="216625" y="2852747"/>
            <a:ext cx="4143450" cy="1580278"/>
          </a:xfrm>
          <a:prstGeom prst="rect">
            <a:avLst/>
          </a:prstGeom>
          <a:noFill/>
          <a:ln>
            <a:noFill/>
          </a:ln>
        </p:spPr>
      </p:pic>
      <p:sp>
        <p:nvSpPr>
          <p:cNvPr id="173" name="Google Shape;173;p38"/>
          <p:cNvSpPr/>
          <p:nvPr/>
        </p:nvSpPr>
        <p:spPr>
          <a:xfrm>
            <a:off x="354591" y="2944632"/>
            <a:ext cx="2327100" cy="4131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rPr>
              <a:t>?</a:t>
            </a:r>
            <a:endParaRPr sz="3600">
              <a:solidFill>
                <a:srgbClr val="FFFFFF"/>
              </a:solidFill>
            </a:endParaRPr>
          </a:p>
        </p:txBody>
      </p:sp>
      <p:pic>
        <p:nvPicPr>
          <p:cNvPr id="174" name="Google Shape;174;p38"/>
          <p:cNvPicPr preferRelativeResize="0"/>
          <p:nvPr/>
        </p:nvPicPr>
        <p:blipFill>
          <a:blip r:embed="rId3"/>
          <a:stretch>
            <a:fillRect/>
          </a:stretch>
        </p:blipFill>
        <p:spPr>
          <a:xfrm>
            <a:off x="4301950" y="217875"/>
            <a:ext cx="4537101" cy="1871189"/>
          </a:xfrm>
          <a:prstGeom prst="rect">
            <a:avLst/>
          </a:prstGeom>
          <a:noFill/>
          <a:ln>
            <a:noFill/>
          </a:ln>
        </p:spPr>
      </p:pic>
      <p:sp>
        <p:nvSpPr>
          <p:cNvPr id="175" name="Google Shape;175;p38"/>
          <p:cNvSpPr/>
          <p:nvPr/>
        </p:nvSpPr>
        <p:spPr>
          <a:xfrm>
            <a:off x="4576098" y="313416"/>
            <a:ext cx="1077300" cy="12087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rPr>
              <a:t>?</a:t>
            </a:r>
            <a:endParaRPr sz="3600">
              <a:solidFill>
                <a:srgbClr val="FFFFFF"/>
              </a:solidFill>
            </a:endParaRPr>
          </a:p>
        </p:txBody>
      </p:sp>
      <p:pic>
        <p:nvPicPr>
          <p:cNvPr id="176" name="Google Shape;176;p38"/>
          <p:cNvPicPr preferRelativeResize="0"/>
          <p:nvPr/>
        </p:nvPicPr>
        <p:blipFill>
          <a:blip r:embed="rId4"/>
          <a:stretch>
            <a:fillRect/>
          </a:stretch>
        </p:blipFill>
        <p:spPr>
          <a:xfrm>
            <a:off x="4408203" y="2540486"/>
            <a:ext cx="4484692" cy="1892540"/>
          </a:xfrm>
          <a:prstGeom prst="rect">
            <a:avLst/>
          </a:prstGeom>
          <a:noFill/>
          <a:ln>
            <a:noFill/>
          </a:ln>
        </p:spPr>
      </p:pic>
      <p:sp>
        <p:nvSpPr>
          <p:cNvPr id="177" name="Google Shape;177;p38"/>
          <p:cNvSpPr/>
          <p:nvPr/>
        </p:nvSpPr>
        <p:spPr>
          <a:xfrm>
            <a:off x="4695752" y="2631497"/>
            <a:ext cx="1077300" cy="12789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FFFFFF"/>
                </a:solidFill>
              </a:rPr>
              <a:t>?</a:t>
            </a:r>
            <a:endParaRPr sz="3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81" name="Shape 181"/>
        <p:cNvGrpSpPr/>
        <p:nvPr/>
      </p:nvGrpSpPr>
      <p:grpSpPr>
        <a:xfrm>
          <a:off x="0" y="0"/>
          <a:ext cx="0" cy="0"/>
          <a:chOff x="0" y="0"/>
          <a:chExt cx="0" cy="0"/>
        </a:xfrm>
      </p:grpSpPr>
      <p:pic>
        <p:nvPicPr>
          <p:cNvPr id="182" name="Google Shape;182;p39"/>
          <p:cNvPicPr preferRelativeResize="0"/>
          <p:nvPr/>
        </p:nvPicPr>
        <p:blipFill>
          <a:blip r:embed="rId1"/>
          <a:stretch>
            <a:fillRect/>
          </a:stretch>
        </p:blipFill>
        <p:spPr>
          <a:xfrm>
            <a:off x="129850" y="152400"/>
            <a:ext cx="2505200" cy="3306935"/>
          </a:xfrm>
          <a:prstGeom prst="rect">
            <a:avLst/>
          </a:prstGeom>
          <a:noFill/>
          <a:ln>
            <a:noFill/>
          </a:ln>
        </p:spPr>
      </p:pic>
      <p:pic>
        <p:nvPicPr>
          <p:cNvPr id="183" name="Google Shape;183;p39"/>
          <p:cNvPicPr preferRelativeResize="0"/>
          <p:nvPr/>
        </p:nvPicPr>
        <p:blipFill>
          <a:blip r:embed="rId2"/>
          <a:stretch>
            <a:fillRect/>
          </a:stretch>
        </p:blipFill>
        <p:spPr>
          <a:xfrm>
            <a:off x="2771475" y="148138"/>
            <a:ext cx="2505200" cy="3315450"/>
          </a:xfrm>
          <a:prstGeom prst="rect">
            <a:avLst/>
          </a:prstGeom>
          <a:noFill/>
          <a:ln>
            <a:noFill/>
          </a:ln>
        </p:spPr>
      </p:pic>
      <p:pic>
        <p:nvPicPr>
          <p:cNvPr id="184" name="Google Shape;184;p39"/>
          <p:cNvPicPr preferRelativeResize="0"/>
          <p:nvPr/>
        </p:nvPicPr>
        <p:blipFill>
          <a:blip r:embed="rId3"/>
          <a:stretch>
            <a:fillRect/>
          </a:stretch>
        </p:blipFill>
        <p:spPr>
          <a:xfrm>
            <a:off x="129851" y="3540352"/>
            <a:ext cx="6502225" cy="1466550"/>
          </a:xfrm>
          <a:prstGeom prst="rect">
            <a:avLst/>
          </a:prstGeom>
          <a:noFill/>
          <a:ln>
            <a:noFill/>
          </a:ln>
        </p:spPr>
      </p:pic>
      <p:pic>
        <p:nvPicPr>
          <p:cNvPr id="185" name="Google Shape;185;p39"/>
          <p:cNvPicPr preferRelativeResize="0"/>
          <p:nvPr/>
        </p:nvPicPr>
        <p:blipFill>
          <a:blip r:embed="rId4"/>
          <a:stretch>
            <a:fillRect/>
          </a:stretch>
        </p:blipFill>
        <p:spPr>
          <a:xfrm>
            <a:off x="5413100" y="104775"/>
            <a:ext cx="2414150" cy="323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89" name="Shape 189"/>
        <p:cNvGrpSpPr/>
        <p:nvPr/>
      </p:nvGrpSpPr>
      <p:grpSpPr>
        <a:xfrm>
          <a:off x="0" y="0"/>
          <a:ext cx="0" cy="0"/>
          <a:chOff x="0" y="0"/>
          <a:chExt cx="0" cy="0"/>
        </a:xfrm>
      </p:grpSpPr>
      <p:pic>
        <p:nvPicPr>
          <p:cNvPr id="190" name="Google Shape;190;p40"/>
          <p:cNvPicPr preferRelativeResize="0"/>
          <p:nvPr/>
        </p:nvPicPr>
        <p:blipFill>
          <a:blip r:embed="rId1"/>
          <a:stretch>
            <a:fillRect/>
          </a:stretch>
        </p:blipFill>
        <p:spPr>
          <a:xfrm>
            <a:off x="1477038" y="0"/>
            <a:ext cx="6189930" cy="5143499"/>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Words>
  <Application>WPS Presentation</Application>
  <PresentationFormat/>
  <Paragraphs>53</Paragraphs>
  <Slides>13</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13</vt:i4>
      </vt:variant>
    </vt:vector>
  </HeadingPairs>
  <TitlesOfParts>
    <vt:vector size="27" baseType="lpstr">
      <vt:lpstr>Arial</vt:lpstr>
      <vt:lpstr>SimSun</vt:lpstr>
      <vt:lpstr>Wingdings</vt:lpstr>
      <vt:lpstr>Arial</vt:lpstr>
      <vt:lpstr>Oswald</vt:lpstr>
      <vt:lpstr>Source Code Pro</vt:lpstr>
      <vt:lpstr>Amatic SC</vt:lpstr>
      <vt:lpstr>Open Sans</vt:lpstr>
      <vt:lpstr>Comfortaa</vt:lpstr>
      <vt:lpstr>Microsoft YaHei</vt:lpstr>
      <vt:lpstr>Arial Unicode MS</vt:lpstr>
      <vt:lpstr>Modern Writer</vt:lpstr>
      <vt:lpstr>Beach Day</vt:lpstr>
      <vt:lpstr>Simple Light</vt:lpstr>
      <vt:lpstr>S3A Unit 3 Lesson 3</vt:lpstr>
      <vt:lpstr>Let’s Play Kahoot</vt:lpstr>
      <vt:lpstr>PowerPoint 演示文稿</vt:lpstr>
      <vt:lpstr>PowerPoint 演示文稿</vt:lpstr>
      <vt:lpstr>What are the nine rules for taking photographs?</vt:lpstr>
      <vt:lpstr>PowerPoint 演示文稿</vt:lpstr>
      <vt:lpstr>PowerPoint 演示文稿</vt:lpstr>
      <vt:lpstr>PowerPoint 演示文稿</vt:lpstr>
      <vt:lpstr>PowerPoint 演示文稿</vt:lpstr>
      <vt:lpstr>Personalisation</vt:lpstr>
      <vt:lpstr>PowerPoint 演示文稿</vt:lpstr>
      <vt:lpstr>At the end of today’s lesson...</vt:lpstr>
      <vt:lpstr>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dc:title>
  <dc:creator/>
  <cp:lastModifiedBy>Rossana Ruggiero</cp:lastModifiedBy>
  <cp:revision>2</cp:revision>
  <dcterms:created xsi:type="dcterms:W3CDTF">2023-10-04T15:10:27Z</dcterms:created>
  <dcterms:modified xsi:type="dcterms:W3CDTF">2023-10-04T15:10:40Z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144E0F303A1B46DBAC02CCBDA7D6991C_13</vt:lpwstr>
  </property>
  <property fmtid="{D5CDD505-2E9C-101B-9397-08002B2CF9AE}" pid="3" name="KSOProductBuildVer">
    <vt:lpwstr>1033-12.2.0.13215</vt:lpwstr>
  </property>
</Properties>
</file>