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fbe243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fbe243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fbe2432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8fbe2432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fbe2432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fbe2432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fbe2432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8fbe2432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8fbe2432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8fbe2432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fbe2432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8fbe2432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fbe24326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fbe24326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8fbe2432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8fbe2432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fbe2432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fbe2432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fbe2432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8fbe2432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https://drive.google.com/drive/folders/0B89SggH_uiVSakNfYVNhOC1WRjg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fbe2432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fbe2432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 whiteboards competition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fbe2432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fbe2432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 review for the listening test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fbe2432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fbe2432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fbe24326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fbe24326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fbe24326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8fbe24326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fbe24326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8fbe24326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fbe24326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8fbe24326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fbe2432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8fbe2432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8fbe24326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8fbe2432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fbe24326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8fbe24326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fbe2432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fbe2432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8fbe24326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8fbe24326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fbe2432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8fbe2432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fbe24326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8fbe24326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fbe24326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8fbe24326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fbe24326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8fbe24326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fbe24326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8fbe24326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8fbe24326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8fbe24326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fbe24326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fbe24326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fbe24326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8fbe24326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90127c08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90127c08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90127c08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90127c08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fbe2432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8fbe2432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fbe2432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8fbe2432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fbe2432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8fbe2432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fbe2432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fbe2432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8fbe24326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8fbe24326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8fbe24326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8fbe24326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8fbe24326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8fbe24326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8fbe24326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8fbe24326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fbe24326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8fbe24326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8fbe24326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8fbe24326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fbe24326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8fbe24326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8fbe24326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8fbe24326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fbe2432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8fbe2432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fbe2432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fbe2432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fbe2432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fbe2432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be2432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8fbe2432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fbe2432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fbe2432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algn="ctr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06400" lvl="1" marL="914400" algn="ctr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ctr">
              <a:spcBef>
                <a:spcPts val="16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ctr">
              <a:spcBef>
                <a:spcPts val="16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ctr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ctr">
              <a:spcBef>
                <a:spcPts val="16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ctr">
              <a:spcBef>
                <a:spcPts val="16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ctr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ctr">
              <a:spcBef>
                <a:spcPts val="1600"/>
              </a:spcBef>
              <a:spcAft>
                <a:spcPts val="160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06400" lvl="1" marL="914400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16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16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16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1600"/>
              </a:spcBef>
              <a:spcAft>
                <a:spcPts val="160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31875" y="15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31875" y="15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06400" lvl="1" marL="914400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16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16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16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16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1600"/>
              </a:spcBef>
              <a:spcAft>
                <a:spcPts val="160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31875" y="154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Font typeface="Comic Sans MS"/>
              <a:buNone/>
              <a:defRPr sz="4200"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0" y="8417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Comic Sans MS"/>
              <a:buChar char="●"/>
              <a:defRPr sz="3200"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-4064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○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-4064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■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-4064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●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-4064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○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-4064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■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-4064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●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-4064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Comic Sans MS"/>
              <a:buChar char="○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-4064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800"/>
              <a:buFont typeface="Comic Sans MS"/>
              <a:buChar char="■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292633" y="4372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algn="r">
              <a:buNone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148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300">
                <a:latin typeface="Comic Sans MS"/>
                <a:ea typeface="Comic Sans MS"/>
                <a:cs typeface="Comic Sans MS"/>
                <a:sym typeface="Comic Sans MS"/>
              </a:rPr>
              <a:t>Tests</a:t>
            </a:r>
            <a:endParaRPr b="1" sz="5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475" y="1152478"/>
            <a:ext cx="5980786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Disease 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He’s sick. He has a...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551" y="1710976"/>
            <a:ext cx="5051451" cy="34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I+will: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I’ll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</a:t>
            </a:r>
            <a:r>
              <a:rPr lang="en"/>
              <a:t>+will: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we</a:t>
            </a:r>
            <a:r>
              <a:rPr lang="en" sz="13000"/>
              <a:t>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</a:t>
            </a:r>
            <a:r>
              <a:rPr lang="en"/>
              <a:t>+will:</a:t>
            </a:r>
            <a:endParaRPr/>
          </a:p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you</a:t>
            </a:r>
            <a:r>
              <a:rPr lang="en" sz="13000"/>
              <a:t>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</a:t>
            </a:r>
            <a:r>
              <a:rPr lang="en"/>
              <a:t>+will:</a:t>
            </a:r>
            <a:endParaRPr/>
          </a:p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she</a:t>
            </a:r>
            <a:r>
              <a:rPr lang="en" sz="13000"/>
              <a:t>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he+will: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he’ll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</a:t>
            </a:r>
            <a:r>
              <a:rPr lang="en"/>
              <a:t>+will: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it</a:t>
            </a:r>
            <a:r>
              <a:rPr lang="en" sz="13000"/>
              <a:t>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</a:t>
            </a:r>
            <a:r>
              <a:rPr lang="en"/>
              <a:t>+will:</a:t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0"/>
              <a:t>they</a:t>
            </a:r>
            <a:r>
              <a:rPr lang="en" sz="13000"/>
              <a:t>’ll</a:t>
            </a:r>
            <a:endParaRPr sz="1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Listening test</a:t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775" y="1333500"/>
            <a:ext cx="66484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386976"/>
            <a:ext cx="9144000" cy="436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the correct </a:t>
            </a:r>
            <a:r>
              <a:rPr lang="en" u="sng"/>
              <a:t>words:</a:t>
            </a:r>
            <a:endParaRPr u="sng"/>
          </a:p>
        </p:txBody>
      </p:sp>
      <p:sp>
        <p:nvSpPr>
          <p:cNvPr id="182" name="Google Shape;182;p32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chef</a:t>
            </a:r>
            <a:endParaRPr/>
          </a:p>
        </p:txBody>
      </p:sp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She’s a...</a:t>
            </a:r>
            <a:endParaRPr/>
          </a:p>
        </p:txBody>
      </p:sp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977" y="-1"/>
            <a:ext cx="2963023" cy="50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accountant</a:t>
            </a:r>
            <a:endParaRPr/>
          </a:p>
        </p:txBody>
      </p:sp>
      <p:sp>
        <p:nvSpPr>
          <p:cNvPr id="195" name="Google Shape;195;p34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He’s an...</a:t>
            </a:r>
            <a:endParaRPr/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100" y="914950"/>
            <a:ext cx="6342825" cy="42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doctor</a:t>
            </a:r>
            <a:endParaRPr/>
          </a:p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She’s a...</a:t>
            </a: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0" y="1390650"/>
            <a:ext cx="5619750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attendant</a:t>
            </a:r>
            <a:endParaRPr/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She’s a...</a:t>
            </a:r>
            <a:endParaRPr/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900" y="1905450"/>
            <a:ext cx="6476100" cy="32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</a:t>
            </a:r>
            <a:r>
              <a:rPr lang="en" u="sng"/>
              <a:t>have / am having</a:t>
            </a:r>
            <a:r>
              <a:rPr lang="en"/>
              <a:t> a meeting tonight.</a:t>
            </a:r>
            <a:endParaRPr/>
          </a:p>
        </p:txBody>
      </p:sp>
      <p:sp>
        <p:nvSpPr>
          <p:cNvPr id="216" name="Google Shape;216;p37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3200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6900">
                <a:solidFill>
                  <a:srgbClr val="980000"/>
                </a:solidFill>
              </a:rPr>
              <a:t>have</a:t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speak English really </a:t>
            </a:r>
            <a:r>
              <a:rPr lang="en" u="sng"/>
              <a:t>good/well</a:t>
            </a:r>
            <a:r>
              <a:rPr lang="en"/>
              <a:t>.</a:t>
            </a:r>
            <a:endParaRPr/>
          </a:p>
        </p:txBody>
      </p:sp>
      <p:sp>
        <p:nvSpPr>
          <p:cNvPr id="222" name="Google Shape;222;p38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3200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6900">
                <a:solidFill>
                  <a:srgbClr val="980000"/>
                </a:solidFill>
              </a:rPr>
              <a:t>well</a:t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</a:t>
            </a:r>
            <a:r>
              <a:rPr lang="en" u="sng"/>
              <a:t>you go / going</a:t>
            </a:r>
            <a:r>
              <a:rPr lang="en"/>
              <a:t> this weekend? </a:t>
            </a:r>
            <a:endParaRPr/>
          </a:p>
        </p:txBody>
      </p:sp>
      <p:sp>
        <p:nvSpPr>
          <p:cNvPr id="228" name="Google Shape;228;p39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3200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6900">
                <a:solidFill>
                  <a:srgbClr val="980000"/>
                </a:solidFill>
              </a:rPr>
              <a:t>going</a:t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</a:t>
            </a:r>
            <a:r>
              <a:rPr lang="en" u="sng"/>
              <a:t>go / going </a:t>
            </a:r>
            <a:r>
              <a:rPr lang="en"/>
              <a:t>on weekends?</a:t>
            </a:r>
            <a:endParaRPr/>
          </a:p>
        </p:txBody>
      </p:sp>
      <p:sp>
        <p:nvSpPr>
          <p:cNvPr id="234" name="Google Shape;234;p40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3200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7000">
                <a:solidFill>
                  <a:srgbClr val="980000"/>
                </a:solidFill>
              </a:rPr>
              <a:t>go</a:t>
            </a:r>
            <a:endParaRPr sz="70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shrink</a:t>
            </a:r>
            <a:endParaRPr/>
          </a:p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 become smaller: </a:t>
            </a:r>
            <a:endParaRPr/>
          </a:p>
        </p:txBody>
      </p:sp>
      <p:pic>
        <p:nvPicPr>
          <p:cNvPr id="241" name="Google Shape;2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575" y="2047500"/>
            <a:ext cx="5504000" cy="3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Alone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She is...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1609713"/>
            <a:ext cx="6286500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camping</a:t>
            </a:r>
            <a:endParaRPr/>
          </a:p>
        </p:txBody>
      </p:sp>
      <p:sp>
        <p:nvSpPr>
          <p:cNvPr id="247" name="Google Shape;247;p42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Sleeping outside with a tent</a:t>
            </a:r>
            <a:endParaRPr/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812" y="2047500"/>
            <a:ext cx="5528564" cy="3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balloon is ex…………………..</a:t>
            </a:r>
            <a:endParaRPr/>
          </a:p>
        </p:txBody>
      </p:sp>
      <p:sp>
        <p:nvSpPr>
          <p:cNvPr id="254" name="Google Shape;254;p43"/>
          <p:cNvSpPr txBox="1"/>
          <p:nvPr>
            <p:ph idx="1" type="body"/>
          </p:nvPr>
        </p:nvSpPr>
        <p:spPr>
          <a:xfrm>
            <a:off x="0" y="840550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expanding</a:t>
            </a:r>
            <a:endParaRPr b="1">
              <a:solidFill>
                <a:srgbClr val="980000"/>
              </a:solidFill>
            </a:endParaRPr>
          </a:p>
        </p:txBody>
      </p:sp>
      <p:pic>
        <p:nvPicPr>
          <p:cNvPr id="255" name="Google Shape;25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025" y="1512300"/>
            <a:ext cx="7637250" cy="3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sales are in…………….</a:t>
            </a:r>
            <a:endParaRPr/>
          </a:p>
        </p:txBody>
      </p:sp>
      <p:sp>
        <p:nvSpPr>
          <p:cNvPr id="261" name="Google Shape;261;p44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980000"/>
                </a:solidFill>
              </a:rPr>
              <a:t>increasing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810" y="1300181"/>
            <a:ext cx="5757790" cy="38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Farmer’s market</a:t>
            </a:r>
            <a:endParaRPr/>
          </a:p>
        </p:txBody>
      </p:sp>
      <p:sp>
        <p:nvSpPr>
          <p:cNvPr id="268" name="Google Shape;268;p45"/>
          <p:cNvSpPr txBox="1"/>
          <p:nvPr>
            <p:ph idx="1" type="body"/>
          </p:nvPr>
        </p:nvSpPr>
        <p:spPr>
          <a:xfrm>
            <a:off x="0" y="890000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 can buy food and crafts at a(n) </a:t>
            </a:r>
            <a:r>
              <a:rPr lang="en" u="sng"/>
              <a:t>farmer’s market / organic farm</a:t>
            </a:r>
            <a:endParaRPr u="sng"/>
          </a:p>
        </p:txBody>
      </p:sp>
      <p:pic>
        <p:nvPicPr>
          <p:cNvPr id="269" name="Google Shape;2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325" y="2215225"/>
            <a:ext cx="6283850" cy="292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 farm</a:t>
            </a:r>
            <a:endParaRPr/>
          </a:p>
        </p:txBody>
      </p:sp>
      <p:sp>
        <p:nvSpPr>
          <p:cNvPr id="275" name="Google Shape;275;p46"/>
          <p:cNvSpPr txBox="1"/>
          <p:nvPr>
            <p:ph idx="1" type="body"/>
          </p:nvPr>
        </p:nvSpPr>
        <p:spPr>
          <a:xfrm>
            <a:off x="0" y="890000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 can pick your own fruit and vegetables at a(n) </a:t>
            </a:r>
            <a:r>
              <a:rPr lang="en" u="sng"/>
              <a:t>farmer’s market / organic farm</a:t>
            </a:r>
            <a:endParaRPr u="sng"/>
          </a:p>
        </p:txBody>
      </p:sp>
      <p:pic>
        <p:nvPicPr>
          <p:cNvPr id="276" name="Google Shape;2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775" y="2225550"/>
            <a:ext cx="7110776" cy="29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7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Forest fire</a:t>
            </a:r>
            <a:endParaRPr/>
          </a:p>
        </p:txBody>
      </p:sp>
      <p:sp>
        <p:nvSpPr>
          <p:cNvPr id="282" name="Google Shape;282;p47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This is a </a:t>
            </a:r>
            <a:r>
              <a:rPr lang="en" u="sng"/>
              <a:t>forest fire / </a:t>
            </a:r>
            <a:r>
              <a:rPr lang="en" u="sng"/>
              <a:t>volcanic</a:t>
            </a:r>
            <a:r>
              <a:rPr lang="en" u="sng"/>
              <a:t> </a:t>
            </a:r>
            <a:r>
              <a:rPr lang="en" u="sng"/>
              <a:t>eruption</a:t>
            </a:r>
            <a:r>
              <a:rPr lang="en" u="sng"/>
              <a:t>. </a:t>
            </a:r>
            <a:endParaRPr u="sng"/>
          </a:p>
        </p:txBody>
      </p:sp>
      <p:pic>
        <p:nvPicPr>
          <p:cNvPr id="283" name="Google Shape;2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075" y="1863900"/>
            <a:ext cx="5830400" cy="32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8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Volcanic eruption</a:t>
            </a:r>
            <a:endParaRPr/>
          </a:p>
        </p:txBody>
      </p:sp>
      <p:sp>
        <p:nvSpPr>
          <p:cNvPr id="289" name="Google Shape;289;p48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This is a </a:t>
            </a:r>
            <a:r>
              <a:rPr lang="en" u="sng"/>
              <a:t>forest fire / volcanic eruption. </a:t>
            </a:r>
            <a:endParaRPr u="sng"/>
          </a:p>
        </p:txBody>
      </p:sp>
      <p:pic>
        <p:nvPicPr>
          <p:cNvPr id="290" name="Google Shape;2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87" y="2047500"/>
            <a:ext cx="7342216" cy="3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dk1"/>
                </a:solidFill>
              </a:rPr>
              <a:t>I want a job </a:t>
            </a:r>
            <a:r>
              <a:rPr lang="en" sz="3200" u="sng">
                <a:solidFill>
                  <a:schemeClr val="dk1"/>
                </a:solidFill>
              </a:rPr>
              <a:t>that lets you / that lets me </a:t>
            </a:r>
            <a:r>
              <a:rPr lang="en" sz="3200">
                <a:solidFill>
                  <a:schemeClr val="dk1"/>
                </a:solidFill>
              </a:rPr>
              <a:t>work with people. </a:t>
            </a:r>
            <a:endParaRPr sz="3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9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	</a:t>
            </a:r>
            <a:r>
              <a:rPr lang="en" sz="6900">
                <a:solidFill>
                  <a:srgbClr val="980000"/>
                </a:solidFill>
              </a:rPr>
              <a:t>that lets me </a:t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We want jobs </a:t>
            </a:r>
            <a:r>
              <a:rPr lang="en" sz="3200" u="sng">
                <a:solidFill>
                  <a:schemeClr val="dk1"/>
                </a:solidFill>
              </a:rPr>
              <a:t>that are interesting / that let us.</a:t>
            </a:r>
            <a:endParaRPr sz="3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50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r>
              <a:rPr lang="en" sz="6900">
                <a:solidFill>
                  <a:srgbClr val="980000"/>
                </a:solidFill>
              </a:rPr>
              <a:t>that are interesting </a:t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 </a:t>
            </a:r>
            <a:r>
              <a:rPr lang="en"/>
              <a:t>the </a:t>
            </a:r>
            <a:r>
              <a:rPr lang="en" u="sng"/>
              <a:t>sentence</a:t>
            </a:r>
            <a:r>
              <a:rPr lang="en"/>
              <a:t> in order:</a:t>
            </a:r>
            <a:endParaRPr/>
          </a:p>
        </p:txBody>
      </p:sp>
      <p:sp>
        <p:nvSpPr>
          <p:cNvPr id="308" name="Google Shape;308;p51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bowling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move / Sloths / are /but /slowly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/ . / strong / they /animals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2"/>
          <p:cNvSpPr txBox="1"/>
          <p:nvPr>
            <p:ph idx="1" type="body"/>
          </p:nvPr>
        </p:nvSpPr>
        <p:spPr>
          <a:xfrm>
            <a:off x="0" y="1990625"/>
            <a:ext cx="8520600" cy="22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980000"/>
                </a:solidFill>
              </a:rPr>
              <a:t>Sloths are strong animals but they move slowly. </a:t>
            </a:r>
            <a:endParaRPr sz="4200">
              <a:solidFill>
                <a:srgbClr val="980000"/>
              </a:solidFill>
            </a:endParaRPr>
          </a:p>
          <a:p>
            <a:pPr indent="457200" lvl="0" marL="32004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books / ? / Which / your / ones / are 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3"/>
          <p:cNvSpPr txBox="1"/>
          <p:nvPr>
            <p:ph idx="1" type="body"/>
          </p:nvPr>
        </p:nvSpPr>
        <p:spPr>
          <a:xfrm>
            <a:off x="0" y="1990625"/>
            <a:ext cx="8520600" cy="22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980000"/>
                </a:solidFill>
              </a:rPr>
              <a:t>Which ones are your books?</a:t>
            </a:r>
            <a:endParaRPr sz="4200">
              <a:solidFill>
                <a:srgbClr val="980000"/>
              </a:solidFill>
            </a:endParaRPr>
          </a:p>
          <a:p>
            <a:pPr indent="457200" lvl="0" marL="32004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books / ? / Which / your / ones / are 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0" y="1990625"/>
            <a:ext cx="8520600" cy="22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980000"/>
                </a:solidFill>
              </a:rPr>
              <a:t>Which ones are your books?</a:t>
            </a:r>
            <a:endParaRPr sz="4200">
              <a:solidFill>
                <a:srgbClr val="980000"/>
              </a:solidFill>
            </a:endParaRPr>
          </a:p>
          <a:p>
            <a:pPr indent="457200" lvl="0" marL="32004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6900">
              <a:solidFill>
                <a:srgbClr val="98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the correct </a:t>
            </a:r>
            <a:r>
              <a:rPr lang="en" u="sng"/>
              <a:t>word:</a:t>
            </a:r>
            <a:endParaRPr u="sng"/>
          </a:p>
        </p:txBody>
      </p:sp>
      <p:sp>
        <p:nvSpPr>
          <p:cNvPr id="332" name="Google Shape;332;p55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shy</a:t>
            </a:r>
            <a:endParaRPr/>
          </a:p>
        </p:txBody>
      </p:sp>
      <p:sp>
        <p:nvSpPr>
          <p:cNvPr id="338" name="Google Shape;338;p56"/>
          <p:cNvSpPr txBox="1"/>
          <p:nvPr>
            <p:ph idx="1" type="body"/>
          </p:nvPr>
        </p:nvSpPr>
        <p:spPr>
          <a:xfrm>
            <a:off x="0" y="1162025"/>
            <a:ext cx="3969000" cy="3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 won’t talk to me, he’s a little </a:t>
            </a:r>
            <a:r>
              <a:rPr lang="en" u="sng"/>
              <a:t>shy / funny. </a:t>
            </a:r>
            <a:endParaRPr u="sng"/>
          </a:p>
        </p:txBody>
      </p:sp>
      <p:pic>
        <p:nvPicPr>
          <p:cNvPr id="339" name="Google Shape;33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375" y="1409525"/>
            <a:ext cx="4978625" cy="37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outgoing</a:t>
            </a:r>
            <a:endParaRPr/>
          </a:p>
        </p:txBody>
      </p:sp>
      <p:sp>
        <p:nvSpPr>
          <p:cNvPr id="345" name="Google Shape;345;p57"/>
          <p:cNvSpPr txBox="1"/>
          <p:nvPr>
            <p:ph idx="1" type="body"/>
          </p:nvPr>
        </p:nvSpPr>
        <p:spPr>
          <a:xfrm>
            <a:off x="0" y="1162025"/>
            <a:ext cx="3969000" cy="3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Sh</a:t>
            </a:r>
            <a:r>
              <a:rPr lang="en"/>
              <a:t>e always speaks to everyone - she’s so </a:t>
            </a:r>
            <a:r>
              <a:rPr lang="en" u="sng"/>
              <a:t>hard-working / outgoing</a:t>
            </a:r>
            <a:r>
              <a:rPr lang="en"/>
              <a:t>!</a:t>
            </a:r>
            <a:endParaRPr/>
          </a:p>
        </p:txBody>
      </p:sp>
      <p:pic>
        <p:nvPicPr>
          <p:cNvPr id="346" name="Google Shape;34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6750" y="2089550"/>
            <a:ext cx="4607250" cy="305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8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dependable</a:t>
            </a:r>
            <a:endParaRPr/>
          </a:p>
        </p:txBody>
      </p:sp>
      <p:sp>
        <p:nvSpPr>
          <p:cNvPr id="352" name="Google Shape;352;p58"/>
          <p:cNvSpPr txBox="1"/>
          <p:nvPr>
            <p:ph idx="1" type="body"/>
          </p:nvPr>
        </p:nvSpPr>
        <p:spPr>
          <a:xfrm>
            <a:off x="0" y="1162025"/>
            <a:ext cx="3969000" cy="3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I’m sure he’ll be here on time - he’s very </a:t>
            </a:r>
            <a:r>
              <a:rPr lang="en" u="sng"/>
              <a:t>dependable / shy.</a:t>
            </a:r>
            <a:endParaRPr u="sng"/>
          </a:p>
        </p:txBody>
      </p:sp>
      <p:pic>
        <p:nvPicPr>
          <p:cNvPr id="353" name="Google Shape;35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125" y="1490850"/>
            <a:ext cx="4870200" cy="36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funny</a:t>
            </a:r>
            <a:endParaRPr/>
          </a:p>
        </p:txBody>
      </p:sp>
      <p:sp>
        <p:nvSpPr>
          <p:cNvPr id="359" name="Google Shape;359;p59"/>
          <p:cNvSpPr txBox="1"/>
          <p:nvPr>
            <p:ph idx="1" type="body"/>
          </p:nvPr>
        </p:nvSpPr>
        <p:spPr>
          <a:xfrm>
            <a:off x="0" y="1162025"/>
            <a:ext cx="3969000" cy="38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People always laugh when I’m around, because I’m so </a:t>
            </a:r>
            <a:r>
              <a:rPr lang="en" u="sng"/>
              <a:t>funny / dependable. </a:t>
            </a:r>
            <a:endParaRPr u="sng"/>
          </a:p>
        </p:txBody>
      </p:sp>
      <p:pic>
        <p:nvPicPr>
          <p:cNvPr id="360" name="Google Shape;36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600" y="1867000"/>
            <a:ext cx="5242400" cy="32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0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hard-working</a:t>
            </a:r>
            <a:endParaRPr/>
          </a:p>
        </p:txBody>
      </p:sp>
      <p:sp>
        <p:nvSpPr>
          <p:cNvPr id="366" name="Google Shape;366;p60"/>
          <p:cNvSpPr txBox="1"/>
          <p:nvPr>
            <p:ph idx="1" type="body"/>
          </p:nvPr>
        </p:nvSpPr>
        <p:spPr>
          <a:xfrm>
            <a:off x="0" y="1162025"/>
            <a:ext cx="9063000" cy="12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Ants are the most </a:t>
            </a:r>
            <a:r>
              <a:rPr lang="en" u="sng"/>
              <a:t>outgoing / hard-working</a:t>
            </a:r>
            <a:r>
              <a:rPr lang="en"/>
              <a:t> animal in nature. </a:t>
            </a:r>
            <a:endParaRPr/>
          </a:p>
        </p:txBody>
      </p:sp>
      <p:pic>
        <p:nvPicPr>
          <p:cNvPr id="367" name="Google Shape;36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975" y="2716325"/>
            <a:ext cx="8012051" cy="242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1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61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giphy.gif" id="374" name="Google Shape;37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 golf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1238250"/>
            <a:ext cx="590550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0" y="1199325"/>
            <a:ext cx="3870000" cy="34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They’re standing in...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7275" y="1100425"/>
            <a:ext cx="5456724" cy="409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decrease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453" y="1397150"/>
            <a:ext cx="5795125" cy="37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footprint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0" y="1347700"/>
            <a:ext cx="3313500" cy="3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pollution you create by driving cars or flying on planes. 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857250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145700" y="85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gas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0" y="1162025"/>
            <a:ext cx="8520600" cy="30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673" y="1780450"/>
            <a:ext cx="4489875" cy="33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70700"/>
            <a:ext cx="4604675" cy="34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