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4"/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Amatic SC"/>
      <p:regular r:id="rId27"/>
      <p:bold r:id="rId28"/>
    </p:embeddedFont>
    <p:embeddedFont>
      <p:font typeface="Source Code Pro"/>
      <p:regular r:id="rId29"/>
      <p:bold r:id="rId30"/>
      <p:italic r:id="rId31"/>
      <p:boldItalic r:id="rId32"/>
    </p:embeddedFont>
    <p:embeddedFont>
      <p:font typeface="Comfortaa"/>
      <p:regular r:id="rId33"/>
      <p:bold r:id="rId34"/>
    </p:embeddedFont>
    <p:embeddedFont>
      <p:font typeface="Open Sans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DCA89E6-F95A-4C10-9776-24E0CC690FD0}">
  <a:tblStyle styleId="{6DCA89E6-F95A-4C10-9776-24E0CC690FD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AmaticSC-bold.fntdata"/><Relationship Id="rId27" Type="http://schemas.openxmlformats.org/officeDocument/2006/relationships/font" Target="fonts/AmaticSC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SourceCodePr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SourceCodePro-italic.fntdata"/><Relationship Id="rId30" Type="http://schemas.openxmlformats.org/officeDocument/2006/relationships/font" Target="fonts/SourceCodePro-bold.fntdata"/><Relationship Id="rId11" Type="http://schemas.openxmlformats.org/officeDocument/2006/relationships/slide" Target="slides/slide5.xml"/><Relationship Id="rId33" Type="http://schemas.openxmlformats.org/officeDocument/2006/relationships/font" Target="fonts/Comfortaa-regular.fntdata"/><Relationship Id="rId10" Type="http://schemas.openxmlformats.org/officeDocument/2006/relationships/slide" Target="slides/slide4.xml"/><Relationship Id="rId32" Type="http://schemas.openxmlformats.org/officeDocument/2006/relationships/font" Target="fonts/SourceCodePro-boldItalic.fntdata"/><Relationship Id="rId13" Type="http://schemas.openxmlformats.org/officeDocument/2006/relationships/slide" Target="slides/slide7.xml"/><Relationship Id="rId35" Type="http://schemas.openxmlformats.org/officeDocument/2006/relationships/font" Target="fonts/OpenSans-regular.fntdata"/><Relationship Id="rId12" Type="http://schemas.openxmlformats.org/officeDocument/2006/relationships/slide" Target="slides/slide6.xml"/><Relationship Id="rId34" Type="http://schemas.openxmlformats.org/officeDocument/2006/relationships/font" Target="fonts/Comfortaa-bold.fntdata"/><Relationship Id="rId15" Type="http://schemas.openxmlformats.org/officeDocument/2006/relationships/slide" Target="slides/slide9.xml"/><Relationship Id="rId37" Type="http://schemas.openxmlformats.org/officeDocument/2006/relationships/font" Target="fonts/OpenSans-italic.fntdata"/><Relationship Id="rId14" Type="http://schemas.openxmlformats.org/officeDocument/2006/relationships/slide" Target="slides/slide8.xml"/><Relationship Id="rId36" Type="http://schemas.openxmlformats.org/officeDocument/2006/relationships/font" Target="fonts/OpenSans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schemas.openxmlformats.org/officeDocument/2006/relationships/font" Target="fonts/OpenSans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19c77f3ce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19c77f3c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db4359a9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db4359a9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/>
              <a:t>29 , ex C questions (+3 more)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db4359a93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db4359a9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0379b999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0379b999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db4359a93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db4359a9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db4359a9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db4359a9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db4359a93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db4359a93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19c77f3c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19c77f3c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0379b9997_0_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0379b999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hygiene, air pollution, animal treatment, road safety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19c77f3c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19c77f3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0377a8554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0377a8554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19c77f3c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19c77f3c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Brainstorm sheet - for A3 poster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0377a855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0377a855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db4359a9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db4359a9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0377a8554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0377a855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Running dictation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0377a8554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0377a8554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db4359a93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db4359a9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dee79b1d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dee79b1d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0377a8554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0377a8554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2" type="body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drive.google.com/file/d/0B6jZ1TST9GtKdTREand2OFJyVms/view" TargetMode="External"/><Relationship Id="rId4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wix.com/" TargetMode="External"/><Relationship Id="rId4" Type="http://schemas.openxmlformats.org/officeDocument/2006/relationships/hyperlink" Target="https://www.wevideo.com/" TargetMode="External"/><Relationship Id="rId5" Type="http://schemas.openxmlformats.org/officeDocument/2006/relationships/hyperlink" Target="https://www.lucidpress.com/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16.png"/><Relationship Id="rId8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6" Type="http://schemas.openxmlformats.org/officeDocument/2006/relationships/image" Target="../media/image18.png"/><Relationship Id="rId7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3.gif"/><Relationship Id="rId5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don’t feed the monkeys</a:t>
            </a:r>
            <a:endParaRPr/>
          </a:p>
        </p:txBody>
      </p:sp>
      <p:sp>
        <p:nvSpPr>
          <p:cNvPr id="82" name="Google Shape;82;p20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S3A Unit 3</a:t>
            </a:r>
            <a:endParaRPr/>
          </a:p>
        </p:txBody>
      </p:sp>
      <p:pic>
        <p:nvPicPr>
          <p:cNvPr id="83" name="Google Shape;8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5225" y="2003800"/>
            <a:ext cx="1402600" cy="127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 news us daily racing johnny bench GIF"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125" y="349140"/>
            <a:ext cx="8520600" cy="4186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/>
          <p:nvPr>
            <p:ph type="title"/>
          </p:nvPr>
        </p:nvSpPr>
        <p:spPr>
          <a:xfrm>
            <a:off x="1552600" y="-81350"/>
            <a:ext cx="5184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Rewrite the rules using “can’t” or “have to”</a:t>
            </a:r>
            <a:endParaRPr sz="3000"/>
          </a:p>
        </p:txBody>
      </p:sp>
      <p:cxnSp>
        <p:nvCxnSpPr>
          <p:cNvPr id="168" name="Google Shape;168;p30"/>
          <p:cNvCxnSpPr/>
          <p:nvPr/>
        </p:nvCxnSpPr>
        <p:spPr>
          <a:xfrm flipH="1" rot="10800000">
            <a:off x="665950" y="1227150"/>
            <a:ext cx="7567500" cy="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" name="Google Shape;169;p30"/>
          <p:cNvCxnSpPr/>
          <p:nvPr/>
        </p:nvCxnSpPr>
        <p:spPr>
          <a:xfrm flipH="1" rot="10800000">
            <a:off x="665950" y="1717200"/>
            <a:ext cx="7567500" cy="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30"/>
          <p:cNvCxnSpPr/>
          <p:nvPr/>
        </p:nvCxnSpPr>
        <p:spPr>
          <a:xfrm flipH="1" rot="10800000">
            <a:off x="665950" y="2283450"/>
            <a:ext cx="7567500" cy="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" name="Google Shape;171;p30"/>
          <p:cNvCxnSpPr/>
          <p:nvPr/>
        </p:nvCxnSpPr>
        <p:spPr>
          <a:xfrm flipH="1" rot="10800000">
            <a:off x="665950" y="2849700"/>
            <a:ext cx="7567500" cy="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2" name="Google Shape;172;p30"/>
          <p:cNvCxnSpPr/>
          <p:nvPr/>
        </p:nvCxnSpPr>
        <p:spPr>
          <a:xfrm flipH="1" rot="10800000">
            <a:off x="665950" y="3415950"/>
            <a:ext cx="7567500" cy="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3" name="Google Shape;173;p30"/>
          <p:cNvCxnSpPr/>
          <p:nvPr/>
        </p:nvCxnSpPr>
        <p:spPr>
          <a:xfrm flipH="1" rot="10800000">
            <a:off x="665950" y="3982200"/>
            <a:ext cx="7567500" cy="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4" name="Google Shape;174;p30"/>
          <p:cNvCxnSpPr/>
          <p:nvPr/>
        </p:nvCxnSpPr>
        <p:spPr>
          <a:xfrm flipH="1" rot="10800000">
            <a:off x="665950" y="4548450"/>
            <a:ext cx="7567500" cy="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175" name="Google Shape;175;p30"/>
          <p:cNvGraphicFramePr/>
          <p:nvPr/>
        </p:nvGraphicFramePr>
        <p:xfrm>
          <a:off x="476175" y="699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{6DCA89E6-F95A-4C10-9776-24E0CC690FD0}</a:tableStyleId>
              </a:tblPr>
              <a:tblGrid>
                <a:gridCol w="1118075"/>
                <a:gridCol w="1118075"/>
                <a:gridCol w="1118075"/>
                <a:gridCol w="1118075"/>
                <a:gridCol w="1118075"/>
                <a:gridCol w="1118075"/>
                <a:gridCol w="1118075"/>
              </a:tblGrid>
              <a:tr h="4300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550" y="21725"/>
            <a:ext cx="7986350" cy="7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925" y="4548450"/>
            <a:ext cx="7986350" cy="61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40350" cy="474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975" y="482625"/>
            <a:ext cx="8692826" cy="417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/>
          <p:nvPr>
            <p:ph type="title"/>
          </p:nvPr>
        </p:nvSpPr>
        <p:spPr>
          <a:xfrm>
            <a:off x="163496" y="309725"/>
            <a:ext cx="18108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 of the Road</a:t>
            </a:r>
            <a:endParaRPr/>
          </a:p>
        </p:txBody>
      </p:sp>
      <p:pic>
        <p:nvPicPr>
          <p:cNvPr id="193" name="Google Shape;19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7950" y="149975"/>
            <a:ext cx="5664375" cy="484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3"/>
          <p:cNvSpPr/>
          <p:nvPr/>
        </p:nvSpPr>
        <p:spPr>
          <a:xfrm>
            <a:off x="2041850" y="1687125"/>
            <a:ext cx="6047100" cy="128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3"/>
          <p:cNvSpPr/>
          <p:nvPr/>
        </p:nvSpPr>
        <p:spPr>
          <a:xfrm>
            <a:off x="2157950" y="2970825"/>
            <a:ext cx="6047100" cy="202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/>
          <p:nvPr>
            <p:ph type="title"/>
          </p:nvPr>
        </p:nvSpPr>
        <p:spPr>
          <a:xfrm>
            <a:off x="311700" y="1492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 of the road </a:t>
            </a:r>
            <a:endParaRPr/>
          </a:p>
        </p:txBody>
      </p:sp>
      <p:pic>
        <p:nvPicPr>
          <p:cNvPr id="201" name="Google Shape;201;p34" title="Unit 3 - Rules of the Road - Page 35.fl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376" y="966975"/>
            <a:ext cx="5932050" cy="395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4"/>
          <p:cNvSpPr txBox="1"/>
          <p:nvPr/>
        </p:nvSpPr>
        <p:spPr>
          <a:xfrm>
            <a:off x="6367325" y="1019625"/>
            <a:ext cx="2465100" cy="17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Watch the video, and write down the rules of the road for different countries!</a:t>
            </a:r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63" y="528625"/>
            <a:ext cx="8601075" cy="408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 Time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/>
          <p:nvPr/>
        </p:nvSpPr>
        <p:spPr>
          <a:xfrm>
            <a:off x="0" y="-3506"/>
            <a:ext cx="4677300" cy="62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7"/>
          <p:cNvSpPr txBox="1"/>
          <p:nvPr/>
        </p:nvSpPr>
        <p:spPr>
          <a:xfrm>
            <a:off x="1064000" y="-31331"/>
            <a:ext cx="36132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SOCIAL STUDIES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Cities Rule!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9" name="Google Shape;219;p37"/>
          <p:cNvSpPr txBox="1"/>
          <p:nvPr/>
        </p:nvSpPr>
        <p:spPr>
          <a:xfrm>
            <a:off x="99575" y="438713"/>
            <a:ext cx="4466700" cy="41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pen Sans"/>
                <a:ea typeface="Open Sans"/>
                <a:cs typeface="Open Sans"/>
                <a:sym typeface="Open Sans"/>
              </a:rPr>
              <a:t>Driving Question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 we need to create more rules or laws to make Vietnamese cities safer?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pen Sans"/>
                <a:ea typeface="Open Sans"/>
                <a:cs typeface="Open Sans"/>
                <a:sym typeface="Open Sans"/>
              </a:rPr>
              <a:t>Project Outline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Choose a safety problem that affects Vietnam. For example, </a:t>
            </a:r>
            <a:r>
              <a:rPr b="1"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roads &amp; transport, health, food, tourist attractions, buildings, animal treatment etc... 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Research information about your topic and make rules that could help to make Vietnamese cities safer.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Find a way to raise awareness to the public about your safety topic. (video, poster, advertisement)  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Tools: </a:t>
            </a:r>
            <a:r>
              <a:rPr lang="en" sz="16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WIX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/ </a:t>
            </a:r>
            <a:r>
              <a:rPr lang="en" sz="16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WeVideo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/ </a:t>
            </a:r>
            <a:r>
              <a:rPr lang="en" sz="16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Lucidpress 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		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0" name="Google Shape;22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175" y="4745625"/>
            <a:ext cx="415500" cy="33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5975" y="69891"/>
            <a:ext cx="477355" cy="47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7"/>
          <p:cNvPicPr preferRelativeResize="0"/>
          <p:nvPr/>
        </p:nvPicPr>
        <p:blipFill rotWithShape="1">
          <a:blip r:embed="rId8">
            <a:alphaModFix/>
          </a:blip>
          <a:srcRect b="0" l="39494" r="11855" t="0"/>
          <a:stretch/>
        </p:blipFill>
        <p:spPr>
          <a:xfrm>
            <a:off x="4677300" y="0"/>
            <a:ext cx="44667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/>
          <p:nvPr>
            <p:ph type="title"/>
          </p:nvPr>
        </p:nvSpPr>
        <p:spPr>
          <a:xfrm>
            <a:off x="2692775" y="745000"/>
            <a:ext cx="3492900" cy="38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>
                <a:latin typeface="Comic Sans MS"/>
                <a:ea typeface="Comic Sans MS"/>
                <a:cs typeface="Comic Sans MS"/>
                <a:sym typeface="Comic Sans MS"/>
              </a:rPr>
              <a:t>TODAY - Research...</a:t>
            </a:r>
            <a:endParaRPr sz="3200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Comic Sans MS"/>
                <a:ea typeface="Comic Sans MS"/>
                <a:cs typeface="Comic Sans MS"/>
                <a:sym typeface="Comic Sans MS"/>
              </a:rPr>
              <a:t>What are the safety problems that </a:t>
            </a:r>
            <a:r>
              <a:rPr lang="en" sz="3200">
                <a:latin typeface="Comic Sans MS"/>
                <a:ea typeface="Comic Sans MS"/>
                <a:cs typeface="Comic Sans MS"/>
                <a:sym typeface="Comic Sans MS"/>
              </a:rPr>
              <a:t>affect</a:t>
            </a:r>
            <a:r>
              <a:rPr lang="en" sz="3200">
                <a:latin typeface="Comic Sans MS"/>
                <a:ea typeface="Comic Sans MS"/>
                <a:cs typeface="Comic Sans MS"/>
                <a:sym typeface="Comic Sans MS"/>
              </a:rPr>
              <a:t> Vietnam?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8" name="Google Shape;22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077" y="3483002"/>
            <a:ext cx="2885675" cy="15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50" y="63525"/>
            <a:ext cx="2505690" cy="15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075" y="2778175"/>
            <a:ext cx="2300675" cy="22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9549" y="995400"/>
            <a:ext cx="2768250" cy="185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20000" y="139733"/>
            <a:ext cx="2505700" cy="1403192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8"/>
          <p:cNvSpPr txBox="1"/>
          <p:nvPr/>
        </p:nvSpPr>
        <p:spPr>
          <a:xfrm>
            <a:off x="13700" y="1535250"/>
            <a:ext cx="29466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arenR"/>
            </a:pPr>
            <a:r>
              <a:rPr b="1" lang="en" sz="1600"/>
              <a:t>Traffic - Road Safety</a:t>
            </a:r>
            <a:endParaRPr b="1" sz="1600"/>
          </a:p>
        </p:txBody>
      </p:sp>
      <p:sp>
        <p:nvSpPr>
          <p:cNvPr id="234" name="Google Shape;234;p38"/>
          <p:cNvSpPr txBox="1"/>
          <p:nvPr/>
        </p:nvSpPr>
        <p:spPr>
          <a:xfrm>
            <a:off x="166100" y="2373450"/>
            <a:ext cx="25056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3) Food Hygiene</a:t>
            </a:r>
            <a:endParaRPr b="1" sz="1600"/>
          </a:p>
        </p:txBody>
      </p:sp>
      <p:sp>
        <p:nvSpPr>
          <p:cNvPr id="235" name="Google Shape;235;p38"/>
          <p:cNvSpPr txBox="1"/>
          <p:nvPr/>
        </p:nvSpPr>
        <p:spPr>
          <a:xfrm>
            <a:off x="5925700" y="0"/>
            <a:ext cx="25056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2) Water Pollution</a:t>
            </a:r>
            <a:endParaRPr b="1" sz="1600"/>
          </a:p>
        </p:txBody>
      </p:sp>
      <p:sp>
        <p:nvSpPr>
          <p:cNvPr id="236" name="Google Shape;236;p38"/>
          <p:cNvSpPr txBox="1"/>
          <p:nvPr/>
        </p:nvSpPr>
        <p:spPr>
          <a:xfrm>
            <a:off x="6643100" y="620850"/>
            <a:ext cx="25056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4) Air Pollution</a:t>
            </a:r>
            <a:endParaRPr b="1" sz="1600"/>
          </a:p>
        </p:txBody>
      </p:sp>
      <p:sp>
        <p:nvSpPr>
          <p:cNvPr id="237" name="Google Shape;237;p38"/>
          <p:cNvSpPr txBox="1"/>
          <p:nvPr/>
        </p:nvSpPr>
        <p:spPr>
          <a:xfrm>
            <a:off x="6283913" y="3096838"/>
            <a:ext cx="25056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5) Crime</a:t>
            </a:r>
            <a:endParaRPr b="1" sz="1600"/>
          </a:p>
        </p:txBody>
      </p:sp>
      <p:sp>
        <p:nvSpPr>
          <p:cNvPr id="238" name="Google Shape;238;p38"/>
          <p:cNvSpPr txBox="1"/>
          <p:nvPr/>
        </p:nvSpPr>
        <p:spPr>
          <a:xfrm>
            <a:off x="3493500" y="4771100"/>
            <a:ext cx="30714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Can you think of anymore?..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54700"/>
            <a:ext cx="8839198" cy="3434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/>
          <p:nvPr/>
        </p:nvSpPr>
        <p:spPr>
          <a:xfrm>
            <a:off x="2741275" y="1540450"/>
            <a:ext cx="4007880" cy="2287656"/>
          </a:xfrm>
          <a:prstGeom prst="irregularSeal1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omic Sans MS"/>
                <a:ea typeface="Comic Sans MS"/>
                <a:cs typeface="Comic Sans MS"/>
                <a:sym typeface="Comic Sans MS"/>
              </a:rPr>
              <a:t>Safety Problems in Vietnam!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4" name="Google Shape;244;p39"/>
          <p:cNvSpPr txBox="1"/>
          <p:nvPr/>
        </p:nvSpPr>
        <p:spPr>
          <a:xfrm>
            <a:off x="98675" y="37000"/>
            <a:ext cx="38730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Group: __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Names: _________________________</a:t>
            </a:r>
            <a:endParaRPr/>
          </a:p>
        </p:txBody>
      </p:sp>
      <p:sp>
        <p:nvSpPr>
          <p:cNvPr id="245" name="Google Shape;245;p39"/>
          <p:cNvSpPr txBox="1"/>
          <p:nvPr/>
        </p:nvSpPr>
        <p:spPr>
          <a:xfrm>
            <a:off x="6171650" y="4063825"/>
            <a:ext cx="2921100" cy="1003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What is the problem?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Why is it a problem?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How is it caused?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How can we make it safer?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21274"/>
            <a:ext cx="9144001" cy="2700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to your partner: </a:t>
            </a:r>
            <a:r>
              <a:rPr lang="en" sz="3600"/>
              <a:t>what are the rules in these places?</a:t>
            </a:r>
            <a:endParaRPr sz="3600"/>
          </a:p>
        </p:txBody>
      </p:sp>
      <p:pic>
        <p:nvPicPr>
          <p:cNvPr id="99" name="Google Shape;9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900" y="1454325"/>
            <a:ext cx="2776225" cy="208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3"/>
          <p:cNvPicPr preferRelativeResize="0"/>
          <p:nvPr/>
        </p:nvPicPr>
        <p:blipFill rotWithShape="1">
          <a:blip r:embed="rId4">
            <a:alphaModFix/>
          </a:blip>
          <a:srcRect b="0" l="0" r="24579" t="0"/>
          <a:stretch/>
        </p:blipFill>
        <p:spPr>
          <a:xfrm>
            <a:off x="3207525" y="1454313"/>
            <a:ext cx="2719550" cy="212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0475" y="1441750"/>
            <a:ext cx="2870076" cy="2152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375" y="0"/>
            <a:ext cx="809925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4"/>
          <p:cNvSpPr/>
          <p:nvPr/>
        </p:nvSpPr>
        <p:spPr>
          <a:xfrm>
            <a:off x="3800475" y="2105025"/>
            <a:ext cx="800100" cy="447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4"/>
          <p:cNvSpPr/>
          <p:nvPr/>
        </p:nvSpPr>
        <p:spPr>
          <a:xfrm>
            <a:off x="3395675" y="4538675"/>
            <a:ext cx="1047900" cy="447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4"/>
          <p:cNvSpPr/>
          <p:nvPr/>
        </p:nvSpPr>
        <p:spPr>
          <a:xfrm>
            <a:off x="6472225" y="2105025"/>
            <a:ext cx="1943100" cy="447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4"/>
          <p:cNvSpPr/>
          <p:nvPr/>
        </p:nvSpPr>
        <p:spPr>
          <a:xfrm>
            <a:off x="6738950" y="4538675"/>
            <a:ext cx="1676400" cy="447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4"/>
          <p:cNvSpPr/>
          <p:nvPr/>
        </p:nvSpPr>
        <p:spPr>
          <a:xfrm>
            <a:off x="3562350" y="195275"/>
            <a:ext cx="800100" cy="200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2" name="Google Shape;112;p24"/>
          <p:cNvCxnSpPr/>
          <p:nvPr/>
        </p:nvCxnSpPr>
        <p:spPr>
          <a:xfrm>
            <a:off x="3562350" y="295325"/>
            <a:ext cx="80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" name="Google Shape;113;p24"/>
          <p:cNvSpPr/>
          <p:nvPr/>
        </p:nvSpPr>
        <p:spPr>
          <a:xfrm>
            <a:off x="5157775" y="252575"/>
            <a:ext cx="1214400" cy="200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4" name="Google Shape;114;p24"/>
          <p:cNvCxnSpPr/>
          <p:nvPr/>
        </p:nvCxnSpPr>
        <p:spPr>
          <a:xfrm>
            <a:off x="5281625" y="395375"/>
            <a:ext cx="1019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" name="Google Shape;115;p24"/>
          <p:cNvSpPr/>
          <p:nvPr/>
        </p:nvSpPr>
        <p:spPr>
          <a:xfrm>
            <a:off x="1733625" y="2609875"/>
            <a:ext cx="1019100" cy="200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4"/>
          <p:cNvSpPr/>
          <p:nvPr/>
        </p:nvSpPr>
        <p:spPr>
          <a:xfrm>
            <a:off x="1328750" y="2809975"/>
            <a:ext cx="752400" cy="200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7" name="Google Shape;117;p24"/>
          <p:cNvCxnSpPr/>
          <p:nvPr/>
        </p:nvCxnSpPr>
        <p:spPr>
          <a:xfrm>
            <a:off x="1733625" y="2809975"/>
            <a:ext cx="1009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" name="Google Shape;118;p24"/>
          <p:cNvCxnSpPr/>
          <p:nvPr/>
        </p:nvCxnSpPr>
        <p:spPr>
          <a:xfrm flipH="1" rot="10800000">
            <a:off x="1305000" y="3009775"/>
            <a:ext cx="766800" cy="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" name="Google Shape;119;p24"/>
          <p:cNvSpPr/>
          <p:nvPr/>
        </p:nvSpPr>
        <p:spPr>
          <a:xfrm>
            <a:off x="4600575" y="3272000"/>
            <a:ext cx="1019100" cy="200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0" name="Google Shape;120;p24"/>
          <p:cNvCxnSpPr/>
          <p:nvPr/>
        </p:nvCxnSpPr>
        <p:spPr>
          <a:xfrm>
            <a:off x="4605375" y="3452900"/>
            <a:ext cx="1009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1" name="Google Shape;121;p24"/>
          <p:cNvSpPr/>
          <p:nvPr/>
        </p:nvSpPr>
        <p:spPr>
          <a:xfrm>
            <a:off x="1200150" y="347675"/>
            <a:ext cx="316200" cy="165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4"/>
          <p:cNvSpPr/>
          <p:nvPr/>
        </p:nvSpPr>
        <p:spPr>
          <a:xfrm>
            <a:off x="2266950" y="119075"/>
            <a:ext cx="398700" cy="200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3" name="Google Shape;123;p24"/>
          <p:cNvCxnSpPr/>
          <p:nvPr/>
        </p:nvCxnSpPr>
        <p:spPr>
          <a:xfrm>
            <a:off x="2266950" y="295325"/>
            <a:ext cx="498000" cy="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4" name="Google Shape;124;p24"/>
          <p:cNvCxnSpPr/>
          <p:nvPr/>
        </p:nvCxnSpPr>
        <p:spPr>
          <a:xfrm flipH="1" rot="10800000">
            <a:off x="1205850" y="506375"/>
            <a:ext cx="310500" cy="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" name="Google Shape;125;p24"/>
          <p:cNvSpPr/>
          <p:nvPr/>
        </p:nvSpPr>
        <p:spPr>
          <a:xfrm>
            <a:off x="7448550" y="1795475"/>
            <a:ext cx="398700" cy="200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6" name="Google Shape;126;p24"/>
          <p:cNvCxnSpPr/>
          <p:nvPr/>
        </p:nvCxnSpPr>
        <p:spPr>
          <a:xfrm>
            <a:off x="7448550" y="1971725"/>
            <a:ext cx="398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7" name="Google Shape;127;p24"/>
          <p:cNvSpPr/>
          <p:nvPr/>
        </p:nvSpPr>
        <p:spPr>
          <a:xfrm>
            <a:off x="7200175" y="4062575"/>
            <a:ext cx="498000" cy="200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8" name="Google Shape;128;p24"/>
          <p:cNvCxnSpPr/>
          <p:nvPr/>
        </p:nvCxnSpPr>
        <p:spPr>
          <a:xfrm>
            <a:off x="7123975" y="4162625"/>
            <a:ext cx="498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375" y="0"/>
            <a:ext cx="809925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 Time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311700" y="4458300"/>
            <a:ext cx="42411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Subject + kind of + noun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082" y="59275"/>
            <a:ext cx="7822000" cy="1579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will ferrell i'm kind of a big deal GIF" id="146" name="Google Shape;14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3125" y="2430750"/>
            <a:ext cx="4572000" cy="2578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250" y="1714500"/>
            <a:ext cx="4062825" cy="250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8050"/>
            <a:ext cx="8839200" cy="458569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8"/>
          <p:cNvSpPr/>
          <p:nvPr/>
        </p:nvSpPr>
        <p:spPr>
          <a:xfrm>
            <a:off x="2582400" y="1366175"/>
            <a:ext cx="2381700" cy="473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8"/>
          <p:cNvSpPr/>
          <p:nvPr/>
        </p:nvSpPr>
        <p:spPr>
          <a:xfrm>
            <a:off x="2616550" y="1983075"/>
            <a:ext cx="3099300" cy="473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8"/>
          <p:cNvSpPr/>
          <p:nvPr/>
        </p:nvSpPr>
        <p:spPr>
          <a:xfrm>
            <a:off x="2616550" y="2599975"/>
            <a:ext cx="3166800" cy="473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