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  <p:sldMasterId id="2147483677" r:id="rId4"/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Amatic SC"/>
      <p:regular r:id="rId21"/>
      <p:bold r:id="rId22"/>
    </p:embeddedFont>
    <p:embeddedFont>
      <p:font typeface="Source Code Pro"/>
      <p:regular r:id="rId23"/>
      <p:bold r:id="rId24"/>
      <p:italic r:id="rId25"/>
      <p:boldItalic r:id="rId26"/>
    </p:embeddedFont>
    <p:embeddedFont>
      <p:font typeface="Comfortaa"/>
      <p:regular r:id="rId27"/>
      <p:bold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SourceCodePro-boldItalic.fntdata"/><Relationship Id="rId25" Type="http://schemas.openxmlformats.org/officeDocument/2006/relationships/font" Target="fonts/SourceCodePro-italic.fntdata"/><Relationship Id="rId28" Type="http://schemas.openxmlformats.org/officeDocument/2006/relationships/font" Target="fonts/Comfortaa-bold.fntdata"/><Relationship Id="rId27" Type="http://schemas.openxmlformats.org/officeDocument/2006/relationships/font" Target="fonts/Comfortaa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084f01e8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f084f01e8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f084f01e8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f084f01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084f01e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084f01e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f084f01e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f084f01e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084f01e8_0_10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f084f01e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f084f01e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f084f01e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084f01e8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084f01e8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084f01e8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f084f01e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084f01e8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f084f01e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09b7fd5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f09b7fd5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09b7fd5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f09b7fd5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09b7fd5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f09b7fd5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f09b7fd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f09b7fd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82" name="Google Shape;82;p21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01" name="Google Shape;101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8" name="Google Shape;108;p2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28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10" name="Google Shape;110;p28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1" name="Google Shape;111;p2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115" name="Google Shape;11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30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19" name="Google Shape;11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canva.com/" TargetMode="External"/><Relationship Id="rId4" Type="http://schemas.openxmlformats.org/officeDocument/2006/relationships/hyperlink" Target="http://www.postermywall.com/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canva.com/" TargetMode="External"/><Relationship Id="rId4" Type="http://schemas.openxmlformats.org/officeDocument/2006/relationships/hyperlink" Target="http://www.postermywall.com/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I’d like to be a pilot</a:t>
            </a:r>
            <a:endParaRPr/>
          </a:p>
        </p:txBody>
      </p:sp>
      <p:sp>
        <p:nvSpPr>
          <p:cNvPr id="127" name="Google Shape;127;p3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S3A UNIT 2</a:t>
            </a:r>
            <a:endParaRPr/>
          </a:p>
        </p:txBody>
      </p:sp>
      <p:pic>
        <p:nvPicPr>
          <p:cNvPr id="128" name="Google Shape;12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950" y="2448000"/>
            <a:ext cx="1606099" cy="8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/>
          <p:nvPr/>
        </p:nvSpPr>
        <p:spPr>
          <a:xfrm>
            <a:off x="-52800" y="0"/>
            <a:ext cx="5657700" cy="6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1"/>
          <p:cNvSpPr txBox="1"/>
          <p:nvPr/>
        </p:nvSpPr>
        <p:spPr>
          <a:xfrm>
            <a:off x="974100" y="0"/>
            <a:ext cx="34290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21st CENTURY LEARNING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You're A Hero 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1" name="Google Shape;181;p41"/>
          <p:cNvSpPr txBox="1"/>
          <p:nvPr/>
        </p:nvSpPr>
        <p:spPr>
          <a:xfrm>
            <a:off x="-150" y="637800"/>
            <a:ext cx="5657700" cy="4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Driving Question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What makes a hero?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Project Outline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Discuss with your group what you think makes a hero and what jobs and duties they have?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Who is your hero and why?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Create a national holiday for a hero.  It can be for an individual hero or for all heroes. Think about: where it will be, date(s), activities, special guests, music, food, prizes, etc.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Tools: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Canva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/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Poster my wall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2" name="Google Shape;18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" y="4648500"/>
            <a:ext cx="489780" cy="4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353" y="-79"/>
            <a:ext cx="624150" cy="6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7475" y="0"/>
            <a:ext cx="342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 hero? - week 5</a:t>
            </a:r>
            <a:endParaRPr/>
          </a:p>
        </p:txBody>
      </p:sp>
      <p:sp>
        <p:nvSpPr>
          <p:cNvPr id="190" name="Google Shape;190;p42"/>
          <p:cNvSpPr txBox="1"/>
          <p:nvPr>
            <p:ph idx="1" type="body"/>
          </p:nvPr>
        </p:nvSpPr>
        <p:spPr>
          <a:xfrm>
            <a:off x="311700" y="1228675"/>
            <a:ext cx="85206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What makes a hero? Who are your heroes?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National holidays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Start work on your presentation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Continue to work on your presentation    &amp; Feedback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Feedback, finish your Google Slides document, plan what you’re going to say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Presentation Day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1" name="Google Shape;191;p42"/>
          <p:cNvPicPr preferRelativeResize="0"/>
          <p:nvPr/>
        </p:nvPicPr>
        <p:blipFill rotWithShape="1">
          <a:blip r:embed="rId3">
            <a:alphaModFix/>
          </a:blip>
          <a:srcRect b="0" l="0" r="59105" t="0"/>
          <a:stretch/>
        </p:blipFill>
        <p:spPr>
          <a:xfrm>
            <a:off x="7919175" y="2955925"/>
            <a:ext cx="335526" cy="36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2"/>
          <p:cNvPicPr preferRelativeResize="0"/>
          <p:nvPr/>
        </p:nvPicPr>
        <p:blipFill rotWithShape="1">
          <a:blip r:embed="rId3">
            <a:alphaModFix/>
          </a:blip>
          <a:srcRect b="0" l="47550" r="0" t="0"/>
          <a:stretch/>
        </p:blipFill>
        <p:spPr>
          <a:xfrm>
            <a:off x="6256225" y="1288475"/>
            <a:ext cx="430325" cy="36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2"/>
          <p:cNvPicPr preferRelativeResize="0"/>
          <p:nvPr/>
        </p:nvPicPr>
        <p:blipFill rotWithShape="1">
          <a:blip r:embed="rId3">
            <a:alphaModFix/>
          </a:blip>
          <a:srcRect b="0" l="47550" r="0" t="0"/>
          <a:stretch/>
        </p:blipFill>
        <p:spPr>
          <a:xfrm>
            <a:off x="3272100" y="1854350"/>
            <a:ext cx="430325" cy="36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2"/>
          <p:cNvPicPr preferRelativeResize="0"/>
          <p:nvPr/>
        </p:nvPicPr>
        <p:blipFill rotWithShape="1">
          <a:blip r:embed="rId3">
            <a:alphaModFix/>
          </a:blip>
          <a:srcRect b="0" l="47550" r="0" t="0"/>
          <a:stretch/>
        </p:blipFill>
        <p:spPr>
          <a:xfrm>
            <a:off x="5189425" y="2388438"/>
            <a:ext cx="430325" cy="36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2"/>
          <p:cNvPicPr preferRelativeResize="0"/>
          <p:nvPr/>
        </p:nvPicPr>
        <p:blipFill rotWithShape="1">
          <a:blip r:embed="rId3">
            <a:alphaModFix/>
          </a:blip>
          <a:srcRect b="0" l="47550" r="0" t="0"/>
          <a:stretch/>
        </p:blipFill>
        <p:spPr>
          <a:xfrm>
            <a:off x="5946950" y="2955925"/>
            <a:ext cx="430325" cy="36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</a:t>
            </a:r>
            <a:endParaRPr/>
          </a:p>
        </p:txBody>
      </p:sp>
      <p:sp>
        <p:nvSpPr>
          <p:cNvPr id="201" name="Google Shape;201;p4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AutoNum type="arabicPeriod"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WHat do you like about the project so far?</a:t>
            </a:r>
            <a:br>
              <a:rPr lang="en" sz="2400">
                <a:latin typeface="Amatic SC"/>
                <a:ea typeface="Amatic SC"/>
                <a:cs typeface="Amatic SC"/>
                <a:sym typeface="Amatic SC"/>
              </a:rPr>
            </a:br>
            <a:endParaRPr sz="2400">
              <a:latin typeface="Amatic SC"/>
              <a:ea typeface="Amatic SC"/>
              <a:cs typeface="Amatic SC"/>
              <a:sym typeface="Amatic S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AutoNum type="arabicPeriod"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What do you think the group should change?</a:t>
            </a:r>
            <a:br>
              <a:rPr lang="en" sz="2400">
                <a:latin typeface="Amatic SC"/>
                <a:ea typeface="Amatic SC"/>
                <a:cs typeface="Amatic SC"/>
                <a:sym typeface="Amatic SC"/>
              </a:rPr>
            </a:br>
            <a:endParaRPr sz="2400">
              <a:latin typeface="Amatic SC"/>
              <a:ea typeface="Amatic SC"/>
              <a:cs typeface="Amatic SC"/>
              <a:sym typeface="Amatic S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matic SC"/>
              <a:buAutoNum type="arabicPeriod"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What do you think the group should add?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original.gif" id="202" name="Google Shape;20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325" y="3342600"/>
            <a:ext cx="1406975" cy="14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4"/>
          <p:cNvSpPr/>
          <p:nvPr/>
        </p:nvSpPr>
        <p:spPr>
          <a:xfrm>
            <a:off x="-52800" y="0"/>
            <a:ext cx="5657700" cy="6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4"/>
          <p:cNvSpPr txBox="1"/>
          <p:nvPr/>
        </p:nvSpPr>
        <p:spPr>
          <a:xfrm>
            <a:off x="974100" y="0"/>
            <a:ext cx="34290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21st CENTURY LEARNING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You're A Hero 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9" name="Google Shape;209;p44"/>
          <p:cNvSpPr txBox="1"/>
          <p:nvPr/>
        </p:nvSpPr>
        <p:spPr>
          <a:xfrm>
            <a:off x="-150" y="637800"/>
            <a:ext cx="5657700" cy="4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Driving Question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What makes a hero?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Project Outline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Discuss with your group what you think makes a hero and what jobs and duties they have?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Who is your hero and why?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Create a national holiday for a hero.  It can be for an individual hero or for all heroes. Think about: where it will be, date(s), activities, special guests, music, food, prizes, etc.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Tools: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Canva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/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Poster my wall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0" name="Google Shape;21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" y="4648500"/>
            <a:ext cx="489780" cy="4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353" y="-79"/>
            <a:ext cx="624150" cy="6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7475" y="0"/>
            <a:ext cx="342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by</a:t>
            </a:r>
            <a:r>
              <a:rPr lang="en">
                <a:latin typeface="Amatic SC"/>
                <a:ea typeface="Amatic SC"/>
                <a:cs typeface="Amatic SC"/>
                <a:sym typeface="Amatic SC"/>
              </a:rPr>
              <a:t> the end of today’s lesson...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8" name="Google Shape;218;p4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Finish your slideshow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Plan: what are you going to say?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Start practicing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en">
                <a:latin typeface="Amatic SC"/>
                <a:ea typeface="Amatic SC"/>
                <a:cs typeface="Amatic SC"/>
                <a:sym typeface="Amatic SC"/>
              </a:rPr>
            </a:b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original.gif" id="219" name="Google Shape;21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625" y="3352775"/>
            <a:ext cx="1406975" cy="14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450" y="1093850"/>
            <a:ext cx="4203100" cy="376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3"/>
          <p:cNvSpPr txBox="1"/>
          <p:nvPr/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What’s his job?</a:t>
            </a:r>
            <a:endParaRPr b="1" sz="4200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25" y="615075"/>
            <a:ext cx="3649750" cy="28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1500" y="661150"/>
            <a:ext cx="3837276" cy="29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4"/>
          <p:cNvSpPr txBox="1"/>
          <p:nvPr/>
        </p:nvSpPr>
        <p:spPr>
          <a:xfrm>
            <a:off x="774900" y="3872750"/>
            <a:ext cx="7594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Talk to your partner: what are the five most fun jobs you can think of?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88" y="1195475"/>
            <a:ext cx="8676825" cy="27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Pronunciation practice</a:t>
            </a:r>
            <a:endParaRPr/>
          </a:p>
        </p:txBody>
      </p:sp>
      <p:pic>
        <p:nvPicPr>
          <p:cNvPr id="152" name="Google Shape;152;p36"/>
          <p:cNvPicPr preferRelativeResize="0"/>
          <p:nvPr/>
        </p:nvPicPr>
        <p:blipFill rotWithShape="1">
          <a:blip r:embed="rId3">
            <a:alphaModFix/>
          </a:blip>
          <a:srcRect b="9942" l="0" r="0" t="0"/>
          <a:stretch/>
        </p:blipFill>
        <p:spPr>
          <a:xfrm>
            <a:off x="1831775" y="1093850"/>
            <a:ext cx="5480450" cy="372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6"/>
          <p:cNvSpPr/>
          <p:nvPr/>
        </p:nvSpPr>
        <p:spPr>
          <a:xfrm>
            <a:off x="1690175" y="2735325"/>
            <a:ext cx="5874000" cy="2086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25" y="0"/>
            <a:ext cx="75318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/>
        </p:nvSpPr>
        <p:spPr>
          <a:xfrm>
            <a:off x="489350" y="373725"/>
            <a:ext cx="8085600" cy="44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rtl="0" algn="l">
              <a:lnSpc>
                <a:spcPct val="24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50">
                <a:solidFill>
                  <a:srgbClr val="333333"/>
                </a:solidFill>
                <a:highlight>
                  <a:srgbClr val="FFFFFF"/>
                </a:highlight>
              </a:rPr>
              <a:t>Across</a:t>
            </a:r>
            <a:endParaRPr b="1" sz="18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33333"/>
                </a:solidFill>
                <a:highlight>
                  <a:srgbClr val="FFFFFF"/>
                </a:highlight>
              </a:rPr>
              <a:t>1 across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 - a person who takes photographs especially as a job</a:t>
            </a:r>
            <a:b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</a:b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33333"/>
                </a:solidFill>
                <a:highlight>
                  <a:srgbClr val="FFFFFF"/>
                </a:highlight>
              </a:rPr>
              <a:t>2 across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 - someone or something that is amusing or enjoyable.</a:t>
            </a:r>
            <a:b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</a:b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33333"/>
                </a:solidFill>
                <a:highlight>
                  <a:srgbClr val="FFFFFF"/>
                </a:highlight>
              </a:rPr>
              <a:t>3 across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 - attracting your attention and making you want to learn more about something or to be involved in something</a:t>
            </a:r>
            <a:b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</a:b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33333"/>
                </a:solidFill>
                <a:highlight>
                  <a:srgbClr val="FFFFFF"/>
                </a:highlight>
              </a:rPr>
              <a:t>4 across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 - a person who takes care of the animals in a zoo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/>
          <p:nvPr/>
        </p:nvSpPr>
        <p:spPr>
          <a:xfrm>
            <a:off x="294700" y="-381000"/>
            <a:ext cx="8085600" cy="45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292100" rtl="0" algn="l">
              <a:lnSpc>
                <a:spcPct val="2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50">
                <a:solidFill>
                  <a:srgbClr val="333333"/>
                </a:solidFill>
                <a:highlight>
                  <a:srgbClr val="FFFFFF"/>
                </a:highlight>
              </a:rPr>
              <a:t>Down</a:t>
            </a:r>
            <a:endParaRPr b="1" sz="18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2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33333"/>
                </a:solidFill>
                <a:highlight>
                  <a:srgbClr val="FFFFFF"/>
                </a:highlight>
              </a:rPr>
              <a:t>1 down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- 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difficult in a way that is usually interesting or enjoyable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33333"/>
                </a:solidFill>
                <a:highlight>
                  <a:srgbClr val="FFFFFF"/>
                </a:highlight>
              </a:rPr>
              <a:t>2 down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- an enjoyable experience or person</a:t>
            </a:r>
            <a:b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</a:b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33333"/>
                </a:solidFill>
                <a:highlight>
                  <a:srgbClr val="FFFFFF"/>
                </a:highlight>
              </a:rPr>
              <a:t>3 down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- something that causes feelings of interest and enthusiasm, causes excitement</a:t>
            </a:r>
            <a:b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</a:b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33333"/>
                </a:solidFill>
                <a:highlight>
                  <a:srgbClr val="FFFFFF"/>
                </a:highlight>
              </a:rPr>
              <a:t>4 down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- having or showing an ability to make new things or think of new ideas</a:t>
            </a:r>
            <a:b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</a:b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33333"/>
                </a:solidFill>
                <a:highlight>
                  <a:srgbClr val="FFFFFF"/>
                </a:highlight>
              </a:rPr>
              <a:t>5 down 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- someone whose job is to guide or assist people with the law</a:t>
            </a:r>
            <a:b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</a:b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33333"/>
                </a:solidFill>
                <a:highlight>
                  <a:srgbClr val="FFFFFF"/>
                </a:highlight>
              </a:rPr>
              <a:t>6 down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- a professional cook who usually is in charge of a kitchen in a restaurant.</a:t>
            </a:r>
            <a:b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</a:b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33333"/>
                </a:solidFill>
                <a:highlight>
                  <a:srgbClr val="FFFFFF"/>
                </a:highlight>
              </a:rPr>
              <a:t>7 down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- a person who flies an airplane, helicopter, etc.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250" y="152400"/>
            <a:ext cx="527789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025" y="467476"/>
            <a:ext cx="3095150" cy="10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