
<file path=[Content_Types].xml><?xml version="1.0" encoding="utf-8"?>
<Types xmlns="http://schemas.openxmlformats.org/package/2006/content-types"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3"/>
  </p:sldMasterIdLst>
  <p:notesMasterIdLst>
    <p:notesMasterId r:id="rId5"/>
  </p:notesMasterIdLst>
  <p:sldIdLst>
    <p:sldId id="257" r:id="rId4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9144000" cy="5143500"/>
  <p:notesSz cx="6858000" cy="9144000"/>
  <p:embeddedFontLst>
    <p:embeddedFont>
      <p:font typeface="PT Sans Narrow" panose="020B0506020203020204"/>
      <p:regular r:id="rId32"/>
    </p:embeddedFont>
    <p:embeddedFont>
      <p:font typeface="Open Sans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3" Type="http://schemas.openxmlformats.org/officeDocument/2006/relationships/font" Target="fonts/font2.fntdata"/><Relationship Id="rId32" Type="http://schemas.openxmlformats.org/officeDocument/2006/relationships/font" Target="fonts/font1.fntdata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1ac1ba1f3_0_13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1ac1ba1f3_0_13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:notes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1ac1ba1f3_0_23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1ac1ba1f3_0_23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1ac1ba1f3_0_24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1ac1ba1f3_0_24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1ac1ba1f3_0_25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1ac1ba1f3_0_25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1ac1ba1f3_0_28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1ac1ba1f3_0_28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1ac1ba1f3_0_28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1ac1ba1f3_0_28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1ac1ba1f3_0_29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1ac1ba1f3_0_29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1ac1ba1f3_0_29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1ac1ba1f3_0_29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1ac1ba1f3_0_30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1ac1ba1f3_0_30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1ac1ba1f3_0_30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1ac1ba1f3_0_30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1ac1ba1f3_0_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1ac1ba1f3_0_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1ac1ba1f3_0_26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1ac1ba1f3_0_26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1ac1ba1f3_0_26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1ac1ba1f3_0_26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1ad8be2a0_1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1ad8be2a0_1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1ce805f64_0_0:notes"/>
          <p:cNvSpPr/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1ce805f64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1ce805f64_0_3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1ce805f64_0_3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1ac1ba1f3_0_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1ac1ba1f3_0_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1ac1ba1f3_0_15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1ac1ba1f3_0_15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1ac1ba1f3_0_27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1ac1ba1f3_0_27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1ad8447ff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1ad8447ff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1ac1ba1f3_0_15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1ac1ba1f3_0_15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1ac1ba1f3_0_22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1ac1ba1f3_0_22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1ac1ba1f3_0_16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1ac1ba1f3_0_16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57;p11"/>
          <p:cNvSpPr txBox="1"/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8" name="Google Shape;68;p14"/>
          <p:cNvSpPr txBox="1"/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9" name="Google Shape;69;p14"/>
          <p:cNvSpPr txBox="1"/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84" name="Google Shape;84;p18"/>
          <p:cNvSpPr txBox="1"/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 panose="020B0506020203020204"/>
              <a:buNone/>
              <a:defRPr sz="2400">
                <a:latin typeface="PT Sans Narrow" panose="020B0506020203020204"/>
                <a:ea typeface="PT Sans Narrow" panose="020B0506020203020204"/>
                <a:cs typeface="PT Sans Narrow" panose="020B0506020203020204"/>
                <a:sym typeface="PT Sans Narrow" panose="020B0506020203020204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 panose="020B0506020203020204"/>
              <a:buNone/>
              <a:defRPr sz="3600" b="1">
                <a:solidFill>
                  <a:schemeClr val="accent1"/>
                </a:solidFill>
                <a:latin typeface="PT Sans Narrow" panose="020B0506020203020204"/>
                <a:ea typeface="PT Sans Narrow" panose="020B0506020203020204"/>
                <a:cs typeface="PT Sans Narrow" panose="020B0506020203020204"/>
                <a:sym typeface="PT Sans Narrow" panose="020B0506020203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 panose="020B0506020203020204"/>
              <a:buNone/>
              <a:defRPr sz="3600" b="1">
                <a:solidFill>
                  <a:schemeClr val="accent1"/>
                </a:solidFill>
                <a:latin typeface="PT Sans Narrow" panose="020B0506020203020204"/>
                <a:ea typeface="PT Sans Narrow" panose="020B0506020203020204"/>
                <a:cs typeface="PT Sans Narrow" panose="020B0506020203020204"/>
                <a:sym typeface="PT Sans Narrow" panose="020B0506020203020204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 panose="020B0506020203020204"/>
              <a:buNone/>
              <a:defRPr sz="3600" b="1">
                <a:solidFill>
                  <a:schemeClr val="accent1"/>
                </a:solidFill>
                <a:latin typeface="PT Sans Narrow" panose="020B0506020203020204"/>
                <a:ea typeface="PT Sans Narrow" panose="020B0506020203020204"/>
                <a:cs typeface="PT Sans Narrow" panose="020B0506020203020204"/>
                <a:sym typeface="PT Sans Narrow" panose="020B0506020203020204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 panose="020B0506020203020204"/>
              <a:buNone/>
              <a:defRPr sz="3600" b="1">
                <a:solidFill>
                  <a:schemeClr val="accent1"/>
                </a:solidFill>
                <a:latin typeface="PT Sans Narrow" panose="020B0506020203020204"/>
                <a:ea typeface="PT Sans Narrow" panose="020B0506020203020204"/>
                <a:cs typeface="PT Sans Narrow" panose="020B0506020203020204"/>
                <a:sym typeface="PT Sans Narrow" panose="020B0506020203020204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 panose="020B0506020203020204"/>
              <a:buNone/>
              <a:defRPr sz="3600" b="1">
                <a:solidFill>
                  <a:schemeClr val="accent1"/>
                </a:solidFill>
                <a:latin typeface="PT Sans Narrow" panose="020B0506020203020204"/>
                <a:ea typeface="PT Sans Narrow" panose="020B0506020203020204"/>
                <a:cs typeface="PT Sans Narrow" panose="020B0506020203020204"/>
                <a:sym typeface="PT Sans Narrow" panose="020B0506020203020204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 panose="020B0506020203020204"/>
              <a:buNone/>
              <a:defRPr sz="3600" b="1">
                <a:solidFill>
                  <a:schemeClr val="accent1"/>
                </a:solidFill>
                <a:latin typeface="PT Sans Narrow" panose="020B0506020203020204"/>
                <a:ea typeface="PT Sans Narrow" panose="020B0506020203020204"/>
                <a:cs typeface="PT Sans Narrow" panose="020B0506020203020204"/>
                <a:sym typeface="PT Sans Narrow" panose="020B0506020203020204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 panose="020B0506020203020204"/>
              <a:buNone/>
              <a:defRPr sz="3600" b="1">
                <a:solidFill>
                  <a:schemeClr val="accent1"/>
                </a:solidFill>
                <a:latin typeface="PT Sans Narrow" panose="020B0506020203020204"/>
                <a:ea typeface="PT Sans Narrow" panose="020B0506020203020204"/>
                <a:cs typeface="PT Sans Narrow" panose="020B0506020203020204"/>
                <a:sym typeface="PT Sans Narrow" panose="020B0506020203020204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 panose="020B0506020203020204"/>
              <a:buNone/>
              <a:defRPr sz="3600" b="1">
                <a:solidFill>
                  <a:schemeClr val="accent1"/>
                </a:solidFill>
                <a:latin typeface="PT Sans Narrow" panose="020B0506020203020204"/>
                <a:ea typeface="PT Sans Narrow" panose="020B0506020203020204"/>
                <a:cs typeface="PT Sans Narrow" panose="020B0506020203020204"/>
                <a:sym typeface="PT Sans Narrow" panose="020B0506020203020204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 panose="020B0506020203020204"/>
              <a:buNone/>
              <a:defRPr sz="3600" b="1">
                <a:solidFill>
                  <a:schemeClr val="accent1"/>
                </a:solidFill>
                <a:latin typeface="PT Sans Narrow" panose="020B0506020203020204"/>
                <a:ea typeface="PT Sans Narrow" panose="020B0506020203020204"/>
                <a:cs typeface="PT Sans Narrow" panose="020B0506020203020204"/>
                <a:sym typeface="PT Sans Narrow" panose="020B0506020203020204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4" name="Google Shape;64;p13"/>
          <p:cNvSpPr txBox="1"/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5" name="Google Shape;65;p13"/>
          <p:cNvSpPr txBox="1"/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GIF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3.x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hyperlink" Target="https://www.canva.com/" TargetMode="External"/><Relationship Id="rId1" Type="http://schemas.openxmlformats.org/officeDocument/2006/relationships/hyperlink" Target="http://www.3dtin.com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Talking about the future.</a:t>
            </a:r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30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387163" y="152400"/>
            <a:ext cx="6369668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1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99937" y="528263"/>
            <a:ext cx="8944124" cy="408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1"/>
          <p:cNvSpPr/>
          <p:nvPr/>
        </p:nvSpPr>
        <p:spPr>
          <a:xfrm>
            <a:off x="40175" y="2551650"/>
            <a:ext cx="9051300" cy="1326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0" name="Google Shape;160;p31"/>
          <p:cNvSpPr/>
          <p:nvPr/>
        </p:nvSpPr>
        <p:spPr>
          <a:xfrm rot="10800000" flipH="1">
            <a:off x="40175" y="3877675"/>
            <a:ext cx="9051300" cy="843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2"/>
          <p:cNvPicPr preferRelativeResize="0"/>
          <p:nvPr/>
        </p:nvPicPr>
        <p:blipFill rotWithShape="1">
          <a:blip r:embed="rId1"/>
          <a:srcRect t="26383"/>
          <a:stretch>
            <a:fillRect/>
          </a:stretch>
        </p:blipFill>
        <p:spPr>
          <a:xfrm>
            <a:off x="1015213" y="1727874"/>
            <a:ext cx="7113575" cy="192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2"/>
          <p:cNvSpPr txBox="1"/>
          <p:nvPr>
            <p:ph type="title"/>
          </p:nvPr>
        </p:nvSpPr>
        <p:spPr>
          <a:xfrm>
            <a:off x="311700" y="25415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Read the article. Pick the best title.</a:t>
            </a:r>
            <a:endParaRPr lang="en-GB"/>
          </a:p>
        </p:txBody>
      </p:sp>
      <p:sp>
        <p:nvSpPr>
          <p:cNvPr id="167" name="Google Shape;167;p32"/>
          <p:cNvSpPr txBox="1"/>
          <p:nvPr>
            <p:ph type="title"/>
          </p:nvPr>
        </p:nvSpPr>
        <p:spPr>
          <a:xfrm>
            <a:off x="311700" y="96155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3"/>
                </a:solidFill>
              </a:rPr>
              <a:t>You have 45 seconds.</a:t>
            </a:r>
            <a:endParaRPr sz="24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3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83700" y="0"/>
            <a:ext cx="44787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433925" y="218575"/>
            <a:ext cx="2768550" cy="14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3"/>
          <p:cNvPicPr preferRelativeResize="0"/>
          <p:nvPr/>
        </p:nvPicPr>
        <p:blipFill rotWithShape="1">
          <a:blip r:embed="rId3"/>
          <a:srcRect b="66044"/>
          <a:stretch>
            <a:fillRect/>
          </a:stretch>
        </p:blipFill>
        <p:spPr>
          <a:xfrm>
            <a:off x="4974675" y="1096700"/>
            <a:ext cx="3976750" cy="107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3"/>
          <p:cNvPicPr preferRelativeResize="0"/>
          <p:nvPr/>
        </p:nvPicPr>
        <p:blipFill rotWithShape="1">
          <a:blip r:embed="rId3"/>
          <a:srcRect t="33900" b="47664"/>
          <a:stretch>
            <a:fillRect/>
          </a:stretch>
        </p:blipFill>
        <p:spPr>
          <a:xfrm>
            <a:off x="4974675" y="2290462"/>
            <a:ext cx="3976750" cy="58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3"/>
          <p:cNvPicPr preferRelativeResize="0"/>
          <p:nvPr/>
        </p:nvPicPr>
        <p:blipFill rotWithShape="1">
          <a:blip r:embed="rId3"/>
          <a:srcRect t="53716" b="321"/>
          <a:stretch>
            <a:fillRect/>
          </a:stretch>
        </p:blipFill>
        <p:spPr>
          <a:xfrm>
            <a:off x="4974675" y="2993675"/>
            <a:ext cx="3976750" cy="14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4"/>
          <p:cNvPicPr preferRelativeResize="0"/>
          <p:nvPr/>
        </p:nvPicPr>
        <p:blipFill rotWithShape="1">
          <a:blip r:embed="rId1"/>
          <a:srcRect b="77405"/>
          <a:stretch>
            <a:fillRect/>
          </a:stretch>
        </p:blipFill>
        <p:spPr>
          <a:xfrm>
            <a:off x="151825" y="1403488"/>
            <a:ext cx="8840375" cy="233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5"/>
          <p:cNvPicPr preferRelativeResize="0"/>
          <p:nvPr/>
        </p:nvPicPr>
        <p:blipFill rotWithShape="1">
          <a:blip r:embed="rId1"/>
          <a:srcRect t="23705" b="47024"/>
          <a:stretch>
            <a:fillRect/>
          </a:stretch>
        </p:blipFill>
        <p:spPr>
          <a:xfrm>
            <a:off x="151813" y="1058379"/>
            <a:ext cx="8840375" cy="302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6"/>
          <p:cNvPicPr preferRelativeResize="0"/>
          <p:nvPr/>
        </p:nvPicPr>
        <p:blipFill rotWithShape="1">
          <a:blip r:embed="rId1"/>
          <a:srcRect t="54306" b="8325"/>
          <a:stretch>
            <a:fillRect/>
          </a:stretch>
        </p:blipFill>
        <p:spPr>
          <a:xfrm>
            <a:off x="151813" y="639686"/>
            <a:ext cx="8840375" cy="386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7"/>
          <p:cNvPicPr preferRelativeResize="0"/>
          <p:nvPr/>
        </p:nvPicPr>
        <p:blipFill rotWithShape="1">
          <a:blip r:embed="rId1"/>
          <a:srcRect t="92196"/>
          <a:stretch>
            <a:fillRect/>
          </a:stretch>
        </p:blipFill>
        <p:spPr>
          <a:xfrm>
            <a:off x="81525" y="2168309"/>
            <a:ext cx="8840375" cy="80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8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428488" y="149588"/>
            <a:ext cx="6287025" cy="484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9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659975" y="189538"/>
            <a:ext cx="7824050" cy="476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2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259950" y="0"/>
            <a:ext cx="8624099" cy="295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2"/>
          <p:cNvSpPr/>
          <p:nvPr/>
        </p:nvSpPr>
        <p:spPr>
          <a:xfrm>
            <a:off x="1849100" y="2654925"/>
            <a:ext cx="531300" cy="5313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4;p22"/>
          <p:cNvSpPr/>
          <p:nvPr/>
        </p:nvSpPr>
        <p:spPr>
          <a:xfrm>
            <a:off x="6337350" y="2654925"/>
            <a:ext cx="531300" cy="5313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5;p22"/>
          <p:cNvSpPr txBox="1"/>
          <p:nvPr/>
        </p:nvSpPr>
        <p:spPr>
          <a:xfrm>
            <a:off x="5168400" y="3303200"/>
            <a:ext cx="28692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Using present continuous tense to talk about the future.</a:t>
            </a:r>
            <a:endParaRPr lang="en-GB"/>
          </a:p>
        </p:txBody>
      </p:sp>
      <p:sp>
        <p:nvSpPr>
          <p:cNvPr id="106" name="Google Shape;106;p22"/>
          <p:cNvSpPr txBox="1"/>
          <p:nvPr/>
        </p:nvSpPr>
        <p:spPr>
          <a:xfrm>
            <a:off x="846800" y="3303200"/>
            <a:ext cx="28692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Using the present simple tense to talk about the future</a:t>
            </a:r>
            <a:endParaRPr lang="en-GB"/>
          </a:p>
        </p:txBody>
      </p:sp>
      <p:sp>
        <p:nvSpPr>
          <p:cNvPr id="107" name="Google Shape;107;p22"/>
          <p:cNvSpPr txBox="1"/>
          <p:nvPr>
            <p:ph type="title"/>
          </p:nvPr>
        </p:nvSpPr>
        <p:spPr>
          <a:xfrm>
            <a:off x="259950" y="404720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Talk to your partner: What’s the difference between “scheduled future events” and “future plans”?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40"/>
          <p:cNvPicPr preferRelativeResize="0"/>
          <p:nvPr/>
        </p:nvPicPr>
        <p:blipFill rotWithShape="1">
          <a:blip r:embed="rId1"/>
          <a:srcRect b="73460"/>
          <a:stretch>
            <a:fillRect/>
          </a:stretch>
        </p:blipFill>
        <p:spPr>
          <a:xfrm>
            <a:off x="0" y="1369691"/>
            <a:ext cx="9143999" cy="95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4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Productive Tasks</a:t>
            </a:r>
            <a:endParaRPr lang="en-GB"/>
          </a:p>
        </p:txBody>
      </p:sp>
      <p:pic>
        <p:nvPicPr>
          <p:cNvPr id="213" name="Google Shape;213;p40"/>
          <p:cNvPicPr preferRelativeResize="0"/>
          <p:nvPr/>
        </p:nvPicPr>
        <p:blipFill rotWithShape="1">
          <a:blip r:embed="rId1"/>
          <a:srcRect t="28320"/>
          <a:stretch>
            <a:fillRect/>
          </a:stretch>
        </p:blipFill>
        <p:spPr>
          <a:xfrm>
            <a:off x="0" y="2406141"/>
            <a:ext cx="9143999" cy="2568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41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52400" y="0"/>
            <a:ext cx="890515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41"/>
          <p:cNvSpPr txBox="1"/>
          <p:nvPr/>
        </p:nvSpPr>
        <p:spPr>
          <a:xfrm>
            <a:off x="305375" y="1145225"/>
            <a:ext cx="8599200" cy="3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____________________,</a:t>
            </a:r>
            <a:endParaRPr lang="en-GB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_______________________________________________________________________________________________________________________________________________</a:t>
            </a:r>
            <a:r>
              <a:rPr lang="en-GB"/>
              <a:t>_____________________________________________________________________________________________________________________________________________________________________________________________________</a:t>
            </a:r>
            <a:endParaRPr lang="en-GB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___________________________</a:t>
            </a:r>
            <a:r>
              <a:rPr lang="en-GB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42" descr="giphy.gif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26963" y="82425"/>
            <a:ext cx="8490075" cy="4737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42"/>
          <p:cNvSpPr/>
          <p:nvPr/>
        </p:nvSpPr>
        <p:spPr>
          <a:xfrm rot="-1490118">
            <a:off x="73813" y="341552"/>
            <a:ext cx="3775399" cy="2760440"/>
          </a:xfrm>
          <a:prstGeom prst="irregularSeal1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BREAK TIME</a:t>
            </a:r>
            <a:endParaRPr sz="3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3"/>
          <p:cNvSpPr/>
          <p:nvPr/>
        </p:nvSpPr>
        <p:spPr>
          <a:xfrm>
            <a:off x="0" y="301294"/>
            <a:ext cx="4677300" cy="62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1" name="Google Shape;231;p43"/>
          <p:cNvSpPr txBox="1"/>
          <p:nvPr/>
        </p:nvSpPr>
        <p:spPr>
          <a:xfrm>
            <a:off x="974100" y="349669"/>
            <a:ext cx="37032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SCIENCE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Reuse &amp; Recycle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2" name="Google Shape;232;p43"/>
          <p:cNvSpPr txBox="1"/>
          <p:nvPr/>
        </p:nvSpPr>
        <p:spPr>
          <a:xfrm>
            <a:off x="-25" y="965344"/>
            <a:ext cx="4602600" cy="41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latin typeface="Open Sans"/>
                <a:ea typeface="Open Sans"/>
                <a:cs typeface="Open Sans"/>
                <a:sym typeface="Open Sans"/>
              </a:rPr>
              <a:t>Driving Question</a:t>
            </a:r>
            <a:endParaRPr sz="2000" b="1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GB" sz="1800">
                <a:latin typeface="Open Sans"/>
                <a:ea typeface="Open Sans"/>
                <a:cs typeface="Open Sans"/>
                <a:sym typeface="Open Sans"/>
              </a:rPr>
              <a:t>How can we make rubbish useful?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latin typeface="Open Sans"/>
                <a:ea typeface="Open Sans"/>
                <a:cs typeface="Open Sans"/>
                <a:sym typeface="Open Sans"/>
              </a:rPr>
              <a:t>Project Outline</a:t>
            </a:r>
            <a:endParaRPr sz="2000" b="1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GB" sz="1800">
                <a:latin typeface="Open Sans"/>
                <a:ea typeface="Open Sans"/>
                <a:cs typeface="Open Sans"/>
                <a:sym typeface="Open Sans"/>
              </a:rPr>
              <a:t>Discuss what dangers face the earth and what will happen to the earth, if we do not change.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GB" sz="1800">
                <a:latin typeface="Open Sans"/>
                <a:ea typeface="Open Sans"/>
                <a:cs typeface="Open Sans"/>
                <a:sym typeface="Open Sans"/>
              </a:rPr>
              <a:t>Plan ways for you to help the earth.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GB" sz="1800">
                <a:latin typeface="Open Sans"/>
                <a:ea typeface="Open Sans"/>
                <a:cs typeface="Open Sans"/>
                <a:sym typeface="Open Sans"/>
              </a:rPr>
              <a:t>Research Vietnam’s recycling habits.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GB" sz="1800">
                <a:latin typeface="Open Sans"/>
                <a:ea typeface="Open Sans"/>
                <a:cs typeface="Open Sans"/>
                <a:sym typeface="Open Sans"/>
              </a:rPr>
              <a:t>Create a way to turn rubbish into something useful in Vietnam.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GB" sz="1800">
                <a:latin typeface="Open Sans"/>
                <a:ea typeface="Open Sans"/>
                <a:cs typeface="Open Sans"/>
                <a:sym typeface="Open Sans"/>
              </a:rPr>
              <a:t>Present it to your class.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Open Sans"/>
                <a:ea typeface="Open Sans"/>
                <a:cs typeface="Open Sans"/>
                <a:sym typeface="Open Sans"/>
              </a:rPr>
              <a:t>Tools: </a:t>
            </a:r>
            <a:r>
              <a:rPr lang="en-GB" sz="17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1"/>
              </a:rPr>
              <a:t>3DTin </a:t>
            </a:r>
            <a:r>
              <a:rPr lang="en-GB" sz="1700">
                <a:latin typeface="Open Sans"/>
                <a:ea typeface="Open Sans"/>
                <a:cs typeface="Open Sans"/>
                <a:sym typeface="Open Sans"/>
              </a:rPr>
              <a:t>/ </a:t>
            </a:r>
            <a:r>
              <a:rPr lang="en-GB" sz="17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2"/>
              </a:rPr>
              <a:t>Canva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3" name="Google Shape;233;p4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16175" y="4711706"/>
            <a:ext cx="369824" cy="373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43"/>
          <p:cNvPicPr preferRelativeResize="0"/>
          <p:nvPr/>
        </p:nvPicPr>
        <p:blipFill rotWithShape="1">
          <a:blip r:embed="rId4"/>
          <a:srcRect l="1508" r="52647"/>
          <a:stretch>
            <a:fillRect/>
          </a:stretch>
        </p:blipFill>
        <p:spPr>
          <a:xfrm>
            <a:off x="4677300" y="0"/>
            <a:ext cx="446670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4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16175" y="281344"/>
            <a:ext cx="664050" cy="66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1" name="Google Shape;241;p44"/>
          <p:cNvSpPr txBox="1"/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3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33950" y="184050"/>
            <a:ext cx="8165350" cy="471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3"/>
          <p:cNvSpPr txBox="1"/>
          <p:nvPr/>
        </p:nvSpPr>
        <p:spPr>
          <a:xfrm>
            <a:off x="2812900" y="4611050"/>
            <a:ext cx="57864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https://create.kahoot.it/#quiz/13ccc209-1498-404d-bbbf-a93bd0dea67a</a:t>
            </a:r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186738" y="152400"/>
            <a:ext cx="6770535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4"/>
          <p:cNvSpPr/>
          <p:nvPr/>
        </p:nvSpPr>
        <p:spPr>
          <a:xfrm>
            <a:off x="6851300" y="4490525"/>
            <a:ext cx="793500" cy="281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5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400925"/>
            <a:ext cx="9144000" cy="434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6"/>
          <p:cNvPicPr preferRelativeResize="0"/>
          <p:nvPr/>
        </p:nvPicPr>
        <p:blipFill rotWithShape="1">
          <a:blip r:embed="rId1"/>
          <a:srcRect l="14174" t="35529" r="27061" b="49594"/>
          <a:stretch>
            <a:fillRect/>
          </a:stretch>
        </p:blipFill>
        <p:spPr>
          <a:xfrm>
            <a:off x="631725" y="1583625"/>
            <a:ext cx="7880550" cy="142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6"/>
          <p:cNvSpPr/>
          <p:nvPr/>
        </p:nvSpPr>
        <p:spPr>
          <a:xfrm>
            <a:off x="6851300" y="4490525"/>
            <a:ext cx="793500" cy="281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Pronunciation</a:t>
            </a:r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8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689338" y="0"/>
            <a:ext cx="576532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8"/>
          <p:cNvSpPr/>
          <p:nvPr/>
        </p:nvSpPr>
        <p:spPr>
          <a:xfrm>
            <a:off x="1637475" y="1979050"/>
            <a:ext cx="5635800" cy="2451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2" name="Google Shape;142;p28"/>
          <p:cNvSpPr/>
          <p:nvPr/>
        </p:nvSpPr>
        <p:spPr>
          <a:xfrm rot="10800000" flipH="1">
            <a:off x="1789875" y="4520600"/>
            <a:ext cx="5635800" cy="51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9" descr="giphy.gif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26963" y="82425"/>
            <a:ext cx="8490075" cy="473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9"/>
          <p:cNvSpPr/>
          <p:nvPr/>
        </p:nvSpPr>
        <p:spPr>
          <a:xfrm rot="-1490118">
            <a:off x="73813" y="341552"/>
            <a:ext cx="3775399" cy="2760440"/>
          </a:xfrm>
          <a:prstGeom prst="irregularSeal1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BREAK TIME</a:t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1662</Words>
  <Application>WPS Presentation</Application>
  <PresentationFormat/>
  <Paragraphs>50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Arial</vt:lpstr>
      <vt:lpstr>SimSun</vt:lpstr>
      <vt:lpstr>Wingdings</vt:lpstr>
      <vt:lpstr>Arial</vt:lpstr>
      <vt:lpstr>PT Sans Narrow</vt:lpstr>
      <vt:lpstr>Open Sans</vt:lpstr>
      <vt:lpstr>Microsoft YaHei</vt:lpstr>
      <vt:lpstr>Arial Unicode MS</vt:lpstr>
      <vt:lpstr>Comfortaa</vt:lpstr>
      <vt:lpstr>Tropic</vt:lpstr>
      <vt:lpstr>Simple Light</vt:lpstr>
      <vt:lpstr>Talking about the future.</vt:lpstr>
      <vt:lpstr>Talk to your partner: What’s the difference between “scheduled future events” and “future plans”?</vt:lpstr>
      <vt:lpstr>PowerPoint 演示文稿</vt:lpstr>
      <vt:lpstr>PowerPoint 演示文稿</vt:lpstr>
      <vt:lpstr>PowerPoint 演示文稿</vt:lpstr>
      <vt:lpstr>PowerPoint 演示文稿</vt:lpstr>
      <vt:lpstr>Pronunciation</vt:lpstr>
      <vt:lpstr>PowerPoint 演示文稿</vt:lpstr>
      <vt:lpstr>PowerPoint 演示文稿</vt:lpstr>
      <vt:lpstr>PowerPoint 演示文稿</vt:lpstr>
      <vt:lpstr>PowerPoint 演示文稿</vt:lpstr>
      <vt:lpstr>You have 45 seconds.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Productive Tasks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Talking about the future.</dc:title>
  <dc:creator/>
  <cp:lastModifiedBy>Rossana Ruggiero</cp:lastModifiedBy>
  <cp:revision>1</cp:revision>
  <dcterms:created xsi:type="dcterms:W3CDTF">2023-10-04T15:26:40Z</dcterms:created>
  <dcterms:modified xsi:type="dcterms:W3CDTF">2023-10-04T15:26:40Z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1FE5CE1375964762B952CC3B2E1BDCD9_13</vt:lpwstr>
  </property>
  <property fmtid="{D5CDD505-2E9C-101B-9397-08002B2CF9AE}" pid="3" name="KSOProductBuildVer">
    <vt:lpwstr>1033-12.2.0.13215</vt:lpwstr>
  </property>
</Properties>
</file>