
<file path=[Content_Types].xml><?xml version="1.0" encoding="utf-8"?>
<Types xmlns="http://schemas.openxmlformats.org/package/2006/content-types"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5143500"/>
  <p:notesSz cx="6858000" cy="9144000"/>
  <p:embeddedFontLst>
    <p:embeddedFont>
      <p:font typeface="PT Sans Narrow" panose="020B0506020203020204"/>
      <p:regular r:id="rId30"/>
    </p:embeddedFont>
    <p:embeddedFont>
      <p:font typeface="Open Sans"/>
      <p:regular r:id="rId31"/>
    </p:embeddedFont>
    <p:embeddedFont>
      <p:font typeface="Alfa Slab One" panose="0000050000000000000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cea3ea5d_0_1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cea3ea5d_0_1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cea3ea5d_0_27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cea3ea5d_0_27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cea3ea5d_0_12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1cea3ea5d_0_1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cea3ea5d_0_19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1cea3ea5d_0_19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cea3ea5d_0_25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cea3ea5d_0_25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cea3ea5d_0_26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cea3ea5d_0_26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cea3ea5d_0_29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1cea3ea5d_0_29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cea3ea5d_0_29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1cea3ea5d_0_29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cea3ea5d_0_30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1cea3ea5d_0_30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cea3ea5d_0_1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1cea3ea5d_0_1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cea3ea5d_0_5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1cea3ea5d_0_5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cea3ea5d_0_37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1cea3ea5d_0_37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cea3ea5d_0_382:notes"/>
          <p:cNvSpPr/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1cea3ea5d_0_38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cea3ea5d_0_36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1cea3ea5d_0_36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cea3ea5d_0_6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cea3ea5d_0_6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cea3ea5d_0_7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cea3ea5d_0_7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cea3ea5d_0_8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1cea3ea5d_0_8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cea3ea5d_0_9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1cea3ea5d_0_9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cea3ea5d_0_8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cea3ea5d_0_8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cea3ea5d_0_10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cea3ea5d_0_10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cea3ea5d_0_27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1cea3ea5d_0_27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11"/>
          <p:cNvSpPr txBox="1"/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14"/>
          <p:cNvSpPr txBox="1"/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84" name="Google Shape;84;p18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 panose="020B0506020203020204"/>
              <a:buNone/>
              <a:defRPr sz="2400"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hyperlink" Target="https://www.canva.com/" TargetMode="External"/><Relationship Id="rId1" Type="http://schemas.openxmlformats.org/officeDocument/2006/relationships/hyperlink" Target="http://www.3dtin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GB"/>
              <a:t>To be doing</a:t>
            </a:r>
            <a:endParaRPr lang="it-IT" altLang="en-GB"/>
          </a:p>
        </p:txBody>
      </p:sp>
      <p:sp>
        <p:nvSpPr>
          <p:cNvPr id="92" name="Google Shape;92;p20"/>
          <p:cNvSpPr txBox="1"/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Grammar Review 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87569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2584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write a reply.</a:t>
            </a:r>
            <a:endParaRPr lang="en-GB"/>
          </a:p>
        </p:txBody>
      </p:sp>
      <p:sp>
        <p:nvSpPr>
          <p:cNvPr id="159" name="Google Shape;159;p30"/>
          <p:cNvSpPr txBox="1"/>
          <p:nvPr>
            <p:ph type="body" idx="1"/>
          </p:nvPr>
        </p:nvSpPr>
        <p:spPr>
          <a:xfrm>
            <a:off x="311700" y="11030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 him know what you’re doing next week.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Remember!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970500" y="2600900"/>
            <a:ext cx="6579051" cy="22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/>
          <p:nvPr/>
        </p:nvSpPr>
        <p:spPr>
          <a:xfrm rot="2449459">
            <a:off x="1691323" y="2483917"/>
            <a:ext cx="384556" cy="2843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872101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/>
          <p:nvPr/>
        </p:nvSpPr>
        <p:spPr>
          <a:xfrm>
            <a:off x="305375" y="1145225"/>
            <a:ext cx="85992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____________________,</a:t>
            </a:r>
            <a:endParaRPr lang="en-GB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 descr="giphy.gif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26963" y="82425"/>
            <a:ext cx="8490075" cy="47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/>
          <p:nvPr/>
        </p:nvSpPr>
        <p:spPr>
          <a:xfrm rot="-1490118">
            <a:off x="73813" y="341552"/>
            <a:ext cx="3775399" cy="2760440"/>
          </a:xfrm>
          <a:prstGeom prst="irregularSeal1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BREAK TIME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33775" y="863475"/>
            <a:ext cx="8876451" cy="30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635813" y="76200"/>
            <a:ext cx="5872384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Pronunciation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compound nouns?</a:t>
            </a:r>
            <a:endParaRPr lang="en-GB"/>
          </a:p>
        </p:txBody>
      </p:sp>
      <p:sp>
        <p:nvSpPr>
          <p:cNvPr id="194" name="Google Shape;194;p36"/>
          <p:cNvSpPr txBox="1"/>
          <p:nvPr>
            <p:ph type="body" idx="1"/>
          </p:nvPr>
        </p:nvSpPr>
        <p:spPr>
          <a:xfrm>
            <a:off x="311700" y="1152425"/>
            <a:ext cx="85206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E.g. toothpaste</a:t>
            </a:r>
            <a:endParaRPr lang="en-GB"/>
          </a:p>
        </p:txBody>
      </p:sp>
      <p:sp>
        <p:nvSpPr>
          <p:cNvPr id="195" name="Google Shape;195;p36"/>
          <p:cNvSpPr txBox="1"/>
          <p:nvPr>
            <p:ph type="body" idx="1"/>
          </p:nvPr>
        </p:nvSpPr>
        <p:spPr>
          <a:xfrm>
            <a:off x="311700" y="1612325"/>
            <a:ext cx="85206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 compound noun is a noun made up of two or more words.</a:t>
            </a:r>
            <a:endParaRPr lang="en-GB"/>
          </a:p>
        </p:txBody>
      </p:sp>
      <p:sp>
        <p:nvSpPr>
          <p:cNvPr id="196" name="Google Shape;196;p36"/>
          <p:cNvSpPr txBox="1"/>
          <p:nvPr>
            <p:ph type="body" idx="1"/>
          </p:nvPr>
        </p:nvSpPr>
        <p:spPr>
          <a:xfrm>
            <a:off x="311700" y="2072225"/>
            <a:ext cx="85206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Can you think of more?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689338" y="0"/>
            <a:ext cx="57653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7"/>
          <p:cNvSpPr/>
          <p:nvPr/>
        </p:nvSpPr>
        <p:spPr>
          <a:xfrm>
            <a:off x="1637475" y="1979050"/>
            <a:ext cx="5635800" cy="2451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37"/>
          <p:cNvSpPr/>
          <p:nvPr/>
        </p:nvSpPr>
        <p:spPr>
          <a:xfrm rot="10800000" flipH="1">
            <a:off x="1789875" y="4520600"/>
            <a:ext cx="5635800" cy="51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33950" y="184050"/>
            <a:ext cx="8165350" cy="47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 idx="4294967295"/>
          </p:nvPr>
        </p:nvSpPr>
        <p:spPr>
          <a:xfrm>
            <a:off x="311700" y="188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Name that Celebrity</a:t>
            </a:r>
            <a:endParaRPr lang="en-GB"/>
          </a:p>
        </p:txBody>
      </p:sp>
      <p:sp>
        <p:nvSpPr>
          <p:cNvPr id="98" name="Google Shape;98;p21"/>
          <p:cNvSpPr txBox="1"/>
          <p:nvPr/>
        </p:nvSpPr>
        <p:spPr>
          <a:xfrm>
            <a:off x="5971600" y="290125"/>
            <a:ext cx="300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https://www.sporcle.com/games/hdasks/name-the-celebrity</a:t>
            </a:r>
            <a:endParaRPr lang="en-GB"/>
          </a:p>
        </p:txBody>
      </p:sp>
      <p:pic>
        <p:nvPicPr>
          <p:cNvPr id="99" name="Google Shape;99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804612" y="977475"/>
            <a:ext cx="5534775" cy="40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9" descr="giphy.gif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26963" y="82425"/>
            <a:ext cx="8490075" cy="47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9"/>
          <p:cNvSpPr/>
          <p:nvPr/>
        </p:nvSpPr>
        <p:spPr>
          <a:xfrm rot="-1490118">
            <a:off x="73813" y="341552"/>
            <a:ext cx="3775399" cy="2760440"/>
          </a:xfrm>
          <a:prstGeom prst="irregularSeal1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BREAK TIME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/>
          <p:nvPr/>
        </p:nvSpPr>
        <p:spPr>
          <a:xfrm>
            <a:off x="0" y="301294"/>
            <a:ext cx="4677300" cy="6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40"/>
          <p:cNvSpPr txBox="1"/>
          <p:nvPr/>
        </p:nvSpPr>
        <p:spPr>
          <a:xfrm>
            <a:off x="974100" y="349669"/>
            <a:ext cx="3703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SCIENCE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Reuse &amp; Recycle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1" name="Google Shape;221;p40"/>
          <p:cNvSpPr txBox="1"/>
          <p:nvPr/>
        </p:nvSpPr>
        <p:spPr>
          <a:xfrm>
            <a:off x="-25" y="965344"/>
            <a:ext cx="4602600" cy="4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latin typeface="Open Sans"/>
                <a:ea typeface="Open Sans"/>
                <a:cs typeface="Open Sans"/>
                <a:sym typeface="Open Sans"/>
              </a:rPr>
              <a:t>Driving Question</a:t>
            </a:r>
            <a:endParaRPr sz="20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How can we make rubbish useful?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latin typeface="Open Sans"/>
                <a:ea typeface="Open Sans"/>
                <a:cs typeface="Open Sans"/>
                <a:sym typeface="Open Sans"/>
              </a:rPr>
              <a:t>Project Outline</a:t>
            </a:r>
            <a:endParaRPr sz="20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Discuss what dangers face the earth and what will happen to the earth, if we do not change.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Plan ways for you to help the earth.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Research Vietnam’s recycling habits.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Create a way to turn rubbish into something useful in Vietnam.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Present it to your class.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Open Sans"/>
                <a:ea typeface="Open Sans"/>
                <a:cs typeface="Open Sans"/>
                <a:sym typeface="Open Sans"/>
              </a:rPr>
              <a:t>Tools: </a:t>
            </a:r>
            <a:r>
              <a:rPr lang="en-GB" sz="17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"/>
              </a:rPr>
              <a:t>3DTin </a:t>
            </a:r>
            <a:r>
              <a:rPr lang="en-GB" sz="1700">
                <a:latin typeface="Open Sans"/>
                <a:ea typeface="Open Sans"/>
                <a:cs typeface="Open Sans"/>
                <a:sym typeface="Open Sans"/>
              </a:rPr>
              <a:t>/ </a:t>
            </a:r>
            <a:r>
              <a:rPr lang="en-GB" sz="17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Canva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2" name="Google Shape;222;p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6175" y="4711706"/>
            <a:ext cx="369824" cy="37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0"/>
          <p:cNvPicPr preferRelativeResize="0"/>
          <p:nvPr/>
        </p:nvPicPr>
        <p:blipFill rotWithShape="1">
          <a:blip r:embed="rId4"/>
          <a:srcRect l="1508" r="52647"/>
          <a:stretch>
            <a:fillRect/>
          </a:stretch>
        </p:blipFill>
        <p:spPr>
          <a:xfrm>
            <a:off x="4677300" y="0"/>
            <a:ext cx="44667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16175" y="281344"/>
            <a:ext cx="664050" cy="6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/>
        </p:nvSpPr>
        <p:spPr>
          <a:xfrm>
            <a:off x="104975" y="1491625"/>
            <a:ext cx="86307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Look at these links if you need ideas: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http://www.viralnova.com/cool-trash-ideas/</a:t>
            </a:r>
            <a:endParaRPr lang="en-GB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http://www.mnn.com/lifestyle/recycling/blogs/10-beautifully-useful-things-made-from-useless-trash</a:t>
            </a:r>
            <a:endParaRPr lang="en-GB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http://tuoitrenews.vn/features/27206/ho-chi-minh-city-grows-unsightly-because-of-garbagetopped-bridges</a:t>
            </a:r>
            <a:endParaRPr lang="en-GB"/>
          </a:p>
        </p:txBody>
      </p:sp>
      <p:sp>
        <p:nvSpPr>
          <p:cNvPr id="230" name="Google Shape;230;p41"/>
          <p:cNvSpPr txBox="1"/>
          <p:nvPr>
            <p:ph type="title"/>
          </p:nvPr>
        </p:nvSpPr>
        <p:spPr>
          <a:xfrm>
            <a:off x="311700" y="1301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Continue working on your project. </a:t>
            </a:r>
            <a:endParaRPr lang="en-GB"/>
          </a:p>
        </p:txBody>
      </p:sp>
      <p:sp>
        <p:nvSpPr>
          <p:cNvPr id="231" name="Google Shape;231;p41"/>
          <p:cNvSpPr txBox="1"/>
          <p:nvPr>
            <p:ph type="title"/>
          </p:nvPr>
        </p:nvSpPr>
        <p:spPr>
          <a:xfrm>
            <a:off x="311700" y="8375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</a:rPr>
              <a:t>You will all do great. </a:t>
            </a:r>
            <a:r>
              <a:rPr lang="en-GB">
                <a:solidFill>
                  <a:schemeClr val="accent2"/>
                </a:solidFill>
              </a:rPr>
              <a:t>I believe in you!!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32" name="Google Shape;232;p41" descr="original.gif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639450" y="3762275"/>
            <a:ext cx="1242400" cy="12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28675" y="76200"/>
            <a:ext cx="7486651" cy="49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 txBox="1"/>
          <p:nvPr/>
        </p:nvSpPr>
        <p:spPr>
          <a:xfrm>
            <a:off x="1212975" y="863075"/>
            <a:ext cx="6496500" cy="27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Alfa Slab One" panose="00000500000000000000"/>
              <a:ea typeface="Alfa Slab One" panose="00000500000000000000"/>
              <a:cs typeface="Alfa Slab One" panose="00000500000000000000"/>
              <a:sym typeface="Alfa Slab One" panose="0000050000000000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lt1"/>
                </a:solidFill>
                <a:latin typeface="Alfa Slab One" panose="00000500000000000000"/>
                <a:ea typeface="Alfa Slab One" panose="00000500000000000000"/>
                <a:cs typeface="Alfa Slab One" panose="00000500000000000000"/>
                <a:sym typeface="Alfa Slab One" panose="00000500000000000000"/>
              </a:rPr>
              <a:t>TRUMP!!</a:t>
            </a:r>
            <a:endParaRPr sz="9600">
              <a:solidFill>
                <a:schemeClr val="lt1"/>
              </a:solidFill>
              <a:latin typeface="Alfa Slab One" panose="00000500000000000000"/>
              <a:ea typeface="Alfa Slab One" panose="00000500000000000000"/>
              <a:cs typeface="Alfa Slab One" panose="00000500000000000000"/>
              <a:sym typeface="Alfa Slab One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59374" y="1271300"/>
            <a:ext cx="6025248" cy="334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3"/>
          <p:cNvSpPr txBox="1"/>
          <p:nvPr>
            <p:ph type="title"/>
          </p:nvPr>
        </p:nvSpPr>
        <p:spPr>
          <a:xfrm>
            <a:off x="311700" y="3050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he doing this week?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311700" y="2234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she doing this week?</a:t>
            </a:r>
            <a:endParaRPr lang="en-GB"/>
          </a:p>
        </p:txBody>
      </p:sp>
      <p:pic>
        <p:nvPicPr>
          <p:cNvPr id="117" name="Google Shape;117;p2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645300" y="989100"/>
            <a:ext cx="6090465" cy="40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311700" y="3633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he doing this week?</a:t>
            </a:r>
            <a:endParaRPr lang="en-GB"/>
          </a:p>
        </p:txBody>
      </p:sp>
      <p:pic>
        <p:nvPicPr>
          <p:cNvPr id="123" name="Google Shape;123;p2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22175" y="1152425"/>
            <a:ext cx="6157935" cy="40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 rotWithShape="1">
          <a:blip r:embed="rId1"/>
          <a:srcRect t="8223"/>
          <a:stretch>
            <a:fillRect/>
          </a:stretch>
        </p:blipFill>
        <p:spPr>
          <a:xfrm>
            <a:off x="5202600" y="152400"/>
            <a:ext cx="309199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>
            <p:ph type="title"/>
          </p:nvPr>
        </p:nvSpPr>
        <p:spPr>
          <a:xfrm>
            <a:off x="311700" y="3633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Pick one famous person.</a:t>
            </a:r>
            <a:endParaRPr lang="en-GB"/>
          </a:p>
        </p:txBody>
      </p:sp>
      <p:sp>
        <p:nvSpPr>
          <p:cNvPr id="130" name="Google Shape;130;p26"/>
          <p:cNvSpPr txBox="1"/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he/she doing this week?</a:t>
            </a:r>
            <a:br>
              <a:rPr lang="en-GB"/>
            </a:br>
            <a:br>
              <a:rPr lang="en-GB"/>
            </a:br>
            <a:r>
              <a:rPr lang="en-GB"/>
              <a:t>Add four things to his/her weekly planner.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 idx="4294967295"/>
          </p:nvPr>
        </p:nvSpPr>
        <p:spPr>
          <a:xfrm>
            <a:off x="311700" y="1417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a big, important, famous person </a:t>
            </a:r>
            <a:endParaRPr lang="en-GB"/>
          </a:p>
        </p:txBody>
      </p:sp>
      <p:sp>
        <p:nvSpPr>
          <p:cNvPr id="136" name="Google Shape;136;p27"/>
          <p:cNvSpPr txBox="1"/>
          <p:nvPr>
            <p:ph type="body" idx="4294967295"/>
          </p:nvPr>
        </p:nvSpPr>
        <p:spPr>
          <a:xfrm>
            <a:off x="311700" y="84917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Walk around the room and talk to other big, important famous people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Make plans for next week and add them to your planner.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Include times and who you will be with.</a:t>
            </a:r>
            <a:endParaRPr lang="en-GB"/>
          </a:p>
        </p:txBody>
      </p:sp>
      <p:pic>
        <p:nvPicPr>
          <p:cNvPr id="137" name="Google Shape;137;p27" descr="giphy.gif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566425" y="3169700"/>
            <a:ext cx="2346250" cy="17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/>
          <p:nvPr/>
        </p:nvSpPr>
        <p:spPr>
          <a:xfrm>
            <a:off x="311700" y="2379300"/>
            <a:ext cx="2542500" cy="559800"/>
          </a:xfrm>
          <a:prstGeom prst="wedgeRectCallout">
            <a:avLst>
              <a:gd name="adj1" fmla="val -47769"/>
              <a:gd name="adj2" fmla="val 90018"/>
            </a:avLst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Oh, hi there Justin Bieber.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7"/>
          <p:cNvSpPr/>
          <p:nvPr/>
        </p:nvSpPr>
        <p:spPr>
          <a:xfrm flipH="1">
            <a:off x="2167051" y="3020775"/>
            <a:ext cx="2542500" cy="559800"/>
          </a:xfrm>
          <a:prstGeom prst="wedgeRectCallout">
            <a:avLst>
              <a:gd name="adj1" fmla="val -47769"/>
              <a:gd name="adj2" fmla="val 90018"/>
            </a:avLst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Oh, hey Trump. What’s up?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7"/>
          <p:cNvSpPr/>
          <p:nvPr/>
        </p:nvSpPr>
        <p:spPr>
          <a:xfrm>
            <a:off x="160850" y="3662250"/>
            <a:ext cx="3221400" cy="559800"/>
          </a:xfrm>
          <a:prstGeom prst="wedgeRectCallout">
            <a:avLst>
              <a:gd name="adj1" fmla="val -47769"/>
              <a:gd name="adj2" fmla="val 90018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Nothing man. Im going bowling on Thursday. Do you want to come?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7"/>
          <p:cNvSpPr/>
          <p:nvPr/>
        </p:nvSpPr>
        <p:spPr>
          <a:xfrm flipH="1">
            <a:off x="1399725" y="4303725"/>
            <a:ext cx="4152000" cy="559800"/>
          </a:xfrm>
          <a:prstGeom prst="wedgeRectCallout">
            <a:avLst>
              <a:gd name="adj1" fmla="val -47769"/>
              <a:gd name="adj2" fmla="val 90018"/>
            </a:avLst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Oh baby. What time are you going? I’m busy on Thursday morning. I do love bowling though...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 this email.</a:t>
            </a:r>
            <a:endParaRPr lang="en-GB"/>
          </a:p>
        </p:txBody>
      </p:sp>
      <p:sp>
        <p:nvSpPr>
          <p:cNvPr id="147" name="Google Shape;147;p28"/>
          <p:cNvSpPr txBox="1"/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It’s from your biggest fan. A nice young man named Khang.. </a:t>
            </a:r>
            <a:endParaRPr lang="en-GB"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309850" y="2618425"/>
            <a:ext cx="2009950" cy="20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2595</Words>
  <Application>WPS Presentation</Application>
  <PresentationFormat/>
  <Paragraphs>100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SimSun</vt:lpstr>
      <vt:lpstr>Wingdings</vt:lpstr>
      <vt:lpstr>Arial</vt:lpstr>
      <vt:lpstr>PT Sans Narrow</vt:lpstr>
      <vt:lpstr>Open Sans</vt:lpstr>
      <vt:lpstr>Alfa Slab One</vt:lpstr>
      <vt:lpstr>Microsoft YaHei</vt:lpstr>
      <vt:lpstr>Arial Unicode MS</vt:lpstr>
      <vt:lpstr>Comfortaa</vt:lpstr>
      <vt:lpstr>Tropic</vt:lpstr>
      <vt:lpstr>Simple Light</vt:lpstr>
      <vt:lpstr>S3A Unit 5 Lesson 3</vt:lpstr>
      <vt:lpstr>Name that Celebrity</vt:lpstr>
      <vt:lpstr>PowerPoint 演示文稿</vt:lpstr>
      <vt:lpstr>What is he doing this week?</vt:lpstr>
      <vt:lpstr>What is she doing this week?</vt:lpstr>
      <vt:lpstr>What is he doing this week?</vt:lpstr>
      <vt:lpstr>Pick one famous person.</vt:lpstr>
      <vt:lpstr>You are a big, important, famous person </vt:lpstr>
      <vt:lpstr>Read this email.</vt:lpstr>
      <vt:lpstr>PowerPoint 演示文稿</vt:lpstr>
      <vt:lpstr>Now write a reply.</vt:lpstr>
      <vt:lpstr>PowerPoint 演示文稿</vt:lpstr>
      <vt:lpstr>PowerPoint 演示文稿</vt:lpstr>
      <vt:lpstr>PowerPoint 演示文稿</vt:lpstr>
      <vt:lpstr>PowerPoint 演示文稿</vt:lpstr>
      <vt:lpstr>Pronunciation</vt:lpstr>
      <vt:lpstr>What are compound nouns?</vt:lpstr>
      <vt:lpstr>PowerPoint 演示文稿</vt:lpstr>
      <vt:lpstr>PowerPoint 演示文稿</vt:lpstr>
      <vt:lpstr>PowerPoint 演示文稿</vt:lpstr>
      <vt:lpstr>PowerPoint 演示文稿</vt:lpstr>
      <vt:lpstr>You will all do great. I believe in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be doing</dc:title>
  <dc:creator/>
  <cp:lastModifiedBy>rossa</cp:lastModifiedBy>
  <cp:revision>1</cp:revision>
  <dcterms:created xsi:type="dcterms:W3CDTF">2023-10-04T15:29:00Z</dcterms:created>
  <dcterms:modified xsi:type="dcterms:W3CDTF">2023-10-04T15:29:00Z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24CC2651018F4FB3AE7D57ED5696CA29_13</vt:lpwstr>
  </property>
  <property fmtid="{D5CDD505-2E9C-101B-9397-08002B2CF9AE}" pid="3" name="KSOProductBuildVer">
    <vt:lpwstr>1033-12.2.0.13215</vt:lpwstr>
  </property>
</Properties>
</file>