
<file path=[Content_Types].xml><?xml version="1.0" encoding="utf-8"?>
<Types xmlns="http://schemas.openxmlformats.org/package/2006/content-types">
  <Default Extension="gif" ContentType="image/gif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5143500"/>
  <p:notesSz cx="6858000" cy="9144000"/>
  <p:embeddedFontLst>
    <p:embeddedFont>
      <p:font typeface="PT Sans Narrow" panose="020B0506020203020204"/>
      <p:regular r:id="rId31"/>
    </p:embeddedFont>
    <p:embeddedFont>
      <p:font typeface="Open Sans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255caf14_0_17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e255caf14_0_17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e25887b0c_0_1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e25887b0c_0_1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e255caf14_0_5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e255caf14_0_5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e255caf14_0_6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e255caf14_0_6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e255caf14_0_14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e255caf14_0_14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e255caf14_0_1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e255caf14_0_1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e25887b0c_0_4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e25887b0c_0_4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e255caf14_0_18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e255caf14_0_18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e397c80da_0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e397c80da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e255caf14_0_19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e255caf14_0_19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255caf14_0_13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e255caf14_0_13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e25887b0c_0_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1e25887b0c_0_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e25887b0c_0_7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e25887b0c_0_7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e25887b0c_0_5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e25887b0c_0_5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e255caf14_0_327:notes"/>
          <p:cNvSpPr/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e255caf14_0_32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e255caf14_0_33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e255caf14_0_33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e255caf14_0_7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e255caf14_0_7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255caf14_0_7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255caf14_0_7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e255caf14_0_17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e255caf14_0_17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e255caf14_0_16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e255caf14_0_16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e25887b0c_0_1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e25887b0c_0_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e25887b0c_0_6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e25887b0c_0_6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e255caf14_0_1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e255caf14_0_1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11"/>
          <p:cNvSpPr txBox="1"/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 panose="020B0506020203020204"/>
              <a:buNone/>
              <a:defRPr sz="2400"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 panose="020B0506020203020204"/>
              <a:buNone/>
              <a:defRPr sz="3600" b="1">
                <a:solidFill>
                  <a:schemeClr val="accent1"/>
                </a:solidFill>
                <a:latin typeface="PT Sans Narrow" panose="020B0506020203020204"/>
                <a:ea typeface="PT Sans Narrow" panose="020B0506020203020204"/>
                <a:cs typeface="PT Sans Narrow" panose="020B0506020203020204"/>
                <a:sym typeface="PT Sans Narrow" panose="020B0506020203020204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14.jpeg"/><Relationship Id="rId2" Type="http://schemas.openxmlformats.org/officeDocument/2006/relationships/hyperlink" Target="http://www.youtube.com/watch?v=VuH-ThmNUjM" TargetMode="Externa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hyperlink" Target="https://www.canva.com/" TargetMode="External"/><Relationship Id="rId1" Type="http://schemas.openxmlformats.org/officeDocument/2006/relationships/hyperlink" Target="http://www.3dtin.com/" TargetMode="Externa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24.png"/><Relationship Id="rId1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altLang="en-GB"/>
              <a:t>What Earth be like in the future</a:t>
            </a:r>
            <a:endParaRPr lang="it-IT" altLang="en-GB"/>
          </a:p>
        </p:txBody>
      </p:sp>
      <p:sp>
        <p:nvSpPr>
          <p:cNvPr id="67" name="Google Shape;67;p13"/>
          <p:cNvSpPr txBox="1"/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Grammar</a:t>
            </a:r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Pessimist</a:t>
            </a:r>
            <a:r>
              <a:rPr lang="en-GB"/>
              <a:t> </a:t>
            </a:r>
            <a:endParaRPr lang="en-GB"/>
          </a:p>
        </p:txBody>
      </p:sp>
      <p:sp>
        <p:nvSpPr>
          <p:cNvPr id="127" name="Google Shape;127;p22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Noun. A person who thinks bad things will happen</a:t>
            </a:r>
            <a:endParaRPr lang="en-GB"/>
          </a:p>
        </p:txBody>
      </p:sp>
      <p:pic>
        <p:nvPicPr>
          <p:cNvPr id="128" name="Google Shape;128;p22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706975" y="1854450"/>
            <a:ext cx="4762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 Warming</a:t>
            </a:r>
            <a:endParaRPr lang="en-GB"/>
          </a:p>
        </p:txBody>
      </p:sp>
      <p:sp>
        <p:nvSpPr>
          <p:cNvPr id="134" name="Google Shape;134;p23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Noun. The fact that earth’s atmosphere is getting hotter because of increases in certain gases.</a:t>
            </a:r>
            <a:endParaRPr lang="en-GB"/>
          </a:p>
        </p:txBody>
      </p:sp>
      <p:pic>
        <p:nvPicPr>
          <p:cNvPr id="135" name="Google Shape;135;p23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726675" y="1976925"/>
            <a:ext cx="2909974" cy="290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572175" y="0"/>
            <a:ext cx="399963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/>
          <p:nvPr/>
        </p:nvPicPr>
        <p:blipFill rotWithShape="1">
          <a:blip r:embed="rId1"/>
          <a:srcRect t="7224" b="24872"/>
          <a:stretch>
            <a:fillRect/>
          </a:stretch>
        </p:blipFill>
        <p:spPr>
          <a:xfrm>
            <a:off x="460500" y="487712"/>
            <a:ext cx="8222999" cy="416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/>
          <p:nvPr>
            <p:ph type="title"/>
          </p:nvPr>
        </p:nvSpPr>
        <p:spPr>
          <a:xfrm>
            <a:off x="152400" y="176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What are you some other effects of global warming?</a:t>
            </a:r>
            <a:endParaRPr sz="3000"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161300" y="883775"/>
            <a:ext cx="477202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 descr="From squirrels hiding in the mountains to the return of deadly diseases, here are 10 surprising effects of global warming.&#13;&#10;&#13;&#10;&#13;&#10;Where else to find All Time 10s...&#13;&#10;&#13;&#10;Facebook: &#13;&#10;http://ow.ly/3FNFR&#13;&#10;&#13;&#10;Twitter: &#13;&#10;http://ow.ly/3FNMk&#13;&#10;&#13;&#10;Check out a selection of video's highlighting some Alltime10's favourite and interesting people.. @ http://www.youtube.com/view_play_list?p=365DD325201BCB58" title="10 Surprising Effects Of Global Warming">
            <a:hlinkClick r:id="rId2"/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76025" y="1552800"/>
            <a:ext cx="4459576" cy="334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23813" y="95625"/>
            <a:ext cx="7896375" cy="495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/>
          <p:nvPr/>
        </p:nvSpPr>
        <p:spPr>
          <a:xfrm>
            <a:off x="2134375" y="244950"/>
            <a:ext cx="9096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" name="Google Shape;159;p27"/>
          <p:cNvSpPr/>
          <p:nvPr/>
        </p:nvSpPr>
        <p:spPr>
          <a:xfrm>
            <a:off x="1224775" y="443250"/>
            <a:ext cx="5715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p27"/>
          <p:cNvSpPr/>
          <p:nvPr/>
        </p:nvSpPr>
        <p:spPr>
          <a:xfrm>
            <a:off x="5914825" y="443250"/>
            <a:ext cx="15963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27"/>
          <p:cNvSpPr/>
          <p:nvPr/>
        </p:nvSpPr>
        <p:spPr>
          <a:xfrm>
            <a:off x="1600200" y="2591600"/>
            <a:ext cx="11175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" name="Google Shape;162;p27"/>
          <p:cNvSpPr/>
          <p:nvPr/>
        </p:nvSpPr>
        <p:spPr>
          <a:xfrm>
            <a:off x="2359075" y="1974225"/>
            <a:ext cx="11175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3" name="Google Shape;163;p27"/>
          <p:cNvSpPr/>
          <p:nvPr/>
        </p:nvSpPr>
        <p:spPr>
          <a:xfrm>
            <a:off x="6313725" y="3864450"/>
            <a:ext cx="16641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4" name="Google Shape;164;p27"/>
          <p:cNvSpPr/>
          <p:nvPr/>
        </p:nvSpPr>
        <p:spPr>
          <a:xfrm>
            <a:off x="4984875" y="2591600"/>
            <a:ext cx="823500" cy="19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23813" y="95625"/>
            <a:ext cx="7896375" cy="495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295038"/>
            <a:ext cx="9144000" cy="455341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9"/>
          <p:cNvSpPr/>
          <p:nvPr/>
        </p:nvSpPr>
        <p:spPr>
          <a:xfrm>
            <a:off x="664800" y="1726175"/>
            <a:ext cx="2006100" cy="594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" name="Google Shape;176;p29"/>
          <p:cNvSpPr/>
          <p:nvPr/>
        </p:nvSpPr>
        <p:spPr>
          <a:xfrm>
            <a:off x="3056550" y="1726175"/>
            <a:ext cx="3125100" cy="1049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29"/>
          <p:cNvSpPr/>
          <p:nvPr/>
        </p:nvSpPr>
        <p:spPr>
          <a:xfrm>
            <a:off x="664800" y="2846625"/>
            <a:ext cx="2250900" cy="594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29"/>
          <p:cNvSpPr/>
          <p:nvPr/>
        </p:nvSpPr>
        <p:spPr>
          <a:xfrm>
            <a:off x="3114850" y="2846625"/>
            <a:ext cx="3066900" cy="594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9" name="Google Shape;179;p29"/>
          <p:cNvSpPr/>
          <p:nvPr/>
        </p:nvSpPr>
        <p:spPr>
          <a:xfrm>
            <a:off x="664800" y="3441525"/>
            <a:ext cx="2250900" cy="594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0" name="Google Shape;180;p29"/>
          <p:cNvSpPr/>
          <p:nvPr/>
        </p:nvSpPr>
        <p:spPr>
          <a:xfrm>
            <a:off x="3114850" y="3441525"/>
            <a:ext cx="2250900" cy="594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1" name="Google Shape;181;p29"/>
          <p:cNvSpPr/>
          <p:nvPr/>
        </p:nvSpPr>
        <p:spPr>
          <a:xfrm>
            <a:off x="6346350" y="2274300"/>
            <a:ext cx="1363200" cy="594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1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26963" y="82425"/>
            <a:ext cx="8490075" cy="47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1"/>
          <p:cNvSpPr/>
          <p:nvPr/>
        </p:nvSpPr>
        <p:spPr>
          <a:xfrm rot="-1490118">
            <a:off x="73813" y="341552"/>
            <a:ext cx="3775399" cy="2760440"/>
          </a:xfrm>
          <a:prstGeom prst="irregularSeal1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BREAK TIME</a:t>
            </a:r>
            <a:endParaRPr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/>
          <p:nvPr>
            <p:ph type="title"/>
          </p:nvPr>
        </p:nvSpPr>
        <p:spPr>
          <a:xfrm>
            <a:off x="286350" y="484175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Stop the bus</a:t>
            </a:r>
            <a:endParaRPr lang="en-GB"/>
          </a:p>
        </p:txBody>
      </p:sp>
      <p:pic>
        <p:nvPicPr>
          <p:cNvPr id="73" name="Google Shape;73;p14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2209800" y="1477825"/>
            <a:ext cx="4724400" cy="32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35763" y="303613"/>
            <a:ext cx="8872476" cy="439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202100" y="114412"/>
            <a:ext cx="7382074" cy="49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>
            <p:ph type="title"/>
          </p:nvPr>
        </p:nvSpPr>
        <p:spPr>
          <a:xfrm>
            <a:off x="311700" y="1884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Making predictions about the future.</a:t>
            </a:r>
            <a:endParaRPr lang="en-GB"/>
          </a:p>
        </p:txBody>
      </p:sp>
      <p:sp>
        <p:nvSpPr>
          <p:cNvPr id="208" name="Google Shape;208;p34"/>
          <p:cNvSpPr txBox="1"/>
          <p:nvPr>
            <p:ph type="title"/>
          </p:nvPr>
        </p:nvSpPr>
        <p:spPr>
          <a:xfrm>
            <a:off x="311700" y="1600475"/>
            <a:ext cx="1752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Probably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09" name="Google Shape;209;p34"/>
          <p:cNvSpPr txBox="1"/>
          <p:nvPr>
            <p:ph type="title"/>
          </p:nvPr>
        </p:nvSpPr>
        <p:spPr>
          <a:xfrm>
            <a:off x="6295725" y="1414625"/>
            <a:ext cx="18219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Definitely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10" name="Google Shape;210;p34"/>
          <p:cNvSpPr txBox="1"/>
          <p:nvPr>
            <p:ph type="title"/>
          </p:nvPr>
        </p:nvSpPr>
        <p:spPr>
          <a:xfrm>
            <a:off x="2774200" y="2307875"/>
            <a:ext cx="2742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Probably not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211" name="Google Shape;211;p34"/>
          <p:cNvSpPr txBox="1"/>
          <p:nvPr>
            <p:ph type="title"/>
          </p:nvPr>
        </p:nvSpPr>
        <p:spPr>
          <a:xfrm>
            <a:off x="3626400" y="3667200"/>
            <a:ext cx="2742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Definitely not</a:t>
            </a:r>
            <a:endParaRPr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/>
          <p:nvPr/>
        </p:nvSpPr>
        <p:spPr>
          <a:xfrm>
            <a:off x="0" y="301294"/>
            <a:ext cx="4677300" cy="62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7" name="Google Shape;217;p35"/>
          <p:cNvSpPr txBox="1"/>
          <p:nvPr/>
        </p:nvSpPr>
        <p:spPr>
          <a:xfrm>
            <a:off x="974100" y="349669"/>
            <a:ext cx="37032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SCIENCE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Reuse &amp; Recycle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8" name="Google Shape;218;p35"/>
          <p:cNvSpPr txBox="1"/>
          <p:nvPr/>
        </p:nvSpPr>
        <p:spPr>
          <a:xfrm>
            <a:off x="-25" y="965344"/>
            <a:ext cx="4602600" cy="41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latin typeface="Open Sans"/>
                <a:ea typeface="Open Sans"/>
                <a:cs typeface="Open Sans"/>
                <a:sym typeface="Open Sans"/>
              </a:rPr>
              <a:t>Driving Question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How can we make rubbish useful?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latin typeface="Open Sans"/>
                <a:ea typeface="Open Sans"/>
                <a:cs typeface="Open Sans"/>
                <a:sym typeface="Open Sans"/>
              </a:rPr>
              <a:t>Project Outline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Discuss what dangers face the earth and what will happen to the earth, if we do not change.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Plan ways for you to help the earth.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Research Vietnam’s recycling habits.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Create a way to turn rubbish into something useful in Vietnam.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Present it to your class.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latin typeface="Open Sans"/>
                <a:ea typeface="Open Sans"/>
                <a:cs typeface="Open Sans"/>
                <a:sym typeface="Open Sans"/>
              </a:rPr>
              <a:t>Tools: </a:t>
            </a:r>
            <a:r>
              <a:rPr lang="en-GB" sz="17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"/>
              </a:rPr>
              <a:t>3DTin </a:t>
            </a:r>
            <a:r>
              <a:rPr lang="en-GB" sz="1700">
                <a:latin typeface="Open Sans"/>
                <a:ea typeface="Open Sans"/>
                <a:cs typeface="Open Sans"/>
                <a:sym typeface="Open Sans"/>
              </a:rPr>
              <a:t>/ </a:t>
            </a:r>
            <a:r>
              <a:rPr lang="en-GB" sz="17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Canva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9" name="Google Shape;219;p35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6175" y="4711706"/>
            <a:ext cx="369824" cy="37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5"/>
          <p:cNvPicPr preferRelativeResize="0"/>
          <p:nvPr/>
        </p:nvPicPr>
        <p:blipFill rotWithShape="1">
          <a:blip r:embed="rId4"/>
          <a:srcRect l="1508" r="52647"/>
          <a:stretch>
            <a:fillRect/>
          </a:stretch>
        </p:blipFill>
        <p:spPr>
          <a:xfrm>
            <a:off x="4677300" y="0"/>
            <a:ext cx="44667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5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16175" y="281344"/>
            <a:ext cx="664050" cy="6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>
            <a:off x="311700" y="1301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Your presentation is next week </a:t>
            </a:r>
            <a:endParaRPr lang="en-GB"/>
          </a:p>
        </p:txBody>
      </p:sp>
      <p:sp>
        <p:nvSpPr>
          <p:cNvPr id="227" name="Google Shape;227;p36"/>
          <p:cNvSpPr txBox="1"/>
          <p:nvPr>
            <p:ph type="title"/>
          </p:nvPr>
        </p:nvSpPr>
        <p:spPr>
          <a:xfrm>
            <a:off x="311700" y="8375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By the end of today’s lesson...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28" name="Google Shape;228;p36" descr="original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639450" y="3762275"/>
            <a:ext cx="1242400" cy="12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564850" y="130100"/>
            <a:ext cx="707400" cy="70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6"/>
          <p:cNvSpPr txBox="1"/>
          <p:nvPr/>
        </p:nvSpPr>
        <p:spPr>
          <a:xfrm>
            <a:off x="392625" y="1632500"/>
            <a:ext cx="8439600" cy="17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Finish your Slides.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Plan what each person in your group is going to say.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Open Sans"/>
                <a:ea typeface="Open Sans"/>
                <a:cs typeface="Open Sans"/>
                <a:sym typeface="Open Sans"/>
              </a:rPr>
              <a:t>Practice speaking.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Dictionary Race</a:t>
            </a:r>
            <a:endParaRPr lang="en-GB"/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1"/>
          <a:srcRect l="9478" r="3322"/>
          <a:stretch>
            <a:fillRect/>
          </a:stretch>
        </p:blipFill>
        <p:spPr>
          <a:xfrm>
            <a:off x="2376413" y="1712875"/>
            <a:ext cx="4391174" cy="3081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331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Dictionary Race</a:t>
            </a:r>
            <a:endParaRPr lang="en-GB"/>
          </a:p>
        </p:txBody>
      </p:sp>
      <p:sp>
        <p:nvSpPr>
          <p:cNvPr id="85" name="Google Shape;85;p16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Work with a partner.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Look up each word.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Write the definition on the floor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The </a:t>
            </a:r>
            <a:r>
              <a:rPr lang="en-GB">
                <a:solidFill>
                  <a:schemeClr val="accent1"/>
                </a:solidFill>
              </a:rPr>
              <a:t>fastest</a:t>
            </a:r>
            <a:r>
              <a:rPr lang="en-GB"/>
              <a:t> two teams will get one point.</a:t>
            </a:r>
            <a:endParaRPr lang="en-GB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OMG SO EXCITING!! :O 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</a:p>
        </p:txBody>
      </p:sp>
      <p:pic>
        <p:nvPicPr>
          <p:cNvPr id="86" name="Google Shape;86;p16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032625" y="1944525"/>
            <a:ext cx="3799675" cy="289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Optimist</a:t>
            </a:r>
            <a:endParaRPr lang="en-GB"/>
          </a:p>
        </p:txBody>
      </p:sp>
      <p:sp>
        <p:nvSpPr>
          <p:cNvPr id="92" name="Google Shape;92;p17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Noun. A person who thinks that good things will happen</a:t>
            </a:r>
            <a:endParaRPr lang="en-GB"/>
          </a:p>
        </p:txBody>
      </p:sp>
      <p:pic>
        <p:nvPicPr>
          <p:cNvPr id="93" name="Google Shape;93;p17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753625" y="2416375"/>
            <a:ext cx="4762500" cy="215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Expand</a:t>
            </a:r>
            <a:endParaRPr lang="en-GB"/>
          </a:p>
        </p:txBody>
      </p:sp>
      <p:sp>
        <p:nvSpPr>
          <p:cNvPr id="99" name="Google Shape;99;p18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Verb. To become bigger or make something bigger.</a:t>
            </a:r>
            <a:endParaRPr lang="en-GB"/>
          </a:p>
        </p:txBody>
      </p:sp>
      <p:pic>
        <p:nvPicPr>
          <p:cNvPr id="100" name="Google Shape;100;p18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397050" y="2163475"/>
            <a:ext cx="4373725" cy="240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Desert</a:t>
            </a:r>
            <a:endParaRPr lang="en-GB"/>
          </a:p>
        </p:txBody>
      </p:sp>
      <p:sp>
        <p:nvSpPr>
          <p:cNvPr id="106" name="Google Shape;106;p19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Noun. A large dry area of land with very few plants</a:t>
            </a:r>
            <a:endParaRPr lang="en-GB"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3533975" y="2032699"/>
            <a:ext cx="4910228" cy="274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Predict</a:t>
            </a:r>
            <a:endParaRPr lang="en-GB"/>
          </a:p>
        </p:txBody>
      </p:sp>
      <p:sp>
        <p:nvSpPr>
          <p:cNvPr id="113" name="Google Shape;113;p20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Verb</a:t>
            </a:r>
            <a:r>
              <a:rPr lang="en-GB"/>
              <a:t>. To say what you think will happen.</a:t>
            </a:r>
            <a:endParaRPr lang="en-GB"/>
          </a:p>
        </p:txBody>
      </p:sp>
      <p:pic>
        <p:nvPicPr>
          <p:cNvPr id="114" name="Google Shape;114;p20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564225" y="1746775"/>
            <a:ext cx="3950856" cy="292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Shrink</a:t>
            </a:r>
            <a:endParaRPr lang="en-GB"/>
          </a:p>
        </p:txBody>
      </p:sp>
      <p:sp>
        <p:nvSpPr>
          <p:cNvPr id="120" name="Google Shape;120;p21"/>
          <p:cNvSpPr txBox="1"/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Verb. To become smaller or make something smaller</a:t>
            </a:r>
            <a:endParaRPr lang="en-GB"/>
          </a:p>
        </p:txBody>
      </p:sp>
      <p:pic>
        <p:nvPicPr>
          <p:cNvPr id="121" name="Google Shape;121;p21" descr="giphy.gif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5685875" y="1983675"/>
            <a:ext cx="2585350" cy="258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1304</Words>
  <Application>WPS Presentation</Application>
  <PresentationFormat/>
  <Paragraphs>91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SimSun</vt:lpstr>
      <vt:lpstr>Wingdings</vt:lpstr>
      <vt:lpstr>Arial</vt:lpstr>
      <vt:lpstr>PT Sans Narrow</vt:lpstr>
      <vt:lpstr>Open Sans</vt:lpstr>
      <vt:lpstr>Microsoft YaHei</vt:lpstr>
      <vt:lpstr>Arial Unicode MS</vt:lpstr>
      <vt:lpstr>Comfortaa</vt:lpstr>
      <vt:lpstr>Tropic</vt:lpstr>
      <vt:lpstr>S3A Unit 6 Lesson 1</vt:lpstr>
      <vt:lpstr>Stop the bus</vt:lpstr>
      <vt:lpstr>Dictionary Race</vt:lpstr>
      <vt:lpstr>Dictionary Race</vt:lpstr>
      <vt:lpstr>Optimist</vt:lpstr>
      <vt:lpstr>Expand</vt:lpstr>
      <vt:lpstr>Desert</vt:lpstr>
      <vt:lpstr>Predict</vt:lpstr>
      <vt:lpstr>Shrink</vt:lpstr>
      <vt:lpstr>Pessimist </vt:lpstr>
      <vt:lpstr>Global Warming</vt:lpstr>
      <vt:lpstr>PowerPoint 演示文稿</vt:lpstr>
      <vt:lpstr>PowerPoint 演示文稿</vt:lpstr>
      <vt:lpstr>What are you some other effects of global warming?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Definitely not</vt:lpstr>
      <vt:lpstr>PowerPoint 演示文稿</vt:lpstr>
      <vt:lpstr>By the end of today’s lesson...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Earth be like in the future</dc:title>
  <dc:creator/>
  <cp:lastModifiedBy>rossa</cp:lastModifiedBy>
  <cp:revision>1</cp:revision>
  <dcterms:created xsi:type="dcterms:W3CDTF">2023-10-04T15:30:42Z</dcterms:created>
  <dcterms:modified xsi:type="dcterms:W3CDTF">2023-10-04T15:30:42Z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63FE98C10BD14481A3C6AB54FF9DA496_13</vt:lpwstr>
  </property>
  <property fmtid="{D5CDD505-2E9C-101B-9397-08002B2CF9AE}" pid="3" name="KSOProductBuildVer">
    <vt:lpwstr>1033-12.2.0.13215</vt:lpwstr>
  </property>
</Properties>
</file>