
<file path=[Content_Types].xml><?xml version="1.0" encoding="utf-8"?>
<Types xmlns="http://schemas.openxmlformats.org/package/2006/content-types">
  <Default Extension="png" ContentType="image/png"/>
  <Default Extension="jpeg" ContentType="image/jpeg"/>
  <Default Extension="JPG" ContentType="image/.jp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3"/>
    <p:sldMasterId id="2147483673" r:id="rId4"/>
    <p:sldMasterId id="2147483680" r:id="rId5"/>
    <p:sldMasterId id="2147483693" r:id="rId6"/>
    <p:sldMasterId id="2147483705" r:id="rId7"/>
  </p:sldMasterIdLst>
  <p:notesMasterIdLst>
    <p:notesMasterId r:id="rId9"/>
  </p:notesMasterIdLst>
  <p:sldIdLst>
    <p:sldId id="256" r:id="rId8"/>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Lst>
  <p:sldSz cx="9144000" cy="5143500"/>
  <p:notesSz cx="6858000" cy="9144000"/>
  <p:embeddedFontLst>
    <p:embeddedFont>
      <p:font typeface="Amatic SC" panose="00000500000000000000"/>
      <p:regular r:id="rId64"/>
    </p:embeddedFont>
    <p:embeddedFont>
      <p:font typeface="Source Code Pro" panose="020B0309030403020204"/>
      <p:regular r:id="rId65"/>
    </p:embeddedFont>
    <p:embeddedFont>
      <p:font typeface="Rambla" panose="02000503000000020004"/>
      <p:regular r:id="rId66"/>
      <p:bold r:id="rId67"/>
      <p:italic r:id="rId68"/>
      <p:boldItalic r:id="rId69"/>
    </p:embeddedFont>
    <p:embeddedFont>
      <p:font typeface="Calibri" panose="020F0502020204030204"/>
      <p:regular r:id="rId70"/>
    </p:embeddedFont>
    <p:embeddedFont>
      <p:font typeface="Comic Sans MS" panose="030F0702030302020204"/>
      <p:regular r:id="rId71"/>
    </p:embeddedFont>
    <p:embeddedFont>
      <p:font typeface="Economica" panose="02000506040000020004"/>
      <p:regular r:id="rId72"/>
      <p:bold r:id="rId73"/>
      <p:italic r:id="rId74"/>
      <p:boldItalic r:id="rId75"/>
    </p:embeddedFont>
    <p:embeddedFont>
      <p:font typeface="Open Sans"/>
      <p:regular r:id="rId76"/>
      <p:bold r:id="rId77"/>
      <p:italic r:id="rId78"/>
      <p:boldItalic r:id="rId79"/>
    </p:embeddedFont>
    <p:embeddedFont>
      <p:font typeface="Georgia" panose="02040502050405020303"/>
      <p:regular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0" Type="http://schemas.openxmlformats.org/officeDocument/2006/relationships/font" Target="fonts/font17.fntdata"/><Relationship Id="rId8" Type="http://schemas.openxmlformats.org/officeDocument/2006/relationships/slide" Target="slides/slide1.xml"/><Relationship Id="rId79" Type="http://schemas.openxmlformats.org/officeDocument/2006/relationships/font" Target="fonts/font16.fntdata"/><Relationship Id="rId78" Type="http://schemas.openxmlformats.org/officeDocument/2006/relationships/font" Target="fonts/font15.fntdata"/><Relationship Id="rId77" Type="http://schemas.openxmlformats.org/officeDocument/2006/relationships/font" Target="fonts/font14.fntdata"/><Relationship Id="rId76" Type="http://schemas.openxmlformats.org/officeDocument/2006/relationships/font" Target="fonts/font13.fntdata"/><Relationship Id="rId75" Type="http://schemas.openxmlformats.org/officeDocument/2006/relationships/font" Target="fonts/font12.fntdata"/><Relationship Id="rId74" Type="http://schemas.openxmlformats.org/officeDocument/2006/relationships/font" Target="fonts/font11.fntdata"/><Relationship Id="rId73" Type="http://schemas.openxmlformats.org/officeDocument/2006/relationships/font" Target="fonts/font10.fntdata"/><Relationship Id="rId72" Type="http://schemas.openxmlformats.org/officeDocument/2006/relationships/font" Target="fonts/font9.fntdata"/><Relationship Id="rId71" Type="http://schemas.openxmlformats.org/officeDocument/2006/relationships/font" Target="fonts/font8.fntdata"/><Relationship Id="rId70" Type="http://schemas.openxmlformats.org/officeDocument/2006/relationships/font" Target="fonts/font7.fntdata"/><Relationship Id="rId7" Type="http://schemas.openxmlformats.org/officeDocument/2006/relationships/slideMaster" Target="slideMasters/slideMaster6.xml"/><Relationship Id="rId69" Type="http://schemas.openxmlformats.org/officeDocument/2006/relationships/font" Target="fonts/font6.fntdata"/><Relationship Id="rId68" Type="http://schemas.openxmlformats.org/officeDocument/2006/relationships/font" Target="fonts/font5.fntdata"/><Relationship Id="rId67" Type="http://schemas.openxmlformats.org/officeDocument/2006/relationships/font" Target="fonts/font4.fntdata"/><Relationship Id="rId66" Type="http://schemas.openxmlformats.org/officeDocument/2006/relationships/font" Target="fonts/font3.fntdata"/><Relationship Id="rId65" Type="http://schemas.openxmlformats.org/officeDocument/2006/relationships/font" Target="fonts/font2.fntdata"/><Relationship Id="rId64" Type="http://schemas.openxmlformats.org/officeDocument/2006/relationships/font" Target="fonts/font1.fntdata"/><Relationship Id="rId63" Type="http://schemas.openxmlformats.org/officeDocument/2006/relationships/tableStyles" Target="tableStyles.xml"/><Relationship Id="rId62" Type="http://schemas.openxmlformats.org/officeDocument/2006/relationships/viewProps" Target="viewProps.xml"/><Relationship Id="rId61" Type="http://schemas.openxmlformats.org/officeDocument/2006/relationships/presProps" Target="presProps.xml"/><Relationship Id="rId60" Type="http://schemas.openxmlformats.org/officeDocument/2006/relationships/slide" Target="slides/slide52.xml"/><Relationship Id="rId6" Type="http://schemas.openxmlformats.org/officeDocument/2006/relationships/slideMaster" Target="slideMasters/slideMaster5.xml"/><Relationship Id="rId59" Type="http://schemas.openxmlformats.org/officeDocument/2006/relationships/slide" Target="slides/slide51.xml"/><Relationship Id="rId58" Type="http://schemas.openxmlformats.org/officeDocument/2006/relationships/slide" Target="slides/slide50.xml"/><Relationship Id="rId57" Type="http://schemas.openxmlformats.org/officeDocument/2006/relationships/slide" Target="slides/slide49.xml"/><Relationship Id="rId56" Type="http://schemas.openxmlformats.org/officeDocument/2006/relationships/slide" Target="slides/slide48.xml"/><Relationship Id="rId55" Type="http://schemas.openxmlformats.org/officeDocument/2006/relationships/slide" Target="slides/slide47.xml"/><Relationship Id="rId54" Type="http://schemas.openxmlformats.org/officeDocument/2006/relationships/slide" Target="slides/slide46.xml"/><Relationship Id="rId53" Type="http://schemas.openxmlformats.org/officeDocument/2006/relationships/slide" Target="slides/slide45.xml"/><Relationship Id="rId52" Type="http://schemas.openxmlformats.org/officeDocument/2006/relationships/slide" Target="slides/slide44.xml"/><Relationship Id="rId51" Type="http://schemas.openxmlformats.org/officeDocument/2006/relationships/slide" Target="slides/slide43.xml"/><Relationship Id="rId50" Type="http://schemas.openxmlformats.org/officeDocument/2006/relationships/slide" Target="slides/slide42.xml"/><Relationship Id="rId5" Type="http://schemas.openxmlformats.org/officeDocument/2006/relationships/slideMaster" Target="slideMasters/slideMaster4.xml"/><Relationship Id="rId49" Type="http://schemas.openxmlformats.org/officeDocument/2006/relationships/slide" Target="slides/slide41.xml"/><Relationship Id="rId48" Type="http://schemas.openxmlformats.org/officeDocument/2006/relationships/slide" Target="slides/slide40.xml"/><Relationship Id="rId47" Type="http://schemas.openxmlformats.org/officeDocument/2006/relationships/slide" Target="slides/slide39.xml"/><Relationship Id="rId46" Type="http://schemas.openxmlformats.org/officeDocument/2006/relationships/slide" Target="slides/slide38.xml"/><Relationship Id="rId45" Type="http://schemas.openxmlformats.org/officeDocument/2006/relationships/slide" Target="slides/slide37.xml"/><Relationship Id="rId44" Type="http://schemas.openxmlformats.org/officeDocument/2006/relationships/slide" Target="slides/slide36.xml"/><Relationship Id="rId43" Type="http://schemas.openxmlformats.org/officeDocument/2006/relationships/slide" Target="slides/slide35.xml"/><Relationship Id="rId42" Type="http://schemas.openxmlformats.org/officeDocument/2006/relationships/slide" Target="slides/slide34.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 name="Shape 2"/>
        <p:cNvGrpSpPr/>
        <p:nvPr/>
      </p:nvGrpSpPr>
      <p:grpSpPr>
        <a:xfrm>
          <a:off x="0" y="0"/>
          <a:ext cx="0" cy="0"/>
          <a:chOff x="0" y="0"/>
          <a:chExt cx="0" cy="0"/>
        </a:xfrm>
      </p:grpSpPr>
      <p:sp>
        <p:nvSpPr>
          <p:cNvPr id="3" name="Google Shape;3;n"/>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296" name="Shape 296"/>
        <p:cNvGrpSpPr/>
        <p:nvPr/>
      </p:nvGrpSpPr>
      <p:grpSpPr>
        <a:xfrm>
          <a:off x="0" y="0"/>
          <a:ext cx="0" cy="0"/>
          <a:chOff x="0" y="0"/>
          <a:chExt cx="0" cy="0"/>
        </a:xfrm>
      </p:grpSpPr>
      <p:sp>
        <p:nvSpPr>
          <p:cNvPr id="297" name="Google Shape;297;g1aba2f7cb2_0_51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aba2f7cb2_0_51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362" name="Shape 362"/>
        <p:cNvGrpSpPr/>
        <p:nvPr/>
      </p:nvGrpSpPr>
      <p:grpSpPr>
        <a:xfrm>
          <a:off x="0" y="0"/>
          <a:ext cx="0" cy="0"/>
          <a:chOff x="0" y="0"/>
          <a:chExt cx="0" cy="0"/>
        </a:xfrm>
      </p:grpSpPr>
      <p:sp>
        <p:nvSpPr>
          <p:cNvPr id="363" name="Google Shape;363;g1aba2f7cb2_0_9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aba2f7cb2_0_9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368" name="Shape 368"/>
        <p:cNvGrpSpPr/>
        <p:nvPr/>
      </p:nvGrpSpPr>
      <p:grpSpPr>
        <a:xfrm>
          <a:off x="0" y="0"/>
          <a:ext cx="0" cy="0"/>
          <a:chOff x="0" y="0"/>
          <a:chExt cx="0" cy="0"/>
        </a:xfrm>
      </p:grpSpPr>
      <p:sp>
        <p:nvSpPr>
          <p:cNvPr id="369" name="Google Shape;369;g1aba2f7cb2_0_98: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aba2f7cb2_0_9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374" name="Shape 374"/>
        <p:cNvGrpSpPr/>
        <p:nvPr/>
      </p:nvGrpSpPr>
      <p:grpSpPr>
        <a:xfrm>
          <a:off x="0" y="0"/>
          <a:ext cx="0" cy="0"/>
          <a:chOff x="0" y="0"/>
          <a:chExt cx="0" cy="0"/>
        </a:xfrm>
      </p:grpSpPr>
      <p:sp>
        <p:nvSpPr>
          <p:cNvPr id="375" name="Google Shape;375;g1aba2f7cb2_0_10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aba2f7cb2_0_10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380" name="Shape 380"/>
        <p:cNvGrpSpPr/>
        <p:nvPr/>
      </p:nvGrpSpPr>
      <p:grpSpPr>
        <a:xfrm>
          <a:off x="0" y="0"/>
          <a:ext cx="0" cy="0"/>
          <a:chOff x="0" y="0"/>
          <a:chExt cx="0" cy="0"/>
        </a:xfrm>
      </p:grpSpPr>
      <p:sp>
        <p:nvSpPr>
          <p:cNvPr id="381" name="Google Shape;381;g1aba2f7cb2_0_108: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1aba2f7cb2_0_10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386" name="Shape 386"/>
        <p:cNvGrpSpPr/>
        <p:nvPr/>
      </p:nvGrpSpPr>
      <p:grpSpPr>
        <a:xfrm>
          <a:off x="0" y="0"/>
          <a:ext cx="0" cy="0"/>
          <a:chOff x="0" y="0"/>
          <a:chExt cx="0" cy="0"/>
        </a:xfrm>
      </p:grpSpPr>
      <p:sp>
        <p:nvSpPr>
          <p:cNvPr id="387" name="Google Shape;387;g1aba2f7cb2_0_11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aba2f7cb2_0_11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393" name="Shape 393"/>
        <p:cNvGrpSpPr/>
        <p:nvPr/>
      </p:nvGrpSpPr>
      <p:grpSpPr>
        <a:xfrm>
          <a:off x="0" y="0"/>
          <a:ext cx="0" cy="0"/>
          <a:chOff x="0" y="0"/>
          <a:chExt cx="0" cy="0"/>
        </a:xfrm>
      </p:grpSpPr>
      <p:sp>
        <p:nvSpPr>
          <p:cNvPr id="394" name="Google Shape;394;g1aba2f7cb2_0_119: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aba2f7cb2_0_11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399" name="Shape 399"/>
        <p:cNvGrpSpPr/>
        <p:nvPr/>
      </p:nvGrpSpPr>
      <p:grpSpPr>
        <a:xfrm>
          <a:off x="0" y="0"/>
          <a:ext cx="0" cy="0"/>
          <a:chOff x="0" y="0"/>
          <a:chExt cx="0" cy="0"/>
        </a:xfrm>
      </p:grpSpPr>
      <p:sp>
        <p:nvSpPr>
          <p:cNvPr id="400" name="Google Shape;400;g1aba2f7cb2_0_124: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1aba2f7cb2_0_12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405" name="Shape 405"/>
        <p:cNvGrpSpPr/>
        <p:nvPr/>
      </p:nvGrpSpPr>
      <p:grpSpPr>
        <a:xfrm>
          <a:off x="0" y="0"/>
          <a:ext cx="0" cy="0"/>
          <a:chOff x="0" y="0"/>
          <a:chExt cx="0" cy="0"/>
        </a:xfrm>
      </p:grpSpPr>
      <p:sp>
        <p:nvSpPr>
          <p:cNvPr id="406" name="Google Shape;406;g1aba2f7cb2_0_129: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g1aba2f7cb2_0_129: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420" name="Shape 420"/>
        <p:cNvGrpSpPr/>
        <p:nvPr/>
      </p:nvGrpSpPr>
      <p:grpSpPr>
        <a:xfrm>
          <a:off x="0" y="0"/>
          <a:ext cx="0" cy="0"/>
          <a:chOff x="0" y="0"/>
          <a:chExt cx="0" cy="0"/>
        </a:xfrm>
      </p:grpSpPr>
      <p:sp>
        <p:nvSpPr>
          <p:cNvPr id="421" name="Google Shape;421;g1aba2f7cb2_0_143: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 name="Google Shape;422;g1aba2f7cb2_0_143: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426" name="Shape 426"/>
        <p:cNvGrpSpPr/>
        <p:nvPr/>
      </p:nvGrpSpPr>
      <p:grpSpPr>
        <a:xfrm>
          <a:off x="0" y="0"/>
          <a:ext cx="0" cy="0"/>
          <a:chOff x="0" y="0"/>
          <a:chExt cx="0" cy="0"/>
        </a:xfrm>
      </p:grpSpPr>
      <p:sp>
        <p:nvSpPr>
          <p:cNvPr id="427" name="Google Shape;427;g1aba2f7cb2_0_148: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g1aba2f7cb2_0_148: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302" name="Shape 302"/>
        <p:cNvGrpSpPr/>
        <p:nvPr/>
      </p:nvGrpSpPr>
      <p:grpSpPr>
        <a:xfrm>
          <a:off x="0" y="0"/>
          <a:ext cx="0" cy="0"/>
          <a:chOff x="0" y="0"/>
          <a:chExt cx="0" cy="0"/>
        </a:xfrm>
      </p:grpSpPr>
      <p:sp>
        <p:nvSpPr>
          <p:cNvPr id="303" name="Google Shape;303;g1aba2f7cb2_0_45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aba2f7cb2_0_45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432" name="Shape 432"/>
        <p:cNvGrpSpPr/>
        <p:nvPr/>
      </p:nvGrpSpPr>
      <p:grpSpPr>
        <a:xfrm>
          <a:off x="0" y="0"/>
          <a:ext cx="0" cy="0"/>
          <a:chOff x="0" y="0"/>
          <a:chExt cx="0" cy="0"/>
        </a:xfrm>
      </p:grpSpPr>
      <p:sp>
        <p:nvSpPr>
          <p:cNvPr id="433" name="Google Shape;433;g1aba2f7cb2_0_153: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g1aba2f7cb2_0_153: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438" name="Shape 438"/>
        <p:cNvGrpSpPr/>
        <p:nvPr/>
      </p:nvGrpSpPr>
      <p:grpSpPr>
        <a:xfrm>
          <a:off x="0" y="0"/>
          <a:ext cx="0" cy="0"/>
          <a:chOff x="0" y="0"/>
          <a:chExt cx="0" cy="0"/>
        </a:xfrm>
      </p:grpSpPr>
      <p:sp>
        <p:nvSpPr>
          <p:cNvPr id="439" name="Google Shape;439;g1aba2f7cb2_0_158: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g1aba2f7cb2_0_158: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444" name="Shape 444"/>
        <p:cNvGrpSpPr/>
        <p:nvPr/>
      </p:nvGrpSpPr>
      <p:grpSpPr>
        <a:xfrm>
          <a:off x="0" y="0"/>
          <a:ext cx="0" cy="0"/>
          <a:chOff x="0" y="0"/>
          <a:chExt cx="0" cy="0"/>
        </a:xfrm>
      </p:grpSpPr>
      <p:sp>
        <p:nvSpPr>
          <p:cNvPr id="445" name="Google Shape;445;g1aba2f7cb2_0_163: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g1aba2f7cb2_0_163: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450" name="Shape 450"/>
        <p:cNvGrpSpPr/>
        <p:nvPr/>
      </p:nvGrpSpPr>
      <p:grpSpPr>
        <a:xfrm>
          <a:off x="0" y="0"/>
          <a:ext cx="0" cy="0"/>
          <a:chOff x="0" y="0"/>
          <a:chExt cx="0" cy="0"/>
        </a:xfrm>
      </p:grpSpPr>
      <p:sp>
        <p:nvSpPr>
          <p:cNvPr id="451" name="Google Shape;451;g1ac546324c_0_27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1ac546324c_0_27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456" name="Shape 456"/>
        <p:cNvGrpSpPr/>
        <p:nvPr/>
      </p:nvGrpSpPr>
      <p:grpSpPr>
        <a:xfrm>
          <a:off x="0" y="0"/>
          <a:ext cx="0" cy="0"/>
          <a:chOff x="0" y="0"/>
          <a:chExt cx="0" cy="0"/>
        </a:xfrm>
      </p:grpSpPr>
      <p:sp>
        <p:nvSpPr>
          <p:cNvPr id="457" name="Google Shape;457;g1aba2f7cb2_0_177: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g1aba2f7cb2_0_177: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461" name="Shape 461"/>
        <p:cNvGrpSpPr/>
        <p:nvPr/>
      </p:nvGrpSpPr>
      <p:grpSpPr>
        <a:xfrm>
          <a:off x="0" y="0"/>
          <a:ext cx="0" cy="0"/>
          <a:chOff x="0" y="0"/>
          <a:chExt cx="0" cy="0"/>
        </a:xfrm>
      </p:grpSpPr>
      <p:sp>
        <p:nvSpPr>
          <p:cNvPr id="462" name="Google Shape;462;g1aba2f7cb2_0_168: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g1aba2f7cb2_0_168: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466" name="Shape 466"/>
        <p:cNvGrpSpPr/>
        <p:nvPr/>
      </p:nvGrpSpPr>
      <p:grpSpPr>
        <a:xfrm>
          <a:off x="0" y="0"/>
          <a:ext cx="0" cy="0"/>
          <a:chOff x="0" y="0"/>
          <a:chExt cx="0" cy="0"/>
        </a:xfrm>
      </p:grpSpPr>
      <p:sp>
        <p:nvSpPr>
          <p:cNvPr id="467" name="Google Shape;467;g1aba2f7cb2_0_18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1aba2f7cb2_0_18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472" name="Shape 472"/>
        <p:cNvGrpSpPr/>
        <p:nvPr/>
      </p:nvGrpSpPr>
      <p:grpSpPr>
        <a:xfrm>
          <a:off x="0" y="0"/>
          <a:ext cx="0" cy="0"/>
          <a:chOff x="0" y="0"/>
          <a:chExt cx="0" cy="0"/>
        </a:xfrm>
      </p:grpSpPr>
      <p:sp>
        <p:nvSpPr>
          <p:cNvPr id="473" name="Google Shape;473;g1aba2f7cb2_0_186: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aba2f7cb2_0_18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478" name="Shape 478"/>
        <p:cNvGrpSpPr/>
        <p:nvPr/>
      </p:nvGrpSpPr>
      <p:grpSpPr>
        <a:xfrm>
          <a:off x="0" y="0"/>
          <a:ext cx="0" cy="0"/>
          <a:chOff x="0" y="0"/>
          <a:chExt cx="0" cy="0"/>
        </a:xfrm>
      </p:grpSpPr>
      <p:sp>
        <p:nvSpPr>
          <p:cNvPr id="479" name="Google Shape;479;g1aba2f7cb2_0_191: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g1aba2f7cb2_0_191: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483" name="Shape 483"/>
        <p:cNvGrpSpPr/>
        <p:nvPr/>
      </p:nvGrpSpPr>
      <p:grpSpPr>
        <a:xfrm>
          <a:off x="0" y="0"/>
          <a:ext cx="0" cy="0"/>
          <a:chOff x="0" y="0"/>
          <a:chExt cx="0" cy="0"/>
        </a:xfrm>
      </p:grpSpPr>
      <p:sp>
        <p:nvSpPr>
          <p:cNvPr id="484" name="Google Shape;484;g1aba2f7cb2_0_19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1aba2f7cb2_0_19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313" name="Shape 313"/>
        <p:cNvGrpSpPr/>
        <p:nvPr/>
      </p:nvGrpSpPr>
      <p:grpSpPr>
        <a:xfrm>
          <a:off x="0" y="0"/>
          <a:ext cx="0" cy="0"/>
          <a:chOff x="0" y="0"/>
          <a:chExt cx="0" cy="0"/>
        </a:xfrm>
      </p:grpSpPr>
      <p:sp>
        <p:nvSpPr>
          <p:cNvPr id="314" name="Google Shape;314;g1aba2f7cb2_0_4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aba2f7cb2_0_4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489" name="Shape 489"/>
        <p:cNvGrpSpPr/>
        <p:nvPr/>
      </p:nvGrpSpPr>
      <p:grpSpPr>
        <a:xfrm>
          <a:off x="0" y="0"/>
          <a:ext cx="0" cy="0"/>
          <a:chOff x="0" y="0"/>
          <a:chExt cx="0" cy="0"/>
        </a:xfrm>
      </p:grpSpPr>
      <p:sp>
        <p:nvSpPr>
          <p:cNvPr id="490" name="Google Shape;490;g1aba2f7cb2_0_57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aba2f7cb2_0_57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496" name="Shape 496"/>
        <p:cNvGrpSpPr/>
        <p:nvPr/>
      </p:nvGrpSpPr>
      <p:grpSpPr>
        <a:xfrm>
          <a:off x="0" y="0"/>
          <a:ext cx="0" cy="0"/>
          <a:chOff x="0" y="0"/>
          <a:chExt cx="0" cy="0"/>
        </a:xfrm>
      </p:grpSpPr>
      <p:sp>
        <p:nvSpPr>
          <p:cNvPr id="497" name="Google Shape;497;g1aba2f7cb2_0_20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1aba2f7cb2_0_20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501" name="Shape 501"/>
        <p:cNvGrpSpPr/>
        <p:nvPr/>
      </p:nvGrpSpPr>
      <p:grpSpPr>
        <a:xfrm>
          <a:off x="0" y="0"/>
          <a:ext cx="0" cy="0"/>
          <a:chOff x="0" y="0"/>
          <a:chExt cx="0" cy="0"/>
        </a:xfrm>
      </p:grpSpPr>
      <p:sp>
        <p:nvSpPr>
          <p:cNvPr id="502" name="Google Shape;502;g1aba2f7cb2_0_209: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1aba2f7cb2_0_20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506" name="Shape 506"/>
        <p:cNvGrpSpPr/>
        <p:nvPr/>
      </p:nvGrpSpPr>
      <p:grpSpPr>
        <a:xfrm>
          <a:off x="0" y="0"/>
          <a:ext cx="0" cy="0"/>
          <a:chOff x="0" y="0"/>
          <a:chExt cx="0" cy="0"/>
        </a:xfrm>
      </p:grpSpPr>
      <p:sp>
        <p:nvSpPr>
          <p:cNvPr id="507" name="Google Shape;507;g1aba2f7cb2_0_21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aba2f7cb2_0_21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511" name="Shape 511"/>
        <p:cNvGrpSpPr/>
        <p:nvPr/>
      </p:nvGrpSpPr>
      <p:grpSpPr>
        <a:xfrm>
          <a:off x="0" y="0"/>
          <a:ext cx="0" cy="0"/>
          <a:chOff x="0" y="0"/>
          <a:chExt cx="0" cy="0"/>
        </a:xfrm>
      </p:grpSpPr>
      <p:sp>
        <p:nvSpPr>
          <p:cNvPr id="512" name="Google Shape;512;g1aba2f7cb2_0_21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1aba2f7cb2_0_21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516" name="Shape 516"/>
        <p:cNvGrpSpPr/>
        <p:nvPr/>
      </p:nvGrpSpPr>
      <p:grpSpPr>
        <a:xfrm>
          <a:off x="0" y="0"/>
          <a:ext cx="0" cy="0"/>
          <a:chOff x="0" y="0"/>
          <a:chExt cx="0" cy="0"/>
        </a:xfrm>
      </p:grpSpPr>
      <p:sp>
        <p:nvSpPr>
          <p:cNvPr id="517" name="Google Shape;517;g1aba2f7cb2_0_22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1aba2f7cb2_0_22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PhAnim="0" showMasterSp="0">
  <p:cSld>
    <p:spTree>
      <p:nvGrpSpPr>
        <p:cNvPr id="521" name="Shape 521"/>
        <p:cNvGrpSpPr/>
        <p:nvPr/>
      </p:nvGrpSpPr>
      <p:grpSpPr>
        <a:xfrm>
          <a:off x="0" y="0"/>
          <a:ext cx="0" cy="0"/>
          <a:chOff x="0" y="0"/>
          <a:chExt cx="0" cy="0"/>
        </a:xfrm>
      </p:grpSpPr>
      <p:sp>
        <p:nvSpPr>
          <p:cNvPr id="522" name="Google Shape;522;g1aba2f7cb2_0_228: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1aba2f7cb2_0_22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PhAnim="0" showMasterSp="0">
  <p:cSld>
    <p:spTree>
      <p:nvGrpSpPr>
        <p:cNvPr id="527" name="Shape 527"/>
        <p:cNvGrpSpPr/>
        <p:nvPr/>
      </p:nvGrpSpPr>
      <p:grpSpPr>
        <a:xfrm>
          <a:off x="0" y="0"/>
          <a:ext cx="0" cy="0"/>
          <a:chOff x="0" y="0"/>
          <a:chExt cx="0" cy="0"/>
        </a:xfrm>
      </p:grpSpPr>
      <p:sp>
        <p:nvSpPr>
          <p:cNvPr id="528" name="Google Shape;528;g1aba2f7cb2_0_23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1aba2f7cb2_0_23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showMasterSp="0">
  <p:cSld>
    <p:spTree>
      <p:nvGrpSpPr>
        <p:cNvPr id="534" name="Shape 534"/>
        <p:cNvGrpSpPr/>
        <p:nvPr/>
      </p:nvGrpSpPr>
      <p:grpSpPr>
        <a:xfrm>
          <a:off x="0" y="0"/>
          <a:ext cx="0" cy="0"/>
          <a:chOff x="0" y="0"/>
          <a:chExt cx="0" cy="0"/>
        </a:xfrm>
      </p:grpSpPr>
      <p:sp>
        <p:nvSpPr>
          <p:cNvPr id="535" name="Google Shape;535;g1aba2f7cb2_0_244: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 name="Google Shape;536;g1aba2f7cb2_0_244: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PhAnim="0" showMasterSp="0">
  <p:cSld>
    <p:spTree>
      <p:nvGrpSpPr>
        <p:cNvPr id="539" name="Shape 539"/>
        <p:cNvGrpSpPr/>
        <p:nvPr/>
      </p:nvGrpSpPr>
      <p:grpSpPr>
        <a:xfrm>
          <a:off x="0" y="0"/>
          <a:ext cx="0" cy="0"/>
          <a:chOff x="0" y="0"/>
          <a:chExt cx="0" cy="0"/>
        </a:xfrm>
      </p:grpSpPr>
      <p:sp>
        <p:nvSpPr>
          <p:cNvPr id="540" name="Google Shape;540;g1aba2f7cb2_0_248: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1aba2f7cb2_0_24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318" name="Shape 318"/>
        <p:cNvGrpSpPr/>
        <p:nvPr/>
      </p:nvGrpSpPr>
      <p:grpSpPr>
        <a:xfrm>
          <a:off x="0" y="0"/>
          <a:ext cx="0" cy="0"/>
          <a:chOff x="0" y="0"/>
          <a:chExt cx="0" cy="0"/>
        </a:xfrm>
      </p:grpSpPr>
      <p:sp>
        <p:nvSpPr>
          <p:cNvPr id="319" name="Google Shape;319;g1aba2f7cb2_0_51: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 name="Google Shape;320;g1aba2f7cb2_0_51: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PhAnim="0" showMasterSp="0">
  <p:cSld>
    <p:spTree>
      <p:nvGrpSpPr>
        <p:cNvPr id="545" name="Shape 545"/>
        <p:cNvGrpSpPr/>
        <p:nvPr/>
      </p:nvGrpSpPr>
      <p:grpSpPr>
        <a:xfrm>
          <a:off x="0" y="0"/>
          <a:ext cx="0" cy="0"/>
          <a:chOff x="0" y="0"/>
          <a:chExt cx="0" cy="0"/>
        </a:xfrm>
      </p:grpSpPr>
      <p:sp>
        <p:nvSpPr>
          <p:cNvPr id="546" name="Google Shape;546;g1aba2f7cb2_0_25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aba2f7cb2_0_25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PhAnim="0" showMasterSp="0">
  <p:cSld>
    <p:spTree>
      <p:nvGrpSpPr>
        <p:cNvPr id="550" name="Shape 550"/>
        <p:cNvGrpSpPr/>
        <p:nvPr/>
      </p:nvGrpSpPr>
      <p:grpSpPr>
        <a:xfrm>
          <a:off x="0" y="0"/>
          <a:ext cx="0" cy="0"/>
          <a:chOff x="0" y="0"/>
          <a:chExt cx="0" cy="0"/>
        </a:xfrm>
      </p:grpSpPr>
      <p:sp>
        <p:nvSpPr>
          <p:cNvPr id="551" name="Google Shape;551;g1aba2f7cb2_0_25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1aba2f7cb2_0_25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PhAnim="0" showMasterSp="0">
  <p:cSld>
    <p:spTree>
      <p:nvGrpSpPr>
        <p:cNvPr id="555" name="Shape 555"/>
        <p:cNvGrpSpPr/>
        <p:nvPr/>
      </p:nvGrpSpPr>
      <p:grpSpPr>
        <a:xfrm>
          <a:off x="0" y="0"/>
          <a:ext cx="0" cy="0"/>
          <a:chOff x="0" y="0"/>
          <a:chExt cx="0" cy="0"/>
        </a:xfrm>
      </p:grpSpPr>
      <p:sp>
        <p:nvSpPr>
          <p:cNvPr id="556" name="Google Shape;556;g1aba2f7cb2_0_26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aba2f7cb2_0_26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PhAnim="0" showMasterSp="0">
  <p:cSld>
    <p:spTree>
      <p:nvGrpSpPr>
        <p:cNvPr id="560" name="Shape 560"/>
        <p:cNvGrpSpPr/>
        <p:nvPr/>
      </p:nvGrpSpPr>
      <p:grpSpPr>
        <a:xfrm>
          <a:off x="0" y="0"/>
          <a:ext cx="0" cy="0"/>
          <a:chOff x="0" y="0"/>
          <a:chExt cx="0" cy="0"/>
        </a:xfrm>
      </p:grpSpPr>
      <p:sp>
        <p:nvSpPr>
          <p:cNvPr id="561" name="Google Shape;561;g1aba2f7cb2_0_578: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aba2f7cb2_0_57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PhAnim="0" showMasterSp="0">
  <p:cSld>
    <p:spTree>
      <p:nvGrpSpPr>
        <p:cNvPr id="567" name="Shape 567"/>
        <p:cNvGrpSpPr/>
        <p:nvPr/>
      </p:nvGrpSpPr>
      <p:grpSpPr>
        <a:xfrm>
          <a:off x="0" y="0"/>
          <a:ext cx="0" cy="0"/>
          <a:chOff x="0" y="0"/>
          <a:chExt cx="0" cy="0"/>
        </a:xfrm>
      </p:grpSpPr>
      <p:sp>
        <p:nvSpPr>
          <p:cNvPr id="568" name="Google Shape;568;g1aba2f7cb2_0_584:notes"/>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1aba2f7cb2_0_58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PhAnim="0" showMasterSp="0">
  <p:cSld>
    <p:spTree>
      <p:nvGrpSpPr>
        <p:cNvPr id="577" name="Shape 577"/>
        <p:cNvGrpSpPr/>
        <p:nvPr/>
      </p:nvGrpSpPr>
      <p:grpSpPr>
        <a:xfrm>
          <a:off x="0" y="0"/>
          <a:ext cx="0" cy="0"/>
          <a:chOff x="0" y="0"/>
          <a:chExt cx="0" cy="0"/>
        </a:xfrm>
      </p:grpSpPr>
      <p:sp>
        <p:nvSpPr>
          <p:cNvPr id="578" name="Google Shape;578;g1ecd9d21fd_0_0: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9" name="Google Shape;579;g1ecd9d21fd_0_0: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panose="020B0604020202020204"/>
              <a:buNone/>
            </a:pPr>
            <a:endParaRPr sz="11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PhAnim="0" showMasterSp="0">
  <p:cSld>
    <p:spTree>
      <p:nvGrpSpPr>
        <p:cNvPr id="586" name="Shape 586"/>
        <p:cNvGrpSpPr/>
        <p:nvPr/>
      </p:nvGrpSpPr>
      <p:grpSpPr>
        <a:xfrm>
          <a:off x="0" y="0"/>
          <a:ext cx="0" cy="0"/>
          <a:chOff x="0" y="0"/>
          <a:chExt cx="0" cy="0"/>
        </a:xfrm>
      </p:grpSpPr>
      <p:sp>
        <p:nvSpPr>
          <p:cNvPr id="587" name="Google Shape;587;g1ecd9d21fd_0_8: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8" name="Google Shape;588;g1ecd9d21fd_0_8: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panose="020B0604020202020204"/>
              <a:buNone/>
            </a:pPr>
            <a:endParaRPr sz="11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PhAnim="0" showMasterSp="0">
  <p:cSld>
    <p:spTree>
      <p:nvGrpSpPr>
        <p:cNvPr id="595" name="Shape 595"/>
        <p:cNvGrpSpPr/>
        <p:nvPr/>
      </p:nvGrpSpPr>
      <p:grpSpPr>
        <a:xfrm>
          <a:off x="0" y="0"/>
          <a:ext cx="0" cy="0"/>
          <a:chOff x="0" y="0"/>
          <a:chExt cx="0" cy="0"/>
        </a:xfrm>
      </p:grpSpPr>
      <p:sp>
        <p:nvSpPr>
          <p:cNvPr id="596" name="Google Shape;596;g1ecd9d21fd_0_16: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7" name="Google Shape;597;g1ecd9d21fd_0_16: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panose="020B0604020202020204"/>
              <a:buNone/>
            </a:pPr>
            <a:endParaRPr sz="11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PhAnim="0" showMasterSp="0">
  <p:cSld>
    <p:spTree>
      <p:nvGrpSpPr>
        <p:cNvPr id="607" name="Shape 607"/>
        <p:cNvGrpSpPr/>
        <p:nvPr/>
      </p:nvGrpSpPr>
      <p:grpSpPr>
        <a:xfrm>
          <a:off x="0" y="0"/>
          <a:ext cx="0" cy="0"/>
          <a:chOff x="0" y="0"/>
          <a:chExt cx="0" cy="0"/>
        </a:xfrm>
      </p:grpSpPr>
      <p:sp>
        <p:nvSpPr>
          <p:cNvPr id="608" name="Google Shape;608;g1ecd9d21fd_0_27: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9" name="Google Shape;609;g1ecd9d21fd_0_27: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panose="020B0604020202020204"/>
              <a:buNone/>
            </a:pPr>
            <a:endParaRPr sz="11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PhAnim="0" showMasterSp="0">
  <p:cSld>
    <p:spTree>
      <p:nvGrpSpPr>
        <p:cNvPr id="617" name="Shape 617"/>
        <p:cNvGrpSpPr/>
        <p:nvPr/>
      </p:nvGrpSpPr>
      <p:grpSpPr>
        <a:xfrm>
          <a:off x="0" y="0"/>
          <a:ext cx="0" cy="0"/>
          <a:chOff x="0" y="0"/>
          <a:chExt cx="0" cy="0"/>
        </a:xfrm>
      </p:grpSpPr>
      <p:sp>
        <p:nvSpPr>
          <p:cNvPr id="618" name="Google Shape;618;g1ecd9d21fd_0_154: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1ecd9d21fd_0_15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327" name="Shape 327"/>
        <p:cNvGrpSpPr/>
        <p:nvPr/>
      </p:nvGrpSpPr>
      <p:grpSpPr>
        <a:xfrm>
          <a:off x="0" y="0"/>
          <a:ext cx="0" cy="0"/>
          <a:chOff x="0" y="0"/>
          <a:chExt cx="0" cy="0"/>
        </a:xfrm>
      </p:grpSpPr>
      <p:sp>
        <p:nvSpPr>
          <p:cNvPr id="328" name="Google Shape;328;g1aba2f7cb2_0_63: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 name="Google Shape;329;g1aba2f7cb2_0_63: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PhAnim="0" showMasterSp="0">
  <p:cSld>
    <p:spTree>
      <p:nvGrpSpPr>
        <p:cNvPr id="623" name="Shape 623"/>
        <p:cNvGrpSpPr/>
        <p:nvPr/>
      </p:nvGrpSpPr>
      <p:grpSpPr>
        <a:xfrm>
          <a:off x="0" y="0"/>
          <a:ext cx="0" cy="0"/>
          <a:chOff x="0" y="0"/>
          <a:chExt cx="0" cy="0"/>
        </a:xfrm>
      </p:grpSpPr>
      <p:sp>
        <p:nvSpPr>
          <p:cNvPr id="624" name="Google Shape;624;g1ac546324c_0_5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1ac546324c_0_5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PhAnim="0" showMasterSp="0">
  <p:cSld>
    <p:spTree>
      <p:nvGrpSpPr>
        <p:cNvPr id="629" name="Shape 629"/>
        <p:cNvGrpSpPr/>
        <p:nvPr/>
      </p:nvGrpSpPr>
      <p:grpSpPr>
        <a:xfrm>
          <a:off x="0" y="0"/>
          <a:ext cx="0" cy="0"/>
          <a:chOff x="0" y="0"/>
          <a:chExt cx="0" cy="0"/>
        </a:xfrm>
      </p:grpSpPr>
      <p:sp>
        <p:nvSpPr>
          <p:cNvPr id="630" name="Google Shape;630;g1aba2f7cb2_0_59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aba2f7cb2_0_59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PhAnim="0" showMasterSp="0">
  <p:cSld>
    <p:spTree>
      <p:nvGrpSpPr>
        <p:cNvPr id="634" name="Shape 634"/>
        <p:cNvGrpSpPr/>
        <p:nvPr/>
      </p:nvGrpSpPr>
      <p:grpSpPr>
        <a:xfrm>
          <a:off x="0" y="0"/>
          <a:ext cx="0" cy="0"/>
          <a:chOff x="0" y="0"/>
          <a:chExt cx="0" cy="0"/>
        </a:xfrm>
      </p:grpSpPr>
      <p:sp>
        <p:nvSpPr>
          <p:cNvPr id="635" name="Google Shape;635;g1aba2f7cb2_0_59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1aba2f7cb2_0_59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336" name="Shape 336"/>
        <p:cNvGrpSpPr/>
        <p:nvPr/>
      </p:nvGrpSpPr>
      <p:grpSpPr>
        <a:xfrm>
          <a:off x="0" y="0"/>
          <a:ext cx="0" cy="0"/>
          <a:chOff x="0" y="0"/>
          <a:chExt cx="0" cy="0"/>
        </a:xfrm>
      </p:grpSpPr>
      <p:sp>
        <p:nvSpPr>
          <p:cNvPr id="337" name="Google Shape;337;g1aba2f7cb2_0_7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aba2f7cb2_0_7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342" name="Shape 342"/>
        <p:cNvGrpSpPr/>
        <p:nvPr/>
      </p:nvGrpSpPr>
      <p:grpSpPr>
        <a:xfrm>
          <a:off x="0" y="0"/>
          <a:ext cx="0" cy="0"/>
          <a:chOff x="0" y="0"/>
          <a:chExt cx="0" cy="0"/>
        </a:xfrm>
      </p:grpSpPr>
      <p:sp>
        <p:nvSpPr>
          <p:cNvPr id="343" name="Google Shape;343;g1aba2f7cb2_0_76: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aba2f7cb2_0_7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349" name="Shape 349"/>
        <p:cNvGrpSpPr/>
        <p:nvPr/>
      </p:nvGrpSpPr>
      <p:grpSpPr>
        <a:xfrm>
          <a:off x="0" y="0"/>
          <a:ext cx="0" cy="0"/>
          <a:chOff x="0" y="0"/>
          <a:chExt cx="0" cy="0"/>
        </a:xfrm>
      </p:grpSpPr>
      <p:sp>
        <p:nvSpPr>
          <p:cNvPr id="350" name="Google Shape;350;g1aba2f7cb2_0_82: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1aba2f7cb2_0_8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356" name="Shape 356"/>
        <p:cNvGrpSpPr/>
        <p:nvPr/>
      </p:nvGrpSpPr>
      <p:grpSpPr>
        <a:xfrm>
          <a:off x="0" y="0"/>
          <a:ext cx="0" cy="0"/>
          <a:chOff x="0" y="0"/>
          <a:chExt cx="0" cy="0"/>
        </a:xfrm>
      </p:grpSpPr>
      <p:sp>
        <p:nvSpPr>
          <p:cNvPr id="357" name="Google Shape;357;g1aba2f7cb2_0_88: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aba2f7cb2_0_8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bg>
      <p:bgPr>
        <a:solidFill>
          <a:schemeClr val="dk1"/>
        </a:solidFill>
        <a:effectLst/>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11;p2"/>
          <p:cNvSpPr txBox="1"/>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p:txBody>
      </p:sp>
      <p:sp>
        <p:nvSpPr>
          <p:cNvPr id="12" name="Google Shape;12;p2"/>
          <p:cNvSpPr txBox="1"/>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100"/>
              <a:buNone/>
              <a:defRPr sz="2100" b="1">
                <a:solidFill>
                  <a:schemeClr val="accent1"/>
                </a:solidFill>
              </a:defRPr>
            </a:lvl1pPr>
            <a:lvl2pPr lvl="1" algn="ctr" rtl="0">
              <a:lnSpc>
                <a:spcPct val="100000"/>
              </a:lnSpc>
              <a:spcBef>
                <a:spcPts val="0"/>
              </a:spcBef>
              <a:spcAft>
                <a:spcPts val="0"/>
              </a:spcAft>
              <a:buClr>
                <a:schemeClr val="accent1"/>
              </a:buClr>
              <a:buSzPts val="2100"/>
              <a:buNone/>
              <a:defRPr sz="2100" b="1">
                <a:solidFill>
                  <a:schemeClr val="accent1"/>
                </a:solidFill>
              </a:defRPr>
            </a:lvl2pPr>
            <a:lvl3pPr lvl="2" algn="ctr" rtl="0">
              <a:lnSpc>
                <a:spcPct val="100000"/>
              </a:lnSpc>
              <a:spcBef>
                <a:spcPts val="0"/>
              </a:spcBef>
              <a:spcAft>
                <a:spcPts val="0"/>
              </a:spcAft>
              <a:buClr>
                <a:schemeClr val="accent1"/>
              </a:buClr>
              <a:buSzPts val="2100"/>
              <a:buNone/>
              <a:defRPr sz="2100" b="1">
                <a:solidFill>
                  <a:schemeClr val="accent1"/>
                </a:solidFill>
              </a:defRPr>
            </a:lvl3pPr>
            <a:lvl4pPr lvl="3" algn="ctr" rtl="0">
              <a:lnSpc>
                <a:spcPct val="100000"/>
              </a:lnSpc>
              <a:spcBef>
                <a:spcPts val="0"/>
              </a:spcBef>
              <a:spcAft>
                <a:spcPts val="0"/>
              </a:spcAft>
              <a:buClr>
                <a:schemeClr val="accent1"/>
              </a:buClr>
              <a:buSzPts val="2100"/>
              <a:buNone/>
              <a:defRPr sz="2100" b="1">
                <a:solidFill>
                  <a:schemeClr val="accent1"/>
                </a:solidFill>
              </a:defRPr>
            </a:lvl4pPr>
            <a:lvl5pPr lvl="4" algn="ctr" rtl="0">
              <a:lnSpc>
                <a:spcPct val="100000"/>
              </a:lnSpc>
              <a:spcBef>
                <a:spcPts val="0"/>
              </a:spcBef>
              <a:spcAft>
                <a:spcPts val="0"/>
              </a:spcAft>
              <a:buClr>
                <a:schemeClr val="accent1"/>
              </a:buClr>
              <a:buSzPts val="2100"/>
              <a:buNone/>
              <a:defRPr sz="2100" b="1">
                <a:solidFill>
                  <a:schemeClr val="accent1"/>
                </a:solidFill>
              </a:defRPr>
            </a:lvl5pPr>
            <a:lvl6pPr lvl="5" algn="ctr" rtl="0">
              <a:lnSpc>
                <a:spcPct val="100000"/>
              </a:lnSpc>
              <a:spcBef>
                <a:spcPts val="0"/>
              </a:spcBef>
              <a:spcAft>
                <a:spcPts val="0"/>
              </a:spcAft>
              <a:buClr>
                <a:schemeClr val="accent1"/>
              </a:buClr>
              <a:buSzPts val="2100"/>
              <a:buNone/>
              <a:defRPr sz="2100" b="1">
                <a:solidFill>
                  <a:schemeClr val="accent1"/>
                </a:solidFill>
              </a:defRPr>
            </a:lvl6pPr>
            <a:lvl7pPr lvl="6" algn="ctr" rtl="0">
              <a:lnSpc>
                <a:spcPct val="100000"/>
              </a:lnSpc>
              <a:spcBef>
                <a:spcPts val="0"/>
              </a:spcBef>
              <a:spcAft>
                <a:spcPts val="0"/>
              </a:spcAft>
              <a:buClr>
                <a:schemeClr val="accent1"/>
              </a:buClr>
              <a:buSzPts val="2100"/>
              <a:buNone/>
              <a:defRPr sz="2100" b="1">
                <a:solidFill>
                  <a:schemeClr val="accent1"/>
                </a:solidFill>
              </a:defRPr>
            </a:lvl7pPr>
            <a:lvl8pPr lvl="7" algn="ctr" rtl="0">
              <a:lnSpc>
                <a:spcPct val="100000"/>
              </a:lnSpc>
              <a:spcBef>
                <a:spcPts val="0"/>
              </a:spcBef>
              <a:spcAft>
                <a:spcPts val="0"/>
              </a:spcAft>
              <a:buClr>
                <a:schemeClr val="accent1"/>
              </a:buClr>
              <a:buSzPts val="2100"/>
              <a:buNone/>
              <a:defRPr sz="2100" b="1">
                <a:solidFill>
                  <a:schemeClr val="accent1"/>
                </a:solidFill>
              </a:defRPr>
            </a:lvl8pPr>
            <a:lvl9pPr lvl="8" algn="ctr" rtl="0">
              <a:lnSpc>
                <a:spcPct val="100000"/>
              </a:lnSpc>
              <a:spcBef>
                <a:spcPts val="0"/>
              </a:spcBef>
              <a:spcAft>
                <a:spcPts val="0"/>
              </a:spcAft>
              <a:buClr>
                <a:schemeClr val="accent1"/>
              </a:buClr>
              <a:buSzPts val="2100"/>
              <a:buNone/>
              <a:defRPr sz="2100" b="1">
                <a:solidFill>
                  <a:schemeClr val="accent1"/>
                </a:solidFill>
              </a:defRPr>
            </a:lvl9pPr>
          </a:lstStyle>
          <a:p/>
        </p:txBody>
      </p:sp>
      <p:sp>
        <p:nvSpPr>
          <p:cNvPr id="13" name="Google Shape;13;p2"/>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46" name="Shape 46"/>
        <p:cNvGrpSpPr/>
        <p:nvPr/>
      </p:nvGrpSpPr>
      <p:grpSpPr>
        <a:xfrm>
          <a:off x="0" y="0"/>
          <a:ext cx="0" cy="0"/>
          <a:chOff x="0" y="0"/>
          <a:chExt cx="0" cy="0"/>
        </a:xfrm>
      </p:grpSpPr>
      <p:sp>
        <p:nvSpPr>
          <p:cNvPr id="47" name="Google Shape;47;p11"/>
          <p:cNvSpPr txBox="1"/>
          <p:nvPr>
            <p:ph type="title" hasCustomPrompt="1"/>
          </p:nvPr>
        </p:nvSpPr>
        <p:spPr>
          <a:xfrm>
            <a:off x="311700" y="1240275"/>
            <a:ext cx="8520600" cy="1981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2000"/>
              <a:buNone/>
              <a:defRPr sz="12000">
                <a:solidFill>
                  <a:schemeClr val="lt1"/>
                </a:solidFill>
                <a:highlight>
                  <a:schemeClr val="accent1"/>
                </a:highlight>
              </a:defRPr>
            </a:lvl1pPr>
            <a:lvl2pPr lvl="1" algn="ctr" rtl="0">
              <a:spcBef>
                <a:spcPts val="0"/>
              </a:spcBef>
              <a:spcAft>
                <a:spcPts val="0"/>
              </a:spcAft>
              <a:buClr>
                <a:schemeClr val="lt1"/>
              </a:buClr>
              <a:buSzPts val="12000"/>
              <a:buNone/>
              <a:defRPr sz="12000">
                <a:solidFill>
                  <a:schemeClr val="lt1"/>
                </a:solidFill>
                <a:highlight>
                  <a:schemeClr val="accent1"/>
                </a:highlight>
              </a:defRPr>
            </a:lvl2pPr>
            <a:lvl3pPr lvl="2" algn="ctr" rtl="0">
              <a:spcBef>
                <a:spcPts val="0"/>
              </a:spcBef>
              <a:spcAft>
                <a:spcPts val="0"/>
              </a:spcAft>
              <a:buClr>
                <a:schemeClr val="lt1"/>
              </a:buClr>
              <a:buSzPts val="12000"/>
              <a:buNone/>
              <a:defRPr sz="12000">
                <a:solidFill>
                  <a:schemeClr val="lt1"/>
                </a:solidFill>
                <a:highlight>
                  <a:schemeClr val="accent1"/>
                </a:highlight>
              </a:defRPr>
            </a:lvl3pPr>
            <a:lvl4pPr lvl="3" algn="ctr" rtl="0">
              <a:spcBef>
                <a:spcPts val="0"/>
              </a:spcBef>
              <a:spcAft>
                <a:spcPts val="0"/>
              </a:spcAft>
              <a:buClr>
                <a:schemeClr val="lt1"/>
              </a:buClr>
              <a:buSzPts val="12000"/>
              <a:buNone/>
              <a:defRPr sz="12000">
                <a:solidFill>
                  <a:schemeClr val="lt1"/>
                </a:solidFill>
                <a:highlight>
                  <a:schemeClr val="accent1"/>
                </a:highlight>
              </a:defRPr>
            </a:lvl4pPr>
            <a:lvl5pPr lvl="4" algn="ctr" rtl="0">
              <a:spcBef>
                <a:spcPts val="0"/>
              </a:spcBef>
              <a:spcAft>
                <a:spcPts val="0"/>
              </a:spcAft>
              <a:buClr>
                <a:schemeClr val="lt1"/>
              </a:buClr>
              <a:buSzPts val="12000"/>
              <a:buNone/>
              <a:defRPr sz="12000">
                <a:solidFill>
                  <a:schemeClr val="lt1"/>
                </a:solidFill>
                <a:highlight>
                  <a:schemeClr val="accent1"/>
                </a:highlight>
              </a:defRPr>
            </a:lvl5pPr>
            <a:lvl6pPr lvl="5" algn="ctr" rtl="0">
              <a:spcBef>
                <a:spcPts val="0"/>
              </a:spcBef>
              <a:spcAft>
                <a:spcPts val="0"/>
              </a:spcAft>
              <a:buClr>
                <a:schemeClr val="lt1"/>
              </a:buClr>
              <a:buSzPts val="12000"/>
              <a:buNone/>
              <a:defRPr sz="12000">
                <a:solidFill>
                  <a:schemeClr val="lt1"/>
                </a:solidFill>
                <a:highlight>
                  <a:schemeClr val="accent1"/>
                </a:highlight>
              </a:defRPr>
            </a:lvl6pPr>
            <a:lvl7pPr lvl="6" algn="ctr" rtl="0">
              <a:spcBef>
                <a:spcPts val="0"/>
              </a:spcBef>
              <a:spcAft>
                <a:spcPts val="0"/>
              </a:spcAft>
              <a:buClr>
                <a:schemeClr val="lt1"/>
              </a:buClr>
              <a:buSzPts val="12000"/>
              <a:buNone/>
              <a:defRPr sz="12000">
                <a:solidFill>
                  <a:schemeClr val="lt1"/>
                </a:solidFill>
                <a:highlight>
                  <a:schemeClr val="accent1"/>
                </a:highlight>
              </a:defRPr>
            </a:lvl7pPr>
            <a:lvl8pPr lvl="7" algn="ctr" rtl="0">
              <a:spcBef>
                <a:spcPts val="0"/>
              </a:spcBef>
              <a:spcAft>
                <a:spcPts val="0"/>
              </a:spcAft>
              <a:buClr>
                <a:schemeClr val="lt1"/>
              </a:buClr>
              <a:buSzPts val="12000"/>
              <a:buNone/>
              <a:defRPr sz="12000">
                <a:solidFill>
                  <a:schemeClr val="lt1"/>
                </a:solidFill>
                <a:highlight>
                  <a:schemeClr val="accent1"/>
                </a:highlight>
              </a:defRPr>
            </a:lvl8pPr>
            <a:lvl9pPr lvl="8" algn="ctr" rtl="0">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type="body" idx="1"/>
          </p:nvPr>
        </p:nvSpPr>
        <p:spPr>
          <a:xfrm>
            <a:off x="311700" y="33046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rtl="0">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rtl="0">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rtl="0">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rtl="0">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rtl="0">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rtl="0">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rtl="0">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rtl="0">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50" name="Shape 50"/>
        <p:cNvGrpSpPr/>
        <p:nvPr/>
      </p:nvGrpSpPr>
      <p:grpSpPr>
        <a:xfrm>
          <a:off x="0" y="0"/>
          <a:ext cx="0" cy="0"/>
          <a:chOff x="0" y="0"/>
          <a:chExt cx="0" cy="0"/>
        </a:xfrm>
      </p:grpSpPr>
      <p:sp>
        <p:nvSpPr>
          <p:cNvPr id="51" name="Google Shape;51;p12"/>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52" name="Shape 52"/>
        <p:cNvGrpSpPr/>
        <p:nvPr/>
      </p:nvGrpSpPr>
      <p:grpSpPr>
        <a:xfrm>
          <a:off x="0" y="0"/>
          <a:ext cx="0" cy="0"/>
          <a:chOff x="0" y="0"/>
          <a:chExt cx="0" cy="0"/>
        </a:xfrm>
      </p:grpSpPr>
      <p:sp>
        <p:nvSpPr>
          <p:cNvPr id="53" name="Google Shape;53;p13"/>
          <p:cNvSpPr txBox="1"/>
          <p:nvPr>
            <p:ph type="body" idx="1"/>
          </p:nvPr>
        </p:nvSpPr>
        <p:spPr>
          <a:xfrm>
            <a:off x="457200" y="1110996"/>
            <a:ext cx="8229600" cy="3394500"/>
          </a:xfrm>
          <a:prstGeom prst="rect">
            <a:avLst/>
          </a:prstGeom>
          <a:noFill/>
          <a:ln>
            <a:noFill/>
          </a:ln>
        </p:spPr>
        <p:txBody>
          <a:bodyPr spcFirstLastPara="1" wrap="square" lIns="91425" tIns="91425" rIns="91425" bIns="91425" anchor="t" anchorCtr="0">
            <a:noAutofit/>
          </a:bodyPr>
          <a:lstStyle>
            <a:lvl1pPr marL="457200" marR="0" lvl="0" indent="-345440" algn="l" rtl="0">
              <a:spcBef>
                <a:spcPts val="400"/>
              </a:spcBef>
              <a:spcAft>
                <a:spcPts val="0"/>
              </a:spcAft>
              <a:buClr>
                <a:schemeClr val="accent1"/>
              </a:buClr>
              <a:buSzPts val="1836"/>
              <a:buFont typeface="Noto Sans Symbols"/>
              <a:buChar char="●"/>
              <a:defRPr sz="2700" b="0" i="0" u="none" strike="noStrike" cap="none">
                <a:solidFill>
                  <a:schemeClr val="dk1"/>
                </a:solidFill>
                <a:latin typeface="Rambla" panose="02000503000000020004"/>
                <a:ea typeface="Rambla" panose="02000503000000020004"/>
                <a:cs typeface="Rambla" panose="02000503000000020004"/>
                <a:sym typeface="Rambla" panose="02000503000000020004"/>
              </a:defRPr>
            </a:lvl1pPr>
            <a:lvl2pPr marL="914400" marR="0" lvl="1" indent="-374650" algn="l" rtl="0">
              <a:spcBef>
                <a:spcPts val="325"/>
              </a:spcBef>
              <a:spcAft>
                <a:spcPts val="0"/>
              </a:spcAft>
              <a:buClr>
                <a:schemeClr val="accent1"/>
              </a:buClr>
              <a:buSzPts val="2300"/>
              <a:buFont typeface="Verdana" panose="020B0604030504040204"/>
              <a:buChar char="◦"/>
              <a:defRPr sz="2300" b="0" i="0" u="none" strike="noStrike" cap="none">
                <a:solidFill>
                  <a:schemeClr val="dk1"/>
                </a:solidFill>
                <a:latin typeface="Rambla" panose="02000503000000020004"/>
                <a:ea typeface="Rambla" panose="02000503000000020004"/>
                <a:cs typeface="Rambla" panose="02000503000000020004"/>
                <a:sym typeface="Rambla" panose="02000503000000020004"/>
              </a:defRPr>
            </a:lvl2pPr>
            <a:lvl3pPr marL="1371600" marR="0" lvl="2" indent="-361950" algn="l" rtl="0">
              <a:spcBef>
                <a:spcPts val="1600"/>
              </a:spcBef>
              <a:spcAft>
                <a:spcPts val="0"/>
              </a:spcAft>
              <a:buClr>
                <a:schemeClr val="accent2"/>
              </a:buClr>
              <a:buSzPts val="2100"/>
              <a:buFont typeface="Noto Sans Symbols"/>
              <a:buChar char="⚫"/>
              <a:defRPr sz="2100" b="0" i="0" u="none" strike="noStrike" cap="none">
                <a:solidFill>
                  <a:schemeClr val="dk1"/>
                </a:solidFill>
                <a:latin typeface="Rambla" panose="02000503000000020004"/>
                <a:ea typeface="Rambla" panose="02000503000000020004"/>
                <a:cs typeface="Rambla" panose="02000503000000020004"/>
                <a:sym typeface="Rambla" panose="02000503000000020004"/>
              </a:defRPr>
            </a:lvl3pPr>
            <a:lvl4pPr marL="1828800" marR="0" lvl="3" indent="-349250" algn="l" rtl="0">
              <a:spcBef>
                <a:spcPts val="1600"/>
              </a:spcBef>
              <a:spcAft>
                <a:spcPts val="0"/>
              </a:spcAft>
              <a:buClr>
                <a:schemeClr val="accent2"/>
              </a:buClr>
              <a:buSzPts val="1900"/>
              <a:buFont typeface="Noto Sans Symbols"/>
              <a:buChar char="⚫"/>
              <a:defRPr sz="1900" b="0" i="0" u="none" strike="noStrike" cap="none">
                <a:solidFill>
                  <a:schemeClr val="dk1"/>
                </a:solidFill>
                <a:latin typeface="Rambla" panose="02000503000000020004"/>
                <a:ea typeface="Rambla" panose="02000503000000020004"/>
                <a:cs typeface="Rambla" panose="02000503000000020004"/>
                <a:sym typeface="Rambla" panose="02000503000000020004"/>
              </a:defRPr>
            </a:lvl4pPr>
            <a:lvl5pPr marL="2286000" marR="0" lvl="4" indent="-342900" algn="l" rtl="0">
              <a:spcBef>
                <a:spcPts val="1600"/>
              </a:spcBef>
              <a:spcAft>
                <a:spcPts val="0"/>
              </a:spcAft>
              <a:buClr>
                <a:schemeClr val="accent2"/>
              </a:buClr>
              <a:buSzPts val="1800"/>
              <a:buFont typeface="Noto Sans Symbols"/>
              <a:buChar char="⚫"/>
              <a:defRPr sz="1800" b="0" i="0" u="none" strike="noStrike" cap="none">
                <a:solidFill>
                  <a:schemeClr val="dk1"/>
                </a:solidFill>
                <a:latin typeface="Rambla" panose="02000503000000020004"/>
                <a:ea typeface="Rambla" panose="02000503000000020004"/>
                <a:cs typeface="Rambla" panose="02000503000000020004"/>
                <a:sym typeface="Rambla" panose="02000503000000020004"/>
              </a:defRPr>
            </a:lvl5pPr>
            <a:lvl6pPr marL="2743200" marR="0" lvl="5" indent="-342900" algn="l" rtl="0">
              <a:spcBef>
                <a:spcPts val="1600"/>
              </a:spcBef>
              <a:spcAft>
                <a:spcPts val="0"/>
              </a:spcAft>
              <a:buClr>
                <a:schemeClr val="accent3"/>
              </a:buClr>
              <a:buSzPts val="1800"/>
              <a:buFont typeface="Noto Sans Symbols"/>
              <a:buChar char="◾"/>
              <a:defRPr sz="1800" b="0" i="0" u="none" strike="noStrike" cap="none">
                <a:solidFill>
                  <a:schemeClr val="dk1"/>
                </a:solidFill>
                <a:latin typeface="Rambla" panose="02000503000000020004"/>
                <a:ea typeface="Rambla" panose="02000503000000020004"/>
                <a:cs typeface="Rambla" panose="02000503000000020004"/>
                <a:sym typeface="Rambla" panose="02000503000000020004"/>
              </a:defRPr>
            </a:lvl6pPr>
            <a:lvl7pPr marL="3200400" marR="0" lvl="6" indent="-330200" algn="l" rtl="0">
              <a:spcBef>
                <a:spcPts val="1600"/>
              </a:spcBef>
              <a:spcAft>
                <a:spcPts val="0"/>
              </a:spcAft>
              <a:buClr>
                <a:schemeClr val="accent3"/>
              </a:buClr>
              <a:buSzPts val="1600"/>
              <a:buFont typeface="Noto Sans Symbols"/>
              <a:buChar char="◾"/>
              <a:defRPr sz="1600" b="0" i="0" u="none" strike="noStrike" cap="none">
                <a:solidFill>
                  <a:schemeClr val="dk1"/>
                </a:solidFill>
                <a:latin typeface="Rambla" panose="02000503000000020004"/>
                <a:ea typeface="Rambla" panose="02000503000000020004"/>
                <a:cs typeface="Rambla" panose="02000503000000020004"/>
                <a:sym typeface="Rambla" panose="02000503000000020004"/>
              </a:defRPr>
            </a:lvl7pPr>
            <a:lvl8pPr marL="3657600" marR="0" lvl="7" indent="-330200" algn="l" rtl="0">
              <a:spcBef>
                <a:spcPts val="1600"/>
              </a:spcBef>
              <a:spcAft>
                <a:spcPts val="0"/>
              </a:spcAft>
              <a:buClr>
                <a:schemeClr val="accent3"/>
              </a:buClr>
              <a:buSzPts val="1600"/>
              <a:buFont typeface="Noto Sans Symbols"/>
              <a:buChar char="◾"/>
              <a:defRPr sz="1600" b="0" i="0" u="none" strike="noStrike" cap="none">
                <a:solidFill>
                  <a:schemeClr val="dk1"/>
                </a:solidFill>
                <a:latin typeface="Rambla" panose="02000503000000020004"/>
                <a:ea typeface="Rambla" panose="02000503000000020004"/>
                <a:cs typeface="Rambla" panose="02000503000000020004"/>
                <a:sym typeface="Rambla" panose="02000503000000020004"/>
              </a:defRPr>
            </a:lvl8pPr>
            <a:lvl9pPr marL="4114800" marR="0" lvl="8" indent="-330200" algn="l" rtl="0">
              <a:spcBef>
                <a:spcPts val="1600"/>
              </a:spcBef>
              <a:spcAft>
                <a:spcPts val="1600"/>
              </a:spcAft>
              <a:buClr>
                <a:schemeClr val="accent3"/>
              </a:buClr>
              <a:buSzPts val="1600"/>
              <a:buFont typeface="Noto Sans Symbols"/>
              <a:buChar char="◾"/>
              <a:defRPr sz="1600" b="0" i="0" u="none" strike="noStrike" cap="none">
                <a:solidFill>
                  <a:schemeClr val="dk1"/>
                </a:solidFill>
                <a:latin typeface="Rambla" panose="02000503000000020004"/>
                <a:ea typeface="Rambla" panose="02000503000000020004"/>
                <a:cs typeface="Rambla" panose="02000503000000020004"/>
                <a:sym typeface="Rambla" panose="02000503000000020004"/>
              </a:defRPr>
            </a:lvl9pPr>
          </a:lstStyle>
          <a:p/>
        </p:txBody>
      </p:sp>
      <p:sp>
        <p:nvSpPr>
          <p:cNvPr id="54" name="Google Shape;54;p13"/>
          <p:cNvSpPr txBox="1"/>
          <p:nvPr>
            <p:ph type="dt" idx="10"/>
          </p:nvPr>
        </p:nvSpPr>
        <p:spPr>
          <a:xfrm>
            <a:off x="6727032" y="4805958"/>
            <a:ext cx="1920300" cy="2742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000">
                <a:solidFill>
                  <a:schemeClr val="dk1"/>
                </a:solidFill>
                <a:latin typeface="Rambla" panose="02000503000000020004"/>
                <a:ea typeface="Rambla" panose="02000503000000020004"/>
                <a:cs typeface="Rambla" panose="02000503000000020004"/>
                <a:sym typeface="Rambla" panose="02000503000000020004"/>
              </a:defRPr>
            </a:lvl1pPr>
            <a:lvl2pPr marL="457200" marR="0" lvl="1" indent="0" algn="l" rtl="0">
              <a:spcBef>
                <a:spcPts val="0"/>
              </a:spcBef>
              <a:spcAft>
                <a:spcPts val="0"/>
              </a:spcAft>
              <a:buSzPts val="1400"/>
              <a:buNone/>
              <a:defRPr sz="1800" b="0" i="0" u="none" strike="noStrike" cap="none">
                <a:solidFill>
                  <a:schemeClr val="dk1"/>
                </a:solidFill>
                <a:latin typeface="Rambla" panose="02000503000000020004"/>
                <a:ea typeface="Rambla" panose="02000503000000020004"/>
                <a:cs typeface="Rambla" panose="02000503000000020004"/>
                <a:sym typeface="Rambla" panose="02000503000000020004"/>
              </a:defRPr>
            </a:lvl2pPr>
            <a:lvl3pPr marL="914400" marR="0" lvl="2" indent="0" algn="l" rtl="0">
              <a:spcBef>
                <a:spcPts val="0"/>
              </a:spcBef>
              <a:spcAft>
                <a:spcPts val="0"/>
              </a:spcAft>
              <a:buSzPts val="1400"/>
              <a:buNone/>
              <a:defRPr sz="1800" b="0" i="0" u="none" strike="noStrike" cap="none">
                <a:solidFill>
                  <a:schemeClr val="dk1"/>
                </a:solidFill>
                <a:latin typeface="Rambla" panose="02000503000000020004"/>
                <a:ea typeface="Rambla" panose="02000503000000020004"/>
                <a:cs typeface="Rambla" panose="02000503000000020004"/>
                <a:sym typeface="Rambla" panose="02000503000000020004"/>
              </a:defRPr>
            </a:lvl3pPr>
            <a:lvl4pPr marL="1371600" marR="0" lvl="3" indent="0" algn="l" rtl="0">
              <a:spcBef>
                <a:spcPts val="0"/>
              </a:spcBef>
              <a:spcAft>
                <a:spcPts val="0"/>
              </a:spcAft>
              <a:buSzPts val="1400"/>
              <a:buNone/>
              <a:defRPr sz="1800" b="0" i="0" u="none" strike="noStrike" cap="none">
                <a:solidFill>
                  <a:schemeClr val="dk1"/>
                </a:solidFill>
                <a:latin typeface="Rambla" panose="02000503000000020004"/>
                <a:ea typeface="Rambla" panose="02000503000000020004"/>
                <a:cs typeface="Rambla" panose="02000503000000020004"/>
                <a:sym typeface="Rambla" panose="02000503000000020004"/>
              </a:defRPr>
            </a:lvl4pPr>
            <a:lvl5pPr marL="1828800" marR="0" lvl="4" indent="0" algn="l" rtl="0">
              <a:spcBef>
                <a:spcPts val="0"/>
              </a:spcBef>
              <a:spcAft>
                <a:spcPts val="0"/>
              </a:spcAft>
              <a:buSzPts val="1400"/>
              <a:buNone/>
              <a:defRPr sz="1800" b="0" i="0" u="none" strike="noStrike" cap="none">
                <a:solidFill>
                  <a:schemeClr val="dk1"/>
                </a:solidFill>
                <a:latin typeface="Rambla" panose="02000503000000020004"/>
                <a:ea typeface="Rambla" panose="02000503000000020004"/>
                <a:cs typeface="Rambla" panose="02000503000000020004"/>
                <a:sym typeface="Rambla" panose="02000503000000020004"/>
              </a:defRPr>
            </a:lvl5pPr>
            <a:lvl6pPr marL="2286000" marR="0" lvl="5" indent="0" algn="l" rtl="0">
              <a:spcBef>
                <a:spcPts val="0"/>
              </a:spcBef>
              <a:spcAft>
                <a:spcPts val="0"/>
              </a:spcAft>
              <a:buSzPts val="1400"/>
              <a:buNone/>
              <a:defRPr sz="1800" b="0" i="0" u="none" strike="noStrike" cap="none">
                <a:solidFill>
                  <a:schemeClr val="dk1"/>
                </a:solidFill>
                <a:latin typeface="Rambla" panose="02000503000000020004"/>
                <a:ea typeface="Rambla" panose="02000503000000020004"/>
                <a:cs typeface="Rambla" panose="02000503000000020004"/>
                <a:sym typeface="Rambla" panose="02000503000000020004"/>
              </a:defRPr>
            </a:lvl6pPr>
            <a:lvl7pPr marL="2743200" marR="0" lvl="6" indent="0" algn="l" rtl="0">
              <a:spcBef>
                <a:spcPts val="0"/>
              </a:spcBef>
              <a:spcAft>
                <a:spcPts val="0"/>
              </a:spcAft>
              <a:buSzPts val="1400"/>
              <a:buNone/>
              <a:defRPr sz="1800" b="0" i="0" u="none" strike="noStrike" cap="none">
                <a:solidFill>
                  <a:schemeClr val="dk1"/>
                </a:solidFill>
                <a:latin typeface="Rambla" panose="02000503000000020004"/>
                <a:ea typeface="Rambla" panose="02000503000000020004"/>
                <a:cs typeface="Rambla" panose="02000503000000020004"/>
                <a:sym typeface="Rambla" panose="02000503000000020004"/>
              </a:defRPr>
            </a:lvl7pPr>
            <a:lvl8pPr marL="3200400" marR="0" lvl="7" indent="0" algn="l" rtl="0">
              <a:spcBef>
                <a:spcPts val="0"/>
              </a:spcBef>
              <a:spcAft>
                <a:spcPts val="0"/>
              </a:spcAft>
              <a:buSzPts val="1400"/>
              <a:buNone/>
              <a:defRPr sz="1800" b="0" i="0" u="none" strike="noStrike" cap="none">
                <a:solidFill>
                  <a:schemeClr val="dk1"/>
                </a:solidFill>
                <a:latin typeface="Rambla" panose="02000503000000020004"/>
                <a:ea typeface="Rambla" panose="02000503000000020004"/>
                <a:cs typeface="Rambla" panose="02000503000000020004"/>
                <a:sym typeface="Rambla" panose="02000503000000020004"/>
              </a:defRPr>
            </a:lvl8pPr>
            <a:lvl9pPr marL="3657600" marR="0" lvl="8" indent="0" algn="l" rtl="0">
              <a:spcBef>
                <a:spcPts val="0"/>
              </a:spcBef>
              <a:spcAft>
                <a:spcPts val="0"/>
              </a:spcAft>
              <a:buSzPts val="1400"/>
              <a:buNone/>
              <a:defRPr sz="1800" b="0" i="0" u="none" strike="noStrike" cap="none">
                <a:solidFill>
                  <a:schemeClr val="dk1"/>
                </a:solidFill>
                <a:latin typeface="Rambla" panose="02000503000000020004"/>
                <a:ea typeface="Rambla" panose="02000503000000020004"/>
                <a:cs typeface="Rambla" panose="02000503000000020004"/>
                <a:sym typeface="Rambla" panose="02000503000000020004"/>
              </a:defRPr>
            </a:lvl9pPr>
          </a:lstStyle>
          <a:p/>
        </p:txBody>
      </p:sp>
      <p:sp>
        <p:nvSpPr>
          <p:cNvPr id="55" name="Google Shape;55;p13"/>
          <p:cNvSpPr txBox="1"/>
          <p:nvPr>
            <p:ph type="ftr" idx="11"/>
          </p:nvPr>
        </p:nvSpPr>
        <p:spPr>
          <a:xfrm>
            <a:off x="4380072" y="4805958"/>
            <a:ext cx="2350800" cy="273900"/>
          </a:xfrm>
          <a:prstGeom prst="rect">
            <a:avLst/>
          </a:prstGeom>
          <a:noFill/>
          <a:ln>
            <a:noFill/>
          </a:ln>
        </p:spPr>
        <p:txBody>
          <a:bodyPr spcFirstLastPara="1" wrap="square" lIns="91425" tIns="91425" rIns="91425" bIns="91425" anchor="b" anchorCtr="0">
            <a:noAutofit/>
          </a:bodyPr>
          <a:lstStyle>
            <a:lvl1pPr marL="0" marR="0" lvl="0" indent="0" algn="r" rtl="0">
              <a:spcBef>
                <a:spcPts val="0"/>
              </a:spcBef>
              <a:spcAft>
                <a:spcPts val="0"/>
              </a:spcAft>
              <a:buSzPts val="1400"/>
              <a:buNone/>
              <a:defRPr sz="1000">
                <a:solidFill>
                  <a:schemeClr val="dk1"/>
                </a:solidFill>
                <a:latin typeface="Rambla" panose="02000503000000020004"/>
                <a:ea typeface="Rambla" panose="02000503000000020004"/>
                <a:cs typeface="Rambla" panose="02000503000000020004"/>
                <a:sym typeface="Rambla" panose="02000503000000020004"/>
              </a:defRPr>
            </a:lvl1pPr>
            <a:lvl2pPr marL="457200" marR="0" lvl="1" indent="0" algn="l" rtl="0">
              <a:spcBef>
                <a:spcPts val="0"/>
              </a:spcBef>
              <a:spcAft>
                <a:spcPts val="0"/>
              </a:spcAft>
              <a:buSzPts val="1400"/>
              <a:buNone/>
              <a:defRPr sz="1800" b="0" i="0" u="none" strike="noStrike" cap="none">
                <a:solidFill>
                  <a:schemeClr val="dk1"/>
                </a:solidFill>
                <a:latin typeface="Rambla" panose="02000503000000020004"/>
                <a:ea typeface="Rambla" panose="02000503000000020004"/>
                <a:cs typeface="Rambla" panose="02000503000000020004"/>
                <a:sym typeface="Rambla" panose="02000503000000020004"/>
              </a:defRPr>
            </a:lvl2pPr>
            <a:lvl3pPr marL="914400" marR="0" lvl="2" indent="0" algn="l" rtl="0">
              <a:spcBef>
                <a:spcPts val="0"/>
              </a:spcBef>
              <a:spcAft>
                <a:spcPts val="0"/>
              </a:spcAft>
              <a:buSzPts val="1400"/>
              <a:buNone/>
              <a:defRPr sz="1800" b="0" i="0" u="none" strike="noStrike" cap="none">
                <a:solidFill>
                  <a:schemeClr val="dk1"/>
                </a:solidFill>
                <a:latin typeface="Rambla" panose="02000503000000020004"/>
                <a:ea typeface="Rambla" panose="02000503000000020004"/>
                <a:cs typeface="Rambla" panose="02000503000000020004"/>
                <a:sym typeface="Rambla" panose="02000503000000020004"/>
              </a:defRPr>
            </a:lvl3pPr>
            <a:lvl4pPr marL="1371600" marR="0" lvl="3" indent="0" algn="l" rtl="0">
              <a:spcBef>
                <a:spcPts val="0"/>
              </a:spcBef>
              <a:spcAft>
                <a:spcPts val="0"/>
              </a:spcAft>
              <a:buSzPts val="1400"/>
              <a:buNone/>
              <a:defRPr sz="1800" b="0" i="0" u="none" strike="noStrike" cap="none">
                <a:solidFill>
                  <a:schemeClr val="dk1"/>
                </a:solidFill>
                <a:latin typeface="Rambla" panose="02000503000000020004"/>
                <a:ea typeface="Rambla" panose="02000503000000020004"/>
                <a:cs typeface="Rambla" panose="02000503000000020004"/>
                <a:sym typeface="Rambla" panose="02000503000000020004"/>
              </a:defRPr>
            </a:lvl4pPr>
            <a:lvl5pPr marL="1828800" marR="0" lvl="4" indent="0" algn="l" rtl="0">
              <a:spcBef>
                <a:spcPts val="0"/>
              </a:spcBef>
              <a:spcAft>
                <a:spcPts val="0"/>
              </a:spcAft>
              <a:buSzPts val="1400"/>
              <a:buNone/>
              <a:defRPr sz="1800" b="0" i="0" u="none" strike="noStrike" cap="none">
                <a:solidFill>
                  <a:schemeClr val="dk1"/>
                </a:solidFill>
                <a:latin typeface="Rambla" panose="02000503000000020004"/>
                <a:ea typeface="Rambla" panose="02000503000000020004"/>
                <a:cs typeface="Rambla" panose="02000503000000020004"/>
                <a:sym typeface="Rambla" panose="02000503000000020004"/>
              </a:defRPr>
            </a:lvl5pPr>
            <a:lvl6pPr marL="2286000" marR="0" lvl="5" indent="0" algn="l" rtl="0">
              <a:spcBef>
                <a:spcPts val="0"/>
              </a:spcBef>
              <a:spcAft>
                <a:spcPts val="0"/>
              </a:spcAft>
              <a:buSzPts val="1400"/>
              <a:buNone/>
              <a:defRPr sz="1800" b="0" i="0" u="none" strike="noStrike" cap="none">
                <a:solidFill>
                  <a:schemeClr val="dk1"/>
                </a:solidFill>
                <a:latin typeface="Rambla" panose="02000503000000020004"/>
                <a:ea typeface="Rambla" panose="02000503000000020004"/>
                <a:cs typeface="Rambla" panose="02000503000000020004"/>
                <a:sym typeface="Rambla" panose="02000503000000020004"/>
              </a:defRPr>
            </a:lvl6pPr>
            <a:lvl7pPr marL="2743200" marR="0" lvl="6" indent="0" algn="l" rtl="0">
              <a:spcBef>
                <a:spcPts val="0"/>
              </a:spcBef>
              <a:spcAft>
                <a:spcPts val="0"/>
              </a:spcAft>
              <a:buSzPts val="1400"/>
              <a:buNone/>
              <a:defRPr sz="1800" b="0" i="0" u="none" strike="noStrike" cap="none">
                <a:solidFill>
                  <a:schemeClr val="dk1"/>
                </a:solidFill>
                <a:latin typeface="Rambla" panose="02000503000000020004"/>
                <a:ea typeface="Rambla" panose="02000503000000020004"/>
                <a:cs typeface="Rambla" panose="02000503000000020004"/>
                <a:sym typeface="Rambla" panose="02000503000000020004"/>
              </a:defRPr>
            </a:lvl7pPr>
            <a:lvl8pPr marL="3200400" marR="0" lvl="7" indent="0" algn="l" rtl="0">
              <a:spcBef>
                <a:spcPts val="0"/>
              </a:spcBef>
              <a:spcAft>
                <a:spcPts val="0"/>
              </a:spcAft>
              <a:buSzPts val="1400"/>
              <a:buNone/>
              <a:defRPr sz="1800" b="0" i="0" u="none" strike="noStrike" cap="none">
                <a:solidFill>
                  <a:schemeClr val="dk1"/>
                </a:solidFill>
                <a:latin typeface="Rambla" panose="02000503000000020004"/>
                <a:ea typeface="Rambla" panose="02000503000000020004"/>
                <a:cs typeface="Rambla" panose="02000503000000020004"/>
                <a:sym typeface="Rambla" panose="02000503000000020004"/>
              </a:defRPr>
            </a:lvl8pPr>
            <a:lvl9pPr marL="3657600" marR="0" lvl="8" indent="0" algn="l" rtl="0">
              <a:spcBef>
                <a:spcPts val="0"/>
              </a:spcBef>
              <a:spcAft>
                <a:spcPts val="0"/>
              </a:spcAft>
              <a:buSzPts val="1400"/>
              <a:buNone/>
              <a:defRPr sz="1800" b="0" i="0" u="none" strike="noStrike" cap="none">
                <a:solidFill>
                  <a:schemeClr val="dk1"/>
                </a:solidFill>
                <a:latin typeface="Rambla" panose="02000503000000020004"/>
                <a:ea typeface="Rambla" panose="02000503000000020004"/>
                <a:cs typeface="Rambla" panose="02000503000000020004"/>
                <a:sym typeface="Rambla" panose="02000503000000020004"/>
              </a:defRPr>
            </a:lvl9pPr>
          </a:lstStyle>
          <a:p/>
        </p:txBody>
      </p:sp>
      <p:sp>
        <p:nvSpPr>
          <p:cNvPr id="56" name="Google Shape;56;p13"/>
          <p:cNvSpPr txBox="1"/>
          <p:nvPr>
            <p:ph type="sldNum" idx="12"/>
          </p:nvPr>
        </p:nvSpPr>
        <p:spPr>
          <a:xfrm>
            <a:off x="8647272" y="4805958"/>
            <a:ext cx="365700" cy="2739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a:solidFill>
                  <a:schemeClr val="dk1"/>
                </a:solidFill>
                <a:latin typeface="Rambla" panose="02000503000000020004"/>
                <a:ea typeface="Rambla" panose="02000503000000020004"/>
                <a:cs typeface="Rambla" panose="02000503000000020004"/>
                <a:sym typeface="Rambla" panose="02000503000000020004"/>
              </a:defRPr>
            </a:lvl1pPr>
            <a:lvl2pPr marL="0" marR="0" lvl="1" indent="0" algn="r" rtl="0">
              <a:spcBef>
                <a:spcPts val="0"/>
              </a:spcBef>
              <a:buNone/>
              <a:defRPr sz="1000" b="0">
                <a:solidFill>
                  <a:schemeClr val="dk1"/>
                </a:solidFill>
                <a:latin typeface="Rambla" panose="02000503000000020004"/>
                <a:ea typeface="Rambla" panose="02000503000000020004"/>
                <a:cs typeface="Rambla" panose="02000503000000020004"/>
                <a:sym typeface="Rambla" panose="02000503000000020004"/>
              </a:defRPr>
            </a:lvl2pPr>
            <a:lvl3pPr marL="0" marR="0" lvl="2" indent="0" algn="r" rtl="0">
              <a:spcBef>
                <a:spcPts val="0"/>
              </a:spcBef>
              <a:buNone/>
              <a:defRPr sz="1000" b="0">
                <a:solidFill>
                  <a:schemeClr val="dk1"/>
                </a:solidFill>
                <a:latin typeface="Rambla" panose="02000503000000020004"/>
                <a:ea typeface="Rambla" panose="02000503000000020004"/>
                <a:cs typeface="Rambla" panose="02000503000000020004"/>
                <a:sym typeface="Rambla" panose="02000503000000020004"/>
              </a:defRPr>
            </a:lvl3pPr>
            <a:lvl4pPr marL="0" marR="0" lvl="3" indent="0" algn="r" rtl="0">
              <a:spcBef>
                <a:spcPts val="0"/>
              </a:spcBef>
              <a:buNone/>
              <a:defRPr sz="1000" b="0">
                <a:solidFill>
                  <a:schemeClr val="dk1"/>
                </a:solidFill>
                <a:latin typeface="Rambla" panose="02000503000000020004"/>
                <a:ea typeface="Rambla" panose="02000503000000020004"/>
                <a:cs typeface="Rambla" panose="02000503000000020004"/>
                <a:sym typeface="Rambla" panose="02000503000000020004"/>
              </a:defRPr>
            </a:lvl4pPr>
            <a:lvl5pPr marL="0" marR="0" lvl="4" indent="0" algn="r" rtl="0">
              <a:spcBef>
                <a:spcPts val="0"/>
              </a:spcBef>
              <a:buNone/>
              <a:defRPr sz="1000" b="0">
                <a:solidFill>
                  <a:schemeClr val="dk1"/>
                </a:solidFill>
                <a:latin typeface="Rambla" panose="02000503000000020004"/>
                <a:ea typeface="Rambla" panose="02000503000000020004"/>
                <a:cs typeface="Rambla" panose="02000503000000020004"/>
                <a:sym typeface="Rambla" panose="02000503000000020004"/>
              </a:defRPr>
            </a:lvl5pPr>
            <a:lvl6pPr marL="0" marR="0" lvl="5" indent="0" algn="r" rtl="0">
              <a:spcBef>
                <a:spcPts val="0"/>
              </a:spcBef>
              <a:buNone/>
              <a:defRPr sz="1000" b="0">
                <a:solidFill>
                  <a:schemeClr val="dk1"/>
                </a:solidFill>
                <a:latin typeface="Rambla" panose="02000503000000020004"/>
                <a:ea typeface="Rambla" panose="02000503000000020004"/>
                <a:cs typeface="Rambla" panose="02000503000000020004"/>
                <a:sym typeface="Rambla" panose="02000503000000020004"/>
              </a:defRPr>
            </a:lvl6pPr>
            <a:lvl7pPr marL="0" marR="0" lvl="6" indent="0" algn="r" rtl="0">
              <a:spcBef>
                <a:spcPts val="0"/>
              </a:spcBef>
              <a:buNone/>
              <a:defRPr sz="1000" b="0">
                <a:solidFill>
                  <a:schemeClr val="dk1"/>
                </a:solidFill>
                <a:latin typeface="Rambla" panose="02000503000000020004"/>
                <a:ea typeface="Rambla" panose="02000503000000020004"/>
                <a:cs typeface="Rambla" panose="02000503000000020004"/>
                <a:sym typeface="Rambla" panose="02000503000000020004"/>
              </a:defRPr>
            </a:lvl7pPr>
            <a:lvl8pPr marL="0" marR="0" lvl="7" indent="0" algn="r" rtl="0">
              <a:spcBef>
                <a:spcPts val="0"/>
              </a:spcBef>
              <a:buNone/>
              <a:defRPr sz="1000" b="0">
                <a:solidFill>
                  <a:schemeClr val="dk1"/>
                </a:solidFill>
                <a:latin typeface="Rambla" panose="02000503000000020004"/>
                <a:ea typeface="Rambla" panose="02000503000000020004"/>
                <a:cs typeface="Rambla" panose="02000503000000020004"/>
                <a:sym typeface="Rambla" panose="02000503000000020004"/>
              </a:defRPr>
            </a:lvl8pPr>
            <a:lvl9pPr marL="0" marR="0" lvl="8" indent="0" algn="r" rtl="0">
              <a:spcBef>
                <a:spcPts val="0"/>
              </a:spcBef>
              <a:buNone/>
              <a:defRPr sz="1000" b="0">
                <a:solidFill>
                  <a:schemeClr val="dk1"/>
                </a:solidFill>
                <a:latin typeface="Rambla" panose="02000503000000020004"/>
                <a:ea typeface="Rambla" panose="02000503000000020004"/>
                <a:cs typeface="Rambla" panose="02000503000000020004"/>
                <a:sym typeface="Rambla" panose="02000503000000020004"/>
              </a:defRPr>
            </a:lvl9pPr>
          </a:lstStyle>
          <a:p>
            <a:pPr marL="0" lvl="0" indent="0" algn="r" rtl="0">
              <a:spcBef>
                <a:spcPts val="0"/>
              </a:spcBef>
              <a:spcAft>
                <a:spcPts val="0"/>
              </a:spcAft>
              <a:buNone/>
            </a:pPr>
            <a:fld id="{00000000-1234-1234-1234-123412341234}" type="slidenum">
              <a:rPr lang="en-GB"/>
            </a:fld>
            <a:endParaRPr lang="en-GB"/>
          </a:p>
        </p:txBody>
      </p:sp>
      <p:sp>
        <p:nvSpPr>
          <p:cNvPr id="57" name="Google Shape;57;p13"/>
          <p:cNvSpPr txBox="1"/>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2"/>
              </a:buClr>
              <a:buSzPts val="4200"/>
              <a:buFont typeface="Rambla" panose="02000503000000020004"/>
              <a:buNone/>
              <a:defRPr sz="4100" b="1" i="0" u="none" strike="noStrike" cap="none">
                <a:solidFill>
                  <a:schemeClr val="dk2"/>
                </a:solidFill>
                <a:latin typeface="Rambla" panose="02000503000000020004"/>
                <a:ea typeface="Rambla" panose="02000503000000020004"/>
                <a:cs typeface="Rambla" panose="02000503000000020004"/>
                <a:sym typeface="Rambla" panose="02000503000000020004"/>
              </a:defRPr>
            </a:lvl1pPr>
            <a:lvl2pPr lvl="1" indent="0" rtl="0">
              <a:spcBef>
                <a:spcPts val="0"/>
              </a:spcBef>
              <a:spcAft>
                <a:spcPts val="0"/>
              </a:spcAft>
              <a:buSzPts val="4200"/>
              <a:buNone/>
              <a:defRPr sz="1800"/>
            </a:lvl2pPr>
            <a:lvl3pPr lvl="2" indent="0" rtl="0">
              <a:spcBef>
                <a:spcPts val="0"/>
              </a:spcBef>
              <a:spcAft>
                <a:spcPts val="0"/>
              </a:spcAft>
              <a:buSzPts val="4200"/>
              <a:buNone/>
              <a:defRPr sz="1800"/>
            </a:lvl3pPr>
            <a:lvl4pPr lvl="3" indent="0" rtl="0">
              <a:spcBef>
                <a:spcPts val="0"/>
              </a:spcBef>
              <a:spcAft>
                <a:spcPts val="0"/>
              </a:spcAft>
              <a:buSzPts val="4200"/>
              <a:buNone/>
              <a:defRPr sz="1800"/>
            </a:lvl4pPr>
            <a:lvl5pPr lvl="4" indent="0" rtl="0">
              <a:spcBef>
                <a:spcPts val="0"/>
              </a:spcBef>
              <a:spcAft>
                <a:spcPts val="0"/>
              </a:spcAft>
              <a:buSzPts val="4200"/>
              <a:buNone/>
              <a:defRPr sz="1800"/>
            </a:lvl5pPr>
            <a:lvl6pPr lvl="5" indent="0" rtl="0">
              <a:spcBef>
                <a:spcPts val="0"/>
              </a:spcBef>
              <a:spcAft>
                <a:spcPts val="0"/>
              </a:spcAft>
              <a:buSzPts val="4200"/>
              <a:buNone/>
              <a:defRPr sz="1800"/>
            </a:lvl6pPr>
            <a:lvl7pPr lvl="6" indent="0" rtl="0">
              <a:spcBef>
                <a:spcPts val="0"/>
              </a:spcBef>
              <a:spcAft>
                <a:spcPts val="0"/>
              </a:spcAft>
              <a:buSzPts val="4200"/>
              <a:buNone/>
              <a:defRPr sz="1800"/>
            </a:lvl7pPr>
            <a:lvl8pPr lvl="7" indent="0" rtl="0">
              <a:spcBef>
                <a:spcPts val="0"/>
              </a:spcBef>
              <a:spcAft>
                <a:spcPts val="0"/>
              </a:spcAft>
              <a:buSzPts val="4200"/>
              <a:buNone/>
              <a:defRPr sz="1800"/>
            </a:lvl8pPr>
            <a:lvl9pPr lvl="8" indent="0" rtl="0">
              <a:spcBef>
                <a:spcPts val="0"/>
              </a:spcBef>
              <a:spcAft>
                <a:spcPts val="0"/>
              </a:spcAft>
              <a:buSzPts val="4200"/>
              <a:buNone/>
              <a:defRPr sz="18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64" name="Shape 64"/>
        <p:cNvGrpSpPr/>
        <p:nvPr/>
      </p:nvGrpSpPr>
      <p:grpSpPr>
        <a:xfrm>
          <a:off x="0" y="0"/>
          <a:ext cx="0" cy="0"/>
          <a:chOff x="0" y="0"/>
          <a:chExt cx="0" cy="0"/>
        </a:xfrm>
      </p:grpSpPr>
      <p:sp>
        <p:nvSpPr>
          <p:cNvPr id="65" name="Google Shape;65;p15"/>
          <p:cNvSpPr txBox="1"/>
          <p:nvPr>
            <p:ph type="ctrTitle"/>
          </p:nvPr>
        </p:nvSpPr>
        <p:spPr>
          <a:xfrm>
            <a:off x="685800" y="1597819"/>
            <a:ext cx="7772400" cy="11025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p:txBody>
      </p:sp>
      <p:sp>
        <p:nvSpPr>
          <p:cNvPr id="66" name="Google Shape;66;p15"/>
          <p:cNvSpPr txBox="1"/>
          <p:nvPr>
            <p:ph type="subTitle" idx="1"/>
          </p:nvPr>
        </p:nvSpPr>
        <p:spPr>
          <a:xfrm>
            <a:off x="1371600" y="2914650"/>
            <a:ext cx="6400800" cy="1314600"/>
          </a:xfrm>
          <a:prstGeom prst="rect">
            <a:avLst/>
          </a:prstGeom>
          <a:noFill/>
          <a:ln>
            <a:noFill/>
          </a:ln>
        </p:spPr>
        <p:txBody>
          <a:bodyPr spcFirstLastPara="1" wrap="square" lIns="91425" tIns="91425" rIns="91425" bIns="91425" anchor="t" anchorCtr="0">
            <a:noAutofit/>
          </a:bodyPr>
          <a:lstStyle>
            <a:lvl1pPr marL="0" marR="0" lvl="0" indent="0" algn="ctr" rtl="0">
              <a:spcBef>
                <a:spcPts val="640"/>
              </a:spcBef>
              <a:spcAft>
                <a:spcPts val="0"/>
              </a:spcAft>
              <a:buClr>
                <a:srgbClr val="888888"/>
              </a:buClr>
              <a:buSzPts val="3200"/>
              <a:buFont typeface="Arial" panose="020B0604020202020204"/>
              <a:buNone/>
              <a:defRPr sz="3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ctr" rtl="0">
              <a:spcBef>
                <a:spcPts val="560"/>
              </a:spcBef>
              <a:spcAft>
                <a:spcPts val="0"/>
              </a:spcAft>
              <a:buClr>
                <a:srgbClr val="888888"/>
              </a:buClr>
              <a:buSzPts val="2800"/>
              <a:buFont typeface="Arial" panose="020B0604020202020204"/>
              <a:buNone/>
              <a:defRPr sz="2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914400" marR="0" lvl="2" indent="0" algn="ctr" rtl="0">
              <a:spcBef>
                <a:spcPts val="480"/>
              </a:spcBef>
              <a:spcAft>
                <a:spcPts val="0"/>
              </a:spcAft>
              <a:buClr>
                <a:srgbClr val="888888"/>
              </a:buClr>
              <a:buSzPts val="2400"/>
              <a:buFont typeface="Arial" panose="020B0604020202020204"/>
              <a:buNone/>
              <a:defRPr sz="24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1371600" marR="0" lvl="3" indent="0" algn="ctr" rtl="0">
              <a:spcBef>
                <a:spcPts val="400"/>
              </a:spcBef>
              <a:spcAft>
                <a:spcPts val="0"/>
              </a:spcAft>
              <a:buClr>
                <a:srgbClr val="888888"/>
              </a:buClr>
              <a:buSzPts val="2000"/>
              <a:buFont typeface="Arial" panose="020B0604020202020204"/>
              <a:buNone/>
              <a:defRPr sz="20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1828800" marR="0" lvl="4" indent="0" algn="ctr" rtl="0">
              <a:spcBef>
                <a:spcPts val="400"/>
              </a:spcBef>
              <a:spcAft>
                <a:spcPts val="0"/>
              </a:spcAft>
              <a:buClr>
                <a:srgbClr val="888888"/>
              </a:buClr>
              <a:buSzPts val="2000"/>
              <a:buFont typeface="Arial" panose="020B0604020202020204"/>
              <a:buNone/>
              <a:defRPr sz="20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2286000" marR="0" lvl="5" indent="0" algn="ctr" rtl="0">
              <a:spcBef>
                <a:spcPts val="400"/>
              </a:spcBef>
              <a:spcAft>
                <a:spcPts val="0"/>
              </a:spcAft>
              <a:buClr>
                <a:srgbClr val="888888"/>
              </a:buClr>
              <a:buSzPts val="2000"/>
              <a:buFont typeface="Arial" panose="020B0604020202020204"/>
              <a:buNone/>
              <a:defRPr sz="20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2743200" marR="0" lvl="6" indent="0" algn="ctr" rtl="0">
              <a:spcBef>
                <a:spcPts val="400"/>
              </a:spcBef>
              <a:spcAft>
                <a:spcPts val="0"/>
              </a:spcAft>
              <a:buClr>
                <a:srgbClr val="888888"/>
              </a:buClr>
              <a:buSzPts val="2000"/>
              <a:buFont typeface="Arial" panose="020B0604020202020204"/>
              <a:buNone/>
              <a:defRPr sz="20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3200400" marR="0" lvl="7" indent="0" algn="ctr" rtl="0">
              <a:spcBef>
                <a:spcPts val="400"/>
              </a:spcBef>
              <a:spcAft>
                <a:spcPts val="0"/>
              </a:spcAft>
              <a:buClr>
                <a:srgbClr val="888888"/>
              </a:buClr>
              <a:buSzPts val="2000"/>
              <a:buFont typeface="Arial" panose="020B0604020202020204"/>
              <a:buNone/>
              <a:defRPr sz="20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3657600" marR="0" lvl="8" indent="0" algn="ctr" rtl="0">
              <a:spcBef>
                <a:spcPts val="400"/>
              </a:spcBef>
              <a:spcAft>
                <a:spcPts val="0"/>
              </a:spcAft>
              <a:buClr>
                <a:srgbClr val="888888"/>
              </a:buClr>
              <a:buSzPts val="2000"/>
              <a:buFont typeface="Arial" panose="020B0604020202020204"/>
              <a:buNone/>
              <a:defRPr sz="20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p:txBody>
      </p:sp>
      <p:sp>
        <p:nvSpPr>
          <p:cNvPr id="67" name="Google Shape;67;p15"/>
          <p:cNvSpPr txBox="1"/>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68" name="Google Shape;68;p15"/>
          <p:cNvSpPr txBox="1"/>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69" name="Google Shape;69;p15"/>
          <p:cNvSpPr txBox="1"/>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70" name="Shape 70"/>
        <p:cNvGrpSpPr/>
        <p:nvPr/>
      </p:nvGrpSpPr>
      <p:grpSpPr>
        <a:xfrm>
          <a:off x="0" y="0"/>
          <a:ext cx="0" cy="0"/>
          <a:chOff x="0" y="0"/>
          <a:chExt cx="0" cy="0"/>
        </a:xfrm>
      </p:grpSpPr>
      <p:sp>
        <p:nvSpPr>
          <p:cNvPr id="71" name="Google Shape;71;p16"/>
          <p:cNvSpPr txBox="1"/>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p:txBody>
      </p:sp>
      <p:sp>
        <p:nvSpPr>
          <p:cNvPr id="72" name="Google Shape;72;p16"/>
          <p:cNvSpPr txBox="1"/>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73" name="Google Shape;73;p16"/>
          <p:cNvSpPr txBox="1"/>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74" name="Google Shape;74;p16"/>
          <p:cNvSpPr txBox="1"/>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75" name="Google Shape;75;p16"/>
          <p:cNvSpPr txBox="1"/>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76" name="Shape 76"/>
        <p:cNvGrpSpPr/>
        <p:nvPr/>
      </p:nvGrpSpPr>
      <p:grpSpPr>
        <a:xfrm>
          <a:off x="0" y="0"/>
          <a:ext cx="0" cy="0"/>
          <a:chOff x="0" y="0"/>
          <a:chExt cx="0" cy="0"/>
        </a:xfrm>
      </p:grpSpPr>
      <p:sp>
        <p:nvSpPr>
          <p:cNvPr id="77" name="Google Shape;77;p17"/>
          <p:cNvSpPr txBox="1"/>
          <p:nvPr>
            <p:ph type="title"/>
          </p:nvPr>
        </p:nvSpPr>
        <p:spPr>
          <a:xfrm>
            <a:off x="722313" y="3305175"/>
            <a:ext cx="7772400" cy="10215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1400"/>
              <a:buFont typeface="Calibri" panose="020F0502020204030204"/>
              <a:buNone/>
              <a:defRPr sz="40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p:txBody>
      </p:sp>
      <p:sp>
        <p:nvSpPr>
          <p:cNvPr id="78" name="Google Shape;78;p17"/>
          <p:cNvSpPr txBox="1"/>
          <p:nvPr>
            <p:ph type="body" idx="1"/>
          </p:nvPr>
        </p:nvSpPr>
        <p:spPr>
          <a:xfrm>
            <a:off x="722313" y="2180035"/>
            <a:ext cx="7772400" cy="11253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rgbClr val="888888"/>
              </a:buClr>
              <a:buSzPts val="3200"/>
              <a:buFont typeface="Arial" panose="020B0604020202020204"/>
              <a:buNone/>
              <a:defRPr sz="20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914400" marR="0" lvl="1" indent="-228600" algn="l" rtl="0">
              <a:spcBef>
                <a:spcPts val="360"/>
              </a:spcBef>
              <a:spcAft>
                <a:spcPts val="0"/>
              </a:spcAft>
              <a:buClr>
                <a:srgbClr val="888888"/>
              </a:buClr>
              <a:buSzPts val="2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1371600" marR="0" lvl="2" indent="-228600" algn="l" rtl="0">
              <a:spcBef>
                <a:spcPts val="320"/>
              </a:spcBef>
              <a:spcAft>
                <a:spcPts val="0"/>
              </a:spcAft>
              <a:buClr>
                <a:srgbClr val="888888"/>
              </a:buClr>
              <a:buSzPts val="2400"/>
              <a:buFont typeface="Arial" panose="020B0604020202020204"/>
              <a:buNone/>
              <a:defRPr sz="1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1828800" marR="0" lvl="3" indent="-228600" algn="l" rtl="0">
              <a:spcBef>
                <a:spcPts val="280"/>
              </a:spcBef>
              <a:spcAft>
                <a:spcPts val="0"/>
              </a:spcAft>
              <a:buClr>
                <a:srgbClr val="888888"/>
              </a:buClr>
              <a:buSzPts val="2000"/>
              <a:buFont typeface="Arial" panose="020B0604020202020204"/>
              <a:buNone/>
              <a:defRPr sz="14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2286000" marR="0" lvl="4" indent="-228600" algn="l" rtl="0">
              <a:spcBef>
                <a:spcPts val="280"/>
              </a:spcBef>
              <a:spcAft>
                <a:spcPts val="0"/>
              </a:spcAft>
              <a:buClr>
                <a:srgbClr val="888888"/>
              </a:buClr>
              <a:buSzPts val="2000"/>
              <a:buFont typeface="Arial" panose="020B0604020202020204"/>
              <a:buNone/>
              <a:defRPr sz="14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2743200" marR="0" lvl="5" indent="-228600" algn="l" rtl="0">
              <a:spcBef>
                <a:spcPts val="280"/>
              </a:spcBef>
              <a:spcAft>
                <a:spcPts val="0"/>
              </a:spcAft>
              <a:buClr>
                <a:srgbClr val="888888"/>
              </a:buClr>
              <a:buSzPts val="2000"/>
              <a:buFont typeface="Arial" panose="020B0604020202020204"/>
              <a:buNone/>
              <a:defRPr sz="14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280"/>
              </a:spcBef>
              <a:spcAft>
                <a:spcPts val="0"/>
              </a:spcAft>
              <a:buClr>
                <a:srgbClr val="888888"/>
              </a:buClr>
              <a:buSzPts val="2000"/>
              <a:buFont typeface="Arial" panose="020B0604020202020204"/>
              <a:buNone/>
              <a:defRPr sz="14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280"/>
              </a:spcBef>
              <a:spcAft>
                <a:spcPts val="0"/>
              </a:spcAft>
              <a:buClr>
                <a:srgbClr val="888888"/>
              </a:buClr>
              <a:buSzPts val="2000"/>
              <a:buFont typeface="Arial" panose="020B0604020202020204"/>
              <a:buNone/>
              <a:defRPr sz="14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280"/>
              </a:spcBef>
              <a:spcAft>
                <a:spcPts val="0"/>
              </a:spcAft>
              <a:buClr>
                <a:srgbClr val="888888"/>
              </a:buClr>
              <a:buSzPts val="2000"/>
              <a:buFont typeface="Arial" panose="020B0604020202020204"/>
              <a:buNone/>
              <a:defRPr sz="14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p:txBody>
      </p:sp>
      <p:sp>
        <p:nvSpPr>
          <p:cNvPr id="79" name="Google Shape;79;p17"/>
          <p:cNvSpPr txBox="1"/>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0" name="Google Shape;80;p17"/>
          <p:cNvSpPr txBox="1"/>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1" name="Google Shape;81;p17"/>
          <p:cNvSpPr txBox="1"/>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82" name="Shape 82"/>
        <p:cNvGrpSpPr/>
        <p:nvPr/>
      </p:nvGrpSpPr>
      <p:grpSpPr>
        <a:xfrm>
          <a:off x="0" y="0"/>
          <a:ext cx="0" cy="0"/>
          <a:chOff x="0" y="0"/>
          <a:chExt cx="0" cy="0"/>
        </a:xfrm>
      </p:grpSpPr>
      <p:sp>
        <p:nvSpPr>
          <p:cNvPr id="83" name="Google Shape;83;p18"/>
          <p:cNvSpPr txBox="1"/>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p:txBody>
      </p:sp>
      <p:sp>
        <p:nvSpPr>
          <p:cNvPr id="84" name="Google Shape;84;p18"/>
          <p:cNvSpPr txBox="1"/>
          <p:nvPr>
            <p:ph type="body" idx="1"/>
          </p:nvPr>
        </p:nvSpPr>
        <p:spPr>
          <a:xfrm>
            <a:off x="457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5" name="Google Shape;85;p18"/>
          <p:cNvSpPr txBox="1"/>
          <p:nvPr>
            <p:ph type="body" idx="2"/>
          </p:nvPr>
        </p:nvSpPr>
        <p:spPr>
          <a:xfrm>
            <a:off x="4648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6" name="Google Shape;86;p18"/>
          <p:cNvSpPr txBox="1"/>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7" name="Google Shape;87;p18"/>
          <p:cNvSpPr txBox="1"/>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8" name="Google Shape;88;p18"/>
          <p:cNvSpPr txBox="1"/>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89" name="Shape 89"/>
        <p:cNvGrpSpPr/>
        <p:nvPr/>
      </p:nvGrpSpPr>
      <p:grpSpPr>
        <a:xfrm>
          <a:off x="0" y="0"/>
          <a:ext cx="0" cy="0"/>
          <a:chOff x="0" y="0"/>
          <a:chExt cx="0" cy="0"/>
        </a:xfrm>
      </p:grpSpPr>
      <p:sp>
        <p:nvSpPr>
          <p:cNvPr id="90" name="Google Shape;90;p19"/>
          <p:cNvSpPr txBox="1"/>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p:txBody>
      </p:sp>
      <p:sp>
        <p:nvSpPr>
          <p:cNvPr id="91" name="Google Shape;91;p19"/>
          <p:cNvSpPr txBox="1"/>
          <p:nvPr>
            <p:ph type="body" idx="1"/>
          </p:nvPr>
        </p:nvSpPr>
        <p:spPr>
          <a:xfrm>
            <a:off x="457200" y="1151335"/>
            <a:ext cx="4040100" cy="4800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3200"/>
              <a:buFont typeface="Arial" panose="020B0604020202020204"/>
              <a:buNone/>
              <a:defRPr sz="24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spcBef>
                <a:spcPts val="400"/>
              </a:spcBef>
              <a:spcAft>
                <a:spcPts val="0"/>
              </a:spcAft>
              <a:buClr>
                <a:schemeClr val="dk1"/>
              </a:buClr>
              <a:buSzPts val="2800"/>
              <a:buFont typeface="Arial" panose="020B0604020202020204"/>
              <a:buNone/>
              <a:defRPr sz="20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spcBef>
                <a:spcPts val="360"/>
              </a:spcBef>
              <a:spcAft>
                <a:spcPts val="0"/>
              </a:spcAft>
              <a:buClr>
                <a:schemeClr val="dk1"/>
              </a:buClr>
              <a:buSzPts val="2400"/>
              <a:buFont typeface="Arial" panose="020B0604020202020204"/>
              <a:buNone/>
              <a:defRPr sz="18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spcBef>
                <a:spcPts val="320"/>
              </a:spcBef>
              <a:spcAft>
                <a:spcPts val="0"/>
              </a:spcAft>
              <a:buClr>
                <a:schemeClr val="dk1"/>
              </a:buClr>
              <a:buSzPts val="20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spcBef>
                <a:spcPts val="320"/>
              </a:spcBef>
              <a:spcAft>
                <a:spcPts val="0"/>
              </a:spcAft>
              <a:buClr>
                <a:schemeClr val="dk1"/>
              </a:buClr>
              <a:buSzPts val="20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spcBef>
                <a:spcPts val="320"/>
              </a:spcBef>
              <a:spcAft>
                <a:spcPts val="0"/>
              </a:spcAft>
              <a:buClr>
                <a:schemeClr val="dk1"/>
              </a:buClr>
              <a:buSzPts val="20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320"/>
              </a:spcBef>
              <a:spcAft>
                <a:spcPts val="0"/>
              </a:spcAft>
              <a:buClr>
                <a:schemeClr val="dk1"/>
              </a:buClr>
              <a:buSzPts val="20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320"/>
              </a:spcBef>
              <a:spcAft>
                <a:spcPts val="0"/>
              </a:spcAft>
              <a:buClr>
                <a:schemeClr val="dk1"/>
              </a:buClr>
              <a:buSzPts val="20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320"/>
              </a:spcBef>
              <a:spcAft>
                <a:spcPts val="0"/>
              </a:spcAft>
              <a:buClr>
                <a:schemeClr val="dk1"/>
              </a:buClr>
              <a:buSzPts val="20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2" name="Google Shape;92;p19"/>
          <p:cNvSpPr txBox="1"/>
          <p:nvPr>
            <p:ph type="body" idx="2"/>
          </p:nvPr>
        </p:nvSpPr>
        <p:spPr>
          <a:xfrm>
            <a:off x="457200" y="1631156"/>
            <a:ext cx="4040100" cy="29634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3" name="Google Shape;93;p19"/>
          <p:cNvSpPr txBox="1"/>
          <p:nvPr>
            <p:ph type="body" idx="3"/>
          </p:nvPr>
        </p:nvSpPr>
        <p:spPr>
          <a:xfrm>
            <a:off x="4645025" y="1151335"/>
            <a:ext cx="4041900" cy="4800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3200"/>
              <a:buFont typeface="Arial" panose="020B0604020202020204"/>
              <a:buNone/>
              <a:defRPr sz="24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spcBef>
                <a:spcPts val="400"/>
              </a:spcBef>
              <a:spcAft>
                <a:spcPts val="0"/>
              </a:spcAft>
              <a:buClr>
                <a:schemeClr val="dk1"/>
              </a:buClr>
              <a:buSzPts val="2800"/>
              <a:buFont typeface="Arial" panose="020B0604020202020204"/>
              <a:buNone/>
              <a:defRPr sz="20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spcBef>
                <a:spcPts val="360"/>
              </a:spcBef>
              <a:spcAft>
                <a:spcPts val="0"/>
              </a:spcAft>
              <a:buClr>
                <a:schemeClr val="dk1"/>
              </a:buClr>
              <a:buSzPts val="2400"/>
              <a:buFont typeface="Arial" panose="020B0604020202020204"/>
              <a:buNone/>
              <a:defRPr sz="18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spcBef>
                <a:spcPts val="320"/>
              </a:spcBef>
              <a:spcAft>
                <a:spcPts val="0"/>
              </a:spcAft>
              <a:buClr>
                <a:schemeClr val="dk1"/>
              </a:buClr>
              <a:buSzPts val="20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spcBef>
                <a:spcPts val="320"/>
              </a:spcBef>
              <a:spcAft>
                <a:spcPts val="0"/>
              </a:spcAft>
              <a:buClr>
                <a:schemeClr val="dk1"/>
              </a:buClr>
              <a:buSzPts val="20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spcBef>
                <a:spcPts val="320"/>
              </a:spcBef>
              <a:spcAft>
                <a:spcPts val="0"/>
              </a:spcAft>
              <a:buClr>
                <a:schemeClr val="dk1"/>
              </a:buClr>
              <a:buSzPts val="20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320"/>
              </a:spcBef>
              <a:spcAft>
                <a:spcPts val="0"/>
              </a:spcAft>
              <a:buClr>
                <a:schemeClr val="dk1"/>
              </a:buClr>
              <a:buSzPts val="20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320"/>
              </a:spcBef>
              <a:spcAft>
                <a:spcPts val="0"/>
              </a:spcAft>
              <a:buClr>
                <a:schemeClr val="dk1"/>
              </a:buClr>
              <a:buSzPts val="20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320"/>
              </a:spcBef>
              <a:spcAft>
                <a:spcPts val="0"/>
              </a:spcAft>
              <a:buClr>
                <a:schemeClr val="dk1"/>
              </a:buClr>
              <a:buSzPts val="20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4" name="Google Shape;94;p19"/>
          <p:cNvSpPr txBox="1"/>
          <p:nvPr>
            <p:ph type="body" idx="4"/>
          </p:nvPr>
        </p:nvSpPr>
        <p:spPr>
          <a:xfrm>
            <a:off x="4645025" y="1631156"/>
            <a:ext cx="4041900" cy="29634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5" name="Google Shape;95;p19"/>
          <p:cNvSpPr txBox="1"/>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6" name="Google Shape;96;p19"/>
          <p:cNvSpPr txBox="1"/>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7" name="Google Shape;97;p19"/>
          <p:cNvSpPr txBox="1"/>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98" name="Shape 98"/>
        <p:cNvGrpSpPr/>
        <p:nvPr/>
      </p:nvGrpSpPr>
      <p:grpSpPr>
        <a:xfrm>
          <a:off x="0" y="0"/>
          <a:ext cx="0" cy="0"/>
          <a:chOff x="0" y="0"/>
          <a:chExt cx="0" cy="0"/>
        </a:xfrm>
      </p:grpSpPr>
      <p:sp>
        <p:nvSpPr>
          <p:cNvPr id="99" name="Google Shape;99;p20"/>
          <p:cNvSpPr txBox="1"/>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p:txBody>
      </p:sp>
      <p:sp>
        <p:nvSpPr>
          <p:cNvPr id="100" name="Google Shape;100;p20"/>
          <p:cNvSpPr txBox="1"/>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1" name="Google Shape;101;p20"/>
          <p:cNvSpPr txBox="1"/>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2" name="Google Shape;102;p20"/>
          <p:cNvSpPr txBox="1"/>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03" name="Shape 103"/>
        <p:cNvGrpSpPr/>
        <p:nvPr/>
      </p:nvGrpSpPr>
      <p:grpSpPr>
        <a:xfrm>
          <a:off x="0" y="0"/>
          <a:ext cx="0" cy="0"/>
          <a:chOff x="0" y="0"/>
          <a:chExt cx="0" cy="0"/>
        </a:xfrm>
      </p:grpSpPr>
      <p:sp>
        <p:nvSpPr>
          <p:cNvPr id="104" name="Google Shape;104;p21"/>
          <p:cNvSpPr txBox="1"/>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5" name="Google Shape;105;p21"/>
          <p:cNvSpPr txBox="1"/>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6" name="Google Shape;106;p21"/>
          <p:cNvSpPr txBox="1"/>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bg>
      <p:bgPr>
        <a:solidFill>
          <a:schemeClr val="dk1"/>
        </a:solidFill>
        <a:effectLst/>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p:txBody>
      </p:sp>
      <p:sp>
        <p:nvSpPr>
          <p:cNvPr id="16" name="Google Shape;16;p3"/>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107" name="Shape 107"/>
        <p:cNvGrpSpPr/>
        <p:nvPr/>
      </p:nvGrpSpPr>
      <p:grpSpPr>
        <a:xfrm>
          <a:off x="0" y="0"/>
          <a:ext cx="0" cy="0"/>
          <a:chOff x="0" y="0"/>
          <a:chExt cx="0" cy="0"/>
        </a:xfrm>
      </p:grpSpPr>
      <p:sp>
        <p:nvSpPr>
          <p:cNvPr id="108" name="Google Shape;108;p22"/>
          <p:cNvSpPr txBox="1"/>
          <p:nvPr>
            <p:ph type="title"/>
          </p:nvPr>
        </p:nvSpPr>
        <p:spPr>
          <a:xfrm>
            <a:off x="457200" y="204788"/>
            <a:ext cx="3008400" cy="8715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Calibri" panose="020F0502020204030204"/>
              <a:buNone/>
              <a:defRPr sz="20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p:txBody>
      </p:sp>
      <p:sp>
        <p:nvSpPr>
          <p:cNvPr id="109" name="Google Shape;109;p22"/>
          <p:cNvSpPr txBox="1"/>
          <p:nvPr>
            <p:ph type="body" idx="1"/>
          </p:nvPr>
        </p:nvSpPr>
        <p:spPr>
          <a:xfrm>
            <a:off x="3575050" y="204788"/>
            <a:ext cx="5111700" cy="43896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10" name="Google Shape;110;p22"/>
          <p:cNvSpPr txBox="1"/>
          <p:nvPr>
            <p:ph type="body" idx="2"/>
          </p:nvPr>
        </p:nvSpPr>
        <p:spPr>
          <a:xfrm>
            <a:off x="457200" y="1076325"/>
            <a:ext cx="3008400" cy="35184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3200"/>
              <a:buFont typeface="Arial" panose="020B0604020202020204"/>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spcBef>
                <a:spcPts val="240"/>
              </a:spcBef>
              <a:spcAft>
                <a:spcPts val="0"/>
              </a:spcAft>
              <a:buClr>
                <a:schemeClr val="dk1"/>
              </a:buClr>
              <a:buSzPts val="28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spcBef>
                <a:spcPts val="200"/>
              </a:spcBef>
              <a:spcAft>
                <a:spcPts val="0"/>
              </a:spcAft>
              <a:buClr>
                <a:schemeClr val="dk1"/>
              </a:buClr>
              <a:buSzPts val="2400"/>
              <a:buFont typeface="Arial" panose="020B0604020202020204"/>
              <a:buNone/>
              <a:defRPr sz="1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spcBef>
                <a:spcPts val="180"/>
              </a:spcBef>
              <a:spcAft>
                <a:spcPts val="0"/>
              </a:spcAft>
              <a:buClr>
                <a:schemeClr val="dk1"/>
              </a:buClr>
              <a:buSzPts val="2000"/>
              <a:buFont typeface="Arial" panose="020B0604020202020204"/>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spcBef>
                <a:spcPts val="180"/>
              </a:spcBef>
              <a:spcAft>
                <a:spcPts val="0"/>
              </a:spcAft>
              <a:buClr>
                <a:schemeClr val="dk1"/>
              </a:buClr>
              <a:buSzPts val="2000"/>
              <a:buFont typeface="Arial" panose="020B0604020202020204"/>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spcBef>
                <a:spcPts val="180"/>
              </a:spcBef>
              <a:spcAft>
                <a:spcPts val="0"/>
              </a:spcAft>
              <a:buClr>
                <a:schemeClr val="dk1"/>
              </a:buClr>
              <a:buSzPts val="2000"/>
              <a:buFont typeface="Arial" panose="020B0604020202020204"/>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180"/>
              </a:spcBef>
              <a:spcAft>
                <a:spcPts val="0"/>
              </a:spcAft>
              <a:buClr>
                <a:schemeClr val="dk1"/>
              </a:buClr>
              <a:buSzPts val="2000"/>
              <a:buFont typeface="Arial" panose="020B0604020202020204"/>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180"/>
              </a:spcBef>
              <a:spcAft>
                <a:spcPts val="0"/>
              </a:spcAft>
              <a:buClr>
                <a:schemeClr val="dk1"/>
              </a:buClr>
              <a:buSzPts val="2000"/>
              <a:buFont typeface="Arial" panose="020B0604020202020204"/>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180"/>
              </a:spcBef>
              <a:spcAft>
                <a:spcPts val="0"/>
              </a:spcAft>
              <a:buClr>
                <a:schemeClr val="dk1"/>
              </a:buClr>
              <a:buSzPts val="2000"/>
              <a:buFont typeface="Arial" panose="020B0604020202020204"/>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11" name="Google Shape;111;p22"/>
          <p:cNvSpPr txBox="1"/>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12" name="Google Shape;112;p22"/>
          <p:cNvSpPr txBox="1"/>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13" name="Google Shape;113;p22"/>
          <p:cNvSpPr txBox="1"/>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114" name="Shape 114"/>
        <p:cNvGrpSpPr/>
        <p:nvPr/>
      </p:nvGrpSpPr>
      <p:grpSpPr>
        <a:xfrm>
          <a:off x="0" y="0"/>
          <a:ext cx="0" cy="0"/>
          <a:chOff x="0" y="0"/>
          <a:chExt cx="0" cy="0"/>
        </a:xfrm>
      </p:grpSpPr>
      <p:sp>
        <p:nvSpPr>
          <p:cNvPr id="115" name="Google Shape;115;p23"/>
          <p:cNvSpPr txBox="1"/>
          <p:nvPr>
            <p:ph type="title"/>
          </p:nvPr>
        </p:nvSpPr>
        <p:spPr>
          <a:xfrm>
            <a:off x="1792288" y="3600450"/>
            <a:ext cx="5486400" cy="4251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Calibri" panose="020F0502020204030204"/>
              <a:buNone/>
              <a:defRPr sz="20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p:txBody>
      </p:sp>
      <p:sp>
        <p:nvSpPr>
          <p:cNvPr id="116" name="Google Shape;116;p23"/>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noAutofit/>
          </a:bodyPr>
          <a:lstStyle>
            <a:lvl1pPr marL="0" marR="0" lvl="0" indent="0" algn="l" rtl="0">
              <a:spcBef>
                <a:spcPts val="640"/>
              </a:spcBef>
              <a:spcAft>
                <a:spcPts val="0"/>
              </a:spcAft>
              <a:buClr>
                <a:schemeClr val="dk1"/>
              </a:buClr>
              <a:buSzPts val="1400"/>
              <a:buFont typeface="Arial" panose="020B0604020202020204"/>
              <a:buNone/>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560"/>
              </a:spcBef>
              <a:spcAft>
                <a:spcPts val="0"/>
              </a:spcAft>
              <a:buClr>
                <a:schemeClr val="dk1"/>
              </a:buClr>
              <a:buSzPts val="14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480"/>
              </a:spcBef>
              <a:spcAft>
                <a:spcPts val="0"/>
              </a:spcAft>
              <a:buClr>
                <a:schemeClr val="dk1"/>
              </a:buClr>
              <a:buSzPts val="1400"/>
              <a:buFont typeface="Arial" panose="020B0604020202020204"/>
              <a:buNone/>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400"/>
              </a:spcBef>
              <a:spcAft>
                <a:spcPts val="0"/>
              </a:spcAft>
              <a:buClr>
                <a:schemeClr val="dk1"/>
              </a:buClr>
              <a:buSzPts val="14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400"/>
              </a:spcBef>
              <a:spcAft>
                <a:spcPts val="0"/>
              </a:spcAft>
              <a:buClr>
                <a:schemeClr val="dk1"/>
              </a:buClr>
              <a:buSzPts val="14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400"/>
              </a:spcBef>
              <a:spcAft>
                <a:spcPts val="0"/>
              </a:spcAft>
              <a:buClr>
                <a:schemeClr val="dk1"/>
              </a:buClr>
              <a:buSzPts val="14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400"/>
              </a:spcBef>
              <a:spcAft>
                <a:spcPts val="0"/>
              </a:spcAft>
              <a:buClr>
                <a:schemeClr val="dk1"/>
              </a:buClr>
              <a:buSzPts val="14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400"/>
              </a:spcBef>
              <a:spcAft>
                <a:spcPts val="0"/>
              </a:spcAft>
              <a:buClr>
                <a:schemeClr val="dk1"/>
              </a:buClr>
              <a:buSzPts val="14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400"/>
              </a:spcBef>
              <a:spcAft>
                <a:spcPts val="0"/>
              </a:spcAft>
              <a:buClr>
                <a:schemeClr val="dk1"/>
              </a:buClr>
              <a:buSzPts val="14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17" name="Google Shape;117;p23"/>
          <p:cNvSpPr txBox="1"/>
          <p:nvPr>
            <p:ph type="body" idx="1"/>
          </p:nvPr>
        </p:nvSpPr>
        <p:spPr>
          <a:xfrm>
            <a:off x="1792288" y="4025503"/>
            <a:ext cx="5486400" cy="603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3200"/>
              <a:buFont typeface="Arial" panose="020B0604020202020204"/>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spcBef>
                <a:spcPts val="240"/>
              </a:spcBef>
              <a:spcAft>
                <a:spcPts val="0"/>
              </a:spcAft>
              <a:buClr>
                <a:schemeClr val="dk1"/>
              </a:buClr>
              <a:buSzPts val="28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spcBef>
                <a:spcPts val="200"/>
              </a:spcBef>
              <a:spcAft>
                <a:spcPts val="0"/>
              </a:spcAft>
              <a:buClr>
                <a:schemeClr val="dk1"/>
              </a:buClr>
              <a:buSzPts val="2400"/>
              <a:buFont typeface="Arial" panose="020B0604020202020204"/>
              <a:buNone/>
              <a:defRPr sz="1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spcBef>
                <a:spcPts val="180"/>
              </a:spcBef>
              <a:spcAft>
                <a:spcPts val="0"/>
              </a:spcAft>
              <a:buClr>
                <a:schemeClr val="dk1"/>
              </a:buClr>
              <a:buSzPts val="2000"/>
              <a:buFont typeface="Arial" panose="020B0604020202020204"/>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spcBef>
                <a:spcPts val="180"/>
              </a:spcBef>
              <a:spcAft>
                <a:spcPts val="0"/>
              </a:spcAft>
              <a:buClr>
                <a:schemeClr val="dk1"/>
              </a:buClr>
              <a:buSzPts val="2000"/>
              <a:buFont typeface="Arial" panose="020B0604020202020204"/>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spcBef>
                <a:spcPts val="180"/>
              </a:spcBef>
              <a:spcAft>
                <a:spcPts val="0"/>
              </a:spcAft>
              <a:buClr>
                <a:schemeClr val="dk1"/>
              </a:buClr>
              <a:buSzPts val="2000"/>
              <a:buFont typeface="Arial" panose="020B0604020202020204"/>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180"/>
              </a:spcBef>
              <a:spcAft>
                <a:spcPts val="0"/>
              </a:spcAft>
              <a:buClr>
                <a:schemeClr val="dk1"/>
              </a:buClr>
              <a:buSzPts val="2000"/>
              <a:buFont typeface="Arial" panose="020B0604020202020204"/>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180"/>
              </a:spcBef>
              <a:spcAft>
                <a:spcPts val="0"/>
              </a:spcAft>
              <a:buClr>
                <a:schemeClr val="dk1"/>
              </a:buClr>
              <a:buSzPts val="2000"/>
              <a:buFont typeface="Arial" panose="020B0604020202020204"/>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180"/>
              </a:spcBef>
              <a:spcAft>
                <a:spcPts val="0"/>
              </a:spcAft>
              <a:buClr>
                <a:schemeClr val="dk1"/>
              </a:buClr>
              <a:buSzPts val="2000"/>
              <a:buFont typeface="Arial" panose="020B0604020202020204"/>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18" name="Google Shape;118;p23"/>
          <p:cNvSpPr txBox="1"/>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19" name="Google Shape;119;p23"/>
          <p:cNvSpPr txBox="1"/>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20" name="Google Shape;120;p23"/>
          <p:cNvSpPr txBox="1"/>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121" name="Shape 121"/>
        <p:cNvGrpSpPr/>
        <p:nvPr/>
      </p:nvGrpSpPr>
      <p:grpSpPr>
        <a:xfrm>
          <a:off x="0" y="0"/>
          <a:ext cx="0" cy="0"/>
          <a:chOff x="0" y="0"/>
          <a:chExt cx="0" cy="0"/>
        </a:xfrm>
      </p:grpSpPr>
      <p:sp>
        <p:nvSpPr>
          <p:cNvPr id="122" name="Google Shape;122;p24"/>
          <p:cNvSpPr txBox="1"/>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p:txBody>
      </p:sp>
      <p:sp>
        <p:nvSpPr>
          <p:cNvPr id="123" name="Google Shape;123;p24"/>
          <p:cNvSpPr txBox="1"/>
          <p:nvPr>
            <p:ph type="body" idx="1"/>
          </p:nvPr>
        </p:nvSpPr>
        <p:spPr>
          <a:xfrm rot="5400000">
            <a:off x="2874750" y="-1217400"/>
            <a:ext cx="3394500" cy="82296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24" name="Google Shape;124;p24"/>
          <p:cNvSpPr txBox="1"/>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25" name="Google Shape;125;p24"/>
          <p:cNvSpPr txBox="1"/>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26" name="Google Shape;126;p24"/>
          <p:cNvSpPr txBox="1"/>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127" name="Shape 127"/>
        <p:cNvGrpSpPr/>
        <p:nvPr/>
      </p:nvGrpSpPr>
      <p:grpSpPr>
        <a:xfrm>
          <a:off x="0" y="0"/>
          <a:ext cx="0" cy="0"/>
          <a:chOff x="0" y="0"/>
          <a:chExt cx="0" cy="0"/>
        </a:xfrm>
      </p:grpSpPr>
      <p:sp>
        <p:nvSpPr>
          <p:cNvPr id="128" name="Google Shape;128;p25"/>
          <p:cNvSpPr txBox="1"/>
          <p:nvPr>
            <p:ph type="title"/>
          </p:nvPr>
        </p:nvSpPr>
        <p:spPr>
          <a:xfrm rot="5400000">
            <a:off x="5463750" y="1371628"/>
            <a:ext cx="4388700" cy="20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p:txBody>
      </p:sp>
      <p:sp>
        <p:nvSpPr>
          <p:cNvPr id="129" name="Google Shape;129;p25"/>
          <p:cNvSpPr txBox="1"/>
          <p:nvPr>
            <p:ph type="body" idx="1"/>
          </p:nvPr>
        </p:nvSpPr>
        <p:spPr>
          <a:xfrm rot="5400000">
            <a:off x="1272750" y="-609572"/>
            <a:ext cx="4388700" cy="60198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30" name="Google Shape;130;p25"/>
          <p:cNvSpPr txBox="1"/>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31" name="Google Shape;131;p25"/>
          <p:cNvSpPr txBox="1"/>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32" name="Google Shape;132;p25"/>
          <p:cNvSpPr txBox="1"/>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37" name="Shape 137"/>
        <p:cNvGrpSpPr/>
        <p:nvPr/>
      </p:nvGrpSpPr>
      <p:grpSpPr>
        <a:xfrm>
          <a:off x="0" y="0"/>
          <a:ext cx="0" cy="0"/>
          <a:chOff x="0" y="0"/>
          <a:chExt cx="0" cy="0"/>
        </a:xfrm>
      </p:grpSpPr>
      <p:sp>
        <p:nvSpPr>
          <p:cNvPr id="138" name="Google Shape;138;p27"/>
          <p:cNvSpPr txBox="1"/>
          <p:nvPr>
            <p:ph type="ctrTitle"/>
          </p:nvPr>
        </p:nvSpPr>
        <p:spPr>
          <a:xfrm>
            <a:off x="685800" y="1583342"/>
            <a:ext cx="7772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p:txBody>
      </p:sp>
      <p:sp>
        <p:nvSpPr>
          <p:cNvPr id="139" name="Google Shape;139;p27"/>
          <p:cNvSpPr txBox="1"/>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p:txBody>
      </p:sp>
      <p:sp>
        <p:nvSpPr>
          <p:cNvPr id="140" name="Google Shape;140;p27"/>
          <p:cNvSpPr txBox="1"/>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41" name="Shape 141"/>
        <p:cNvGrpSpPr/>
        <p:nvPr/>
      </p:nvGrpSpPr>
      <p:grpSpPr>
        <a:xfrm>
          <a:off x="0" y="0"/>
          <a:ext cx="0" cy="0"/>
          <a:chOff x="0" y="0"/>
          <a:chExt cx="0" cy="0"/>
        </a:xfrm>
      </p:grpSpPr>
      <p:sp>
        <p:nvSpPr>
          <p:cNvPr id="142" name="Google Shape;142;p28"/>
          <p:cNvSpPr txBox="1"/>
          <p:nvPr>
            <p:ph type="title"/>
          </p:nvPr>
        </p:nvSpPr>
        <p:spPr>
          <a:xfrm>
            <a:off x="457200" y="205978"/>
            <a:ext cx="82296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43" name="Google Shape;143;p28"/>
          <p:cNvSpPr txBox="1"/>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p:txBody>
      </p:sp>
      <p:sp>
        <p:nvSpPr>
          <p:cNvPr id="144" name="Google Shape;144;p28"/>
          <p:cNvSpPr txBox="1"/>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45" name="Shape 145"/>
        <p:cNvGrpSpPr/>
        <p:nvPr/>
      </p:nvGrpSpPr>
      <p:grpSpPr>
        <a:xfrm>
          <a:off x="0" y="0"/>
          <a:ext cx="0" cy="0"/>
          <a:chOff x="0" y="0"/>
          <a:chExt cx="0" cy="0"/>
        </a:xfrm>
      </p:grpSpPr>
      <p:sp>
        <p:nvSpPr>
          <p:cNvPr id="146" name="Google Shape;146;p29"/>
          <p:cNvSpPr txBox="1"/>
          <p:nvPr>
            <p:ph type="title"/>
          </p:nvPr>
        </p:nvSpPr>
        <p:spPr>
          <a:xfrm>
            <a:off x="457200" y="205978"/>
            <a:ext cx="82296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47" name="Google Shape;147;p29"/>
          <p:cNvSpPr txBox="1"/>
          <p:nvPr>
            <p:ph type="body" idx="1"/>
          </p:nvPr>
        </p:nvSpPr>
        <p:spPr>
          <a:xfrm>
            <a:off x="457200" y="1200150"/>
            <a:ext cx="3994500" cy="37257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p:txBody>
      </p:sp>
      <p:sp>
        <p:nvSpPr>
          <p:cNvPr id="148" name="Google Shape;148;p29"/>
          <p:cNvSpPr txBox="1"/>
          <p:nvPr>
            <p:ph type="body" idx="2"/>
          </p:nvPr>
        </p:nvSpPr>
        <p:spPr>
          <a:xfrm>
            <a:off x="4692274" y="1200150"/>
            <a:ext cx="3994500" cy="37257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p:txBody>
      </p:sp>
      <p:sp>
        <p:nvSpPr>
          <p:cNvPr id="149" name="Google Shape;149;p29"/>
          <p:cNvSpPr txBox="1"/>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50" name="Shape 150"/>
        <p:cNvGrpSpPr/>
        <p:nvPr/>
      </p:nvGrpSpPr>
      <p:grpSpPr>
        <a:xfrm>
          <a:off x="0" y="0"/>
          <a:ext cx="0" cy="0"/>
          <a:chOff x="0" y="0"/>
          <a:chExt cx="0" cy="0"/>
        </a:xfrm>
      </p:grpSpPr>
      <p:sp>
        <p:nvSpPr>
          <p:cNvPr id="151" name="Google Shape;151;p30"/>
          <p:cNvSpPr txBox="1"/>
          <p:nvPr>
            <p:ph type="title"/>
          </p:nvPr>
        </p:nvSpPr>
        <p:spPr>
          <a:xfrm>
            <a:off x="457200" y="205978"/>
            <a:ext cx="82296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52" name="Google Shape;152;p30"/>
          <p:cNvSpPr txBox="1"/>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53" name="Shape 153"/>
        <p:cNvGrpSpPr/>
        <p:nvPr/>
      </p:nvGrpSpPr>
      <p:grpSpPr>
        <a:xfrm>
          <a:off x="0" y="0"/>
          <a:ext cx="0" cy="0"/>
          <a:chOff x="0" y="0"/>
          <a:chExt cx="0" cy="0"/>
        </a:xfrm>
      </p:grpSpPr>
      <p:sp>
        <p:nvSpPr>
          <p:cNvPr id="154" name="Google Shape;154;p31"/>
          <p:cNvSpPr txBox="1"/>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lgn="ctr" rtl="0">
              <a:spcBef>
                <a:spcPts val="360"/>
              </a:spcBef>
              <a:spcAft>
                <a:spcPts val="0"/>
              </a:spcAft>
              <a:buSzPts val="1800"/>
              <a:buNone/>
              <a:defRPr sz="1800"/>
            </a:lvl1pPr>
          </a:lstStyle>
          <a:p/>
        </p:txBody>
      </p:sp>
      <p:sp>
        <p:nvSpPr>
          <p:cNvPr id="155" name="Google Shape;155;p31"/>
          <p:cNvSpPr txBox="1"/>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56" name="Shape 156"/>
        <p:cNvGrpSpPr/>
        <p:nvPr/>
      </p:nvGrpSpPr>
      <p:grpSpPr>
        <a:xfrm>
          <a:off x="0" y="0"/>
          <a:ext cx="0" cy="0"/>
          <a:chOff x="0" y="0"/>
          <a:chExt cx="0" cy="0"/>
        </a:xfrm>
      </p:grpSpPr>
      <p:sp>
        <p:nvSpPr>
          <p:cNvPr id="157" name="Google Shape;157;p32"/>
          <p:cNvSpPr txBox="1"/>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9" name="Google Shape;19;p4"/>
          <p:cNvSpPr txBox="1"/>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p:txBody>
      </p:sp>
      <p:sp>
        <p:nvSpPr>
          <p:cNvPr id="20" name="Google Shape;20;p4"/>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matchingName="Title slide">
  <p:cSld name="TITLE">
    <p:bg>
      <p:bgPr>
        <a:solidFill>
          <a:schemeClr val="dk1"/>
        </a:solidFill>
        <a:effectLst/>
      </p:bgPr>
    </p:bg>
    <p:spTree>
      <p:nvGrpSpPr>
        <p:cNvPr id="162" name="Shape 162"/>
        <p:cNvGrpSpPr/>
        <p:nvPr/>
      </p:nvGrpSpPr>
      <p:grpSpPr>
        <a:xfrm>
          <a:off x="0" y="0"/>
          <a:ext cx="0" cy="0"/>
          <a:chOff x="0" y="0"/>
          <a:chExt cx="0" cy="0"/>
        </a:xfrm>
      </p:grpSpPr>
      <p:sp>
        <p:nvSpPr>
          <p:cNvPr id="163" name="Google Shape;163;p34"/>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164;p34"/>
          <p:cNvSpPr txBox="1"/>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p:txBody>
      </p:sp>
      <p:sp>
        <p:nvSpPr>
          <p:cNvPr id="165" name="Google Shape;165;p34"/>
          <p:cNvSpPr txBox="1"/>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100"/>
              <a:buNone/>
              <a:defRPr sz="2100" b="1">
                <a:solidFill>
                  <a:schemeClr val="accent1"/>
                </a:solidFill>
              </a:defRPr>
            </a:lvl1pPr>
            <a:lvl2pPr lvl="1" algn="ctr" rtl="0">
              <a:lnSpc>
                <a:spcPct val="100000"/>
              </a:lnSpc>
              <a:spcBef>
                <a:spcPts val="0"/>
              </a:spcBef>
              <a:spcAft>
                <a:spcPts val="0"/>
              </a:spcAft>
              <a:buClr>
                <a:schemeClr val="accent1"/>
              </a:buClr>
              <a:buSzPts val="2100"/>
              <a:buNone/>
              <a:defRPr sz="2100" b="1">
                <a:solidFill>
                  <a:schemeClr val="accent1"/>
                </a:solidFill>
              </a:defRPr>
            </a:lvl2pPr>
            <a:lvl3pPr lvl="2" algn="ctr" rtl="0">
              <a:lnSpc>
                <a:spcPct val="100000"/>
              </a:lnSpc>
              <a:spcBef>
                <a:spcPts val="0"/>
              </a:spcBef>
              <a:spcAft>
                <a:spcPts val="0"/>
              </a:spcAft>
              <a:buClr>
                <a:schemeClr val="accent1"/>
              </a:buClr>
              <a:buSzPts val="2100"/>
              <a:buNone/>
              <a:defRPr sz="2100" b="1">
                <a:solidFill>
                  <a:schemeClr val="accent1"/>
                </a:solidFill>
              </a:defRPr>
            </a:lvl3pPr>
            <a:lvl4pPr lvl="3" algn="ctr" rtl="0">
              <a:lnSpc>
                <a:spcPct val="100000"/>
              </a:lnSpc>
              <a:spcBef>
                <a:spcPts val="0"/>
              </a:spcBef>
              <a:spcAft>
                <a:spcPts val="0"/>
              </a:spcAft>
              <a:buClr>
                <a:schemeClr val="accent1"/>
              </a:buClr>
              <a:buSzPts val="2100"/>
              <a:buNone/>
              <a:defRPr sz="2100" b="1">
                <a:solidFill>
                  <a:schemeClr val="accent1"/>
                </a:solidFill>
              </a:defRPr>
            </a:lvl4pPr>
            <a:lvl5pPr lvl="4" algn="ctr" rtl="0">
              <a:lnSpc>
                <a:spcPct val="100000"/>
              </a:lnSpc>
              <a:spcBef>
                <a:spcPts val="0"/>
              </a:spcBef>
              <a:spcAft>
                <a:spcPts val="0"/>
              </a:spcAft>
              <a:buClr>
                <a:schemeClr val="accent1"/>
              </a:buClr>
              <a:buSzPts val="2100"/>
              <a:buNone/>
              <a:defRPr sz="2100" b="1">
                <a:solidFill>
                  <a:schemeClr val="accent1"/>
                </a:solidFill>
              </a:defRPr>
            </a:lvl5pPr>
            <a:lvl6pPr lvl="5" algn="ctr" rtl="0">
              <a:lnSpc>
                <a:spcPct val="100000"/>
              </a:lnSpc>
              <a:spcBef>
                <a:spcPts val="0"/>
              </a:spcBef>
              <a:spcAft>
                <a:spcPts val="0"/>
              </a:spcAft>
              <a:buClr>
                <a:schemeClr val="accent1"/>
              </a:buClr>
              <a:buSzPts val="2100"/>
              <a:buNone/>
              <a:defRPr sz="2100" b="1">
                <a:solidFill>
                  <a:schemeClr val="accent1"/>
                </a:solidFill>
              </a:defRPr>
            </a:lvl6pPr>
            <a:lvl7pPr lvl="6" algn="ctr" rtl="0">
              <a:lnSpc>
                <a:spcPct val="100000"/>
              </a:lnSpc>
              <a:spcBef>
                <a:spcPts val="0"/>
              </a:spcBef>
              <a:spcAft>
                <a:spcPts val="0"/>
              </a:spcAft>
              <a:buClr>
                <a:schemeClr val="accent1"/>
              </a:buClr>
              <a:buSzPts val="2100"/>
              <a:buNone/>
              <a:defRPr sz="2100" b="1">
                <a:solidFill>
                  <a:schemeClr val="accent1"/>
                </a:solidFill>
              </a:defRPr>
            </a:lvl7pPr>
            <a:lvl8pPr lvl="7" algn="ctr" rtl="0">
              <a:lnSpc>
                <a:spcPct val="100000"/>
              </a:lnSpc>
              <a:spcBef>
                <a:spcPts val="0"/>
              </a:spcBef>
              <a:spcAft>
                <a:spcPts val="0"/>
              </a:spcAft>
              <a:buClr>
                <a:schemeClr val="accent1"/>
              </a:buClr>
              <a:buSzPts val="2100"/>
              <a:buNone/>
              <a:defRPr sz="2100" b="1">
                <a:solidFill>
                  <a:schemeClr val="accent1"/>
                </a:solidFill>
              </a:defRPr>
            </a:lvl8pPr>
            <a:lvl9pPr lvl="8" algn="ctr" rtl="0">
              <a:lnSpc>
                <a:spcPct val="100000"/>
              </a:lnSpc>
              <a:spcBef>
                <a:spcPts val="0"/>
              </a:spcBef>
              <a:spcAft>
                <a:spcPts val="0"/>
              </a:spcAft>
              <a:buClr>
                <a:schemeClr val="accent1"/>
              </a:buClr>
              <a:buSzPts val="2100"/>
              <a:buNone/>
              <a:defRPr sz="2100" b="1">
                <a:solidFill>
                  <a:schemeClr val="accent1"/>
                </a:solidFill>
              </a:defRPr>
            </a:lvl9pPr>
          </a:lstStyle>
          <a:p/>
        </p:txBody>
      </p:sp>
      <p:sp>
        <p:nvSpPr>
          <p:cNvPr id="166" name="Google Shape;166;p34"/>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bg>
      <p:bgPr>
        <a:solidFill>
          <a:schemeClr val="dk1"/>
        </a:solidFill>
        <a:effectLst/>
      </p:bgPr>
    </p:bg>
    <p:spTree>
      <p:nvGrpSpPr>
        <p:cNvPr id="167" name="Shape 167"/>
        <p:cNvGrpSpPr/>
        <p:nvPr/>
      </p:nvGrpSpPr>
      <p:grpSpPr>
        <a:xfrm>
          <a:off x="0" y="0"/>
          <a:ext cx="0" cy="0"/>
          <a:chOff x="0" y="0"/>
          <a:chExt cx="0" cy="0"/>
        </a:xfrm>
      </p:grpSpPr>
      <p:sp>
        <p:nvSpPr>
          <p:cNvPr id="168" name="Google Shape;168;p35"/>
          <p:cNvSpPr txBox="1"/>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p:txBody>
      </p:sp>
      <p:sp>
        <p:nvSpPr>
          <p:cNvPr id="169" name="Google Shape;169;p35"/>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70" name="Shape 170"/>
        <p:cNvGrpSpPr/>
        <p:nvPr/>
      </p:nvGrpSpPr>
      <p:grpSpPr>
        <a:xfrm>
          <a:off x="0" y="0"/>
          <a:ext cx="0" cy="0"/>
          <a:chOff x="0" y="0"/>
          <a:chExt cx="0" cy="0"/>
        </a:xfrm>
      </p:grpSpPr>
      <p:sp>
        <p:nvSpPr>
          <p:cNvPr id="171" name="Google Shape;171;p36"/>
          <p:cNvSpPr txBox="1"/>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72" name="Google Shape;172;p36"/>
          <p:cNvSpPr txBox="1"/>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p:txBody>
      </p:sp>
      <p:sp>
        <p:nvSpPr>
          <p:cNvPr id="173" name="Google Shape;173;p36"/>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74" name="Shape 174"/>
        <p:cNvGrpSpPr/>
        <p:nvPr/>
      </p:nvGrpSpPr>
      <p:grpSpPr>
        <a:xfrm>
          <a:off x="0" y="0"/>
          <a:ext cx="0" cy="0"/>
          <a:chOff x="0" y="0"/>
          <a:chExt cx="0" cy="0"/>
        </a:xfrm>
      </p:grpSpPr>
      <p:sp>
        <p:nvSpPr>
          <p:cNvPr id="175" name="Google Shape;175;p37"/>
          <p:cNvSpPr txBox="1"/>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76" name="Google Shape;176;p37"/>
          <p:cNvSpPr txBox="1"/>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p:txBody>
      </p:sp>
      <p:sp>
        <p:nvSpPr>
          <p:cNvPr id="177" name="Google Shape;177;p37"/>
          <p:cNvSpPr txBox="1"/>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p:txBody>
      </p:sp>
      <p:sp>
        <p:nvSpPr>
          <p:cNvPr id="178" name="Google Shape;178;p37"/>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79" name="Shape 179"/>
        <p:cNvGrpSpPr/>
        <p:nvPr/>
      </p:nvGrpSpPr>
      <p:grpSpPr>
        <a:xfrm>
          <a:off x="0" y="0"/>
          <a:ext cx="0" cy="0"/>
          <a:chOff x="0" y="0"/>
          <a:chExt cx="0" cy="0"/>
        </a:xfrm>
      </p:grpSpPr>
      <p:sp>
        <p:nvSpPr>
          <p:cNvPr id="180" name="Google Shape;180;p38"/>
          <p:cNvSpPr txBox="1"/>
          <p:nvPr>
            <p:ph type="title"/>
          </p:nvPr>
        </p:nvSpPr>
        <p:spPr>
          <a:xfrm>
            <a:off x="304800" y="309350"/>
            <a:ext cx="8537700" cy="748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181" name="Google Shape;181;p38"/>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82" name="Shape 182"/>
        <p:cNvGrpSpPr/>
        <p:nvPr/>
      </p:nvGrpSpPr>
      <p:grpSpPr>
        <a:xfrm>
          <a:off x="0" y="0"/>
          <a:ext cx="0" cy="0"/>
          <a:chOff x="0" y="0"/>
          <a:chExt cx="0" cy="0"/>
        </a:xfrm>
      </p:grpSpPr>
      <p:sp>
        <p:nvSpPr>
          <p:cNvPr id="183" name="Google Shape;183;p39"/>
          <p:cNvSpPr txBox="1"/>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highlight>
                  <a:schemeClr val="dk1"/>
                </a:highlight>
              </a:defRPr>
            </a:lvl1pPr>
            <a:lvl2pPr lvl="1" rtl="0">
              <a:spcBef>
                <a:spcPts val="0"/>
              </a:spcBef>
              <a:spcAft>
                <a:spcPts val="0"/>
              </a:spcAft>
              <a:buSzPts val="3000"/>
              <a:buNone/>
              <a:defRPr sz="3000">
                <a:highlight>
                  <a:schemeClr val="dk1"/>
                </a:highlight>
              </a:defRPr>
            </a:lvl2pPr>
            <a:lvl3pPr lvl="2" rtl="0">
              <a:spcBef>
                <a:spcPts val="0"/>
              </a:spcBef>
              <a:spcAft>
                <a:spcPts val="0"/>
              </a:spcAft>
              <a:buSzPts val="3000"/>
              <a:buNone/>
              <a:defRPr sz="3000">
                <a:highlight>
                  <a:schemeClr val="dk1"/>
                </a:highlight>
              </a:defRPr>
            </a:lvl3pPr>
            <a:lvl4pPr lvl="3" rtl="0">
              <a:spcBef>
                <a:spcPts val="0"/>
              </a:spcBef>
              <a:spcAft>
                <a:spcPts val="0"/>
              </a:spcAft>
              <a:buSzPts val="3000"/>
              <a:buNone/>
              <a:defRPr sz="3000">
                <a:highlight>
                  <a:schemeClr val="dk1"/>
                </a:highlight>
              </a:defRPr>
            </a:lvl4pPr>
            <a:lvl5pPr lvl="4" rtl="0">
              <a:spcBef>
                <a:spcPts val="0"/>
              </a:spcBef>
              <a:spcAft>
                <a:spcPts val="0"/>
              </a:spcAft>
              <a:buSzPts val="3000"/>
              <a:buNone/>
              <a:defRPr sz="3000">
                <a:highlight>
                  <a:schemeClr val="dk1"/>
                </a:highlight>
              </a:defRPr>
            </a:lvl5pPr>
            <a:lvl6pPr lvl="5" rtl="0">
              <a:spcBef>
                <a:spcPts val="0"/>
              </a:spcBef>
              <a:spcAft>
                <a:spcPts val="0"/>
              </a:spcAft>
              <a:buSzPts val="3000"/>
              <a:buNone/>
              <a:defRPr sz="3000">
                <a:highlight>
                  <a:schemeClr val="dk1"/>
                </a:highlight>
              </a:defRPr>
            </a:lvl6pPr>
            <a:lvl7pPr lvl="6" rtl="0">
              <a:spcBef>
                <a:spcPts val="0"/>
              </a:spcBef>
              <a:spcAft>
                <a:spcPts val="0"/>
              </a:spcAft>
              <a:buSzPts val="3000"/>
              <a:buNone/>
              <a:defRPr sz="3000">
                <a:highlight>
                  <a:schemeClr val="dk1"/>
                </a:highlight>
              </a:defRPr>
            </a:lvl7pPr>
            <a:lvl8pPr lvl="7" rtl="0">
              <a:spcBef>
                <a:spcPts val="0"/>
              </a:spcBef>
              <a:spcAft>
                <a:spcPts val="0"/>
              </a:spcAft>
              <a:buSzPts val="3000"/>
              <a:buNone/>
              <a:defRPr sz="3000">
                <a:highlight>
                  <a:schemeClr val="dk1"/>
                </a:highlight>
              </a:defRPr>
            </a:lvl8pPr>
            <a:lvl9pPr lvl="8" rtl="0">
              <a:spcBef>
                <a:spcPts val="0"/>
              </a:spcBef>
              <a:spcAft>
                <a:spcPts val="0"/>
              </a:spcAft>
              <a:buSzPts val="3000"/>
              <a:buNone/>
              <a:defRPr sz="3000">
                <a:highlight>
                  <a:schemeClr val="dk1"/>
                </a:highlight>
              </a:defRPr>
            </a:lvl9pPr>
          </a:lstStyle>
          <a:p/>
        </p:txBody>
      </p:sp>
      <p:sp>
        <p:nvSpPr>
          <p:cNvPr id="184" name="Google Shape;184;p39"/>
          <p:cNvSpPr txBox="1"/>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p:txBody>
      </p:sp>
      <p:sp>
        <p:nvSpPr>
          <p:cNvPr id="185" name="Google Shape;185;p39"/>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86" name="Shape 186"/>
        <p:cNvGrpSpPr/>
        <p:nvPr/>
      </p:nvGrpSpPr>
      <p:grpSpPr>
        <a:xfrm>
          <a:off x="0" y="0"/>
          <a:ext cx="0" cy="0"/>
          <a:chOff x="0" y="0"/>
          <a:chExt cx="0" cy="0"/>
        </a:xfrm>
      </p:grpSpPr>
      <p:sp>
        <p:nvSpPr>
          <p:cNvPr id="187" name="Google Shape;187;p40"/>
          <p:cNvSpPr txBox="1"/>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p:txBody>
      </p:sp>
      <p:sp>
        <p:nvSpPr>
          <p:cNvPr id="188" name="Google Shape;188;p40"/>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89" name="Shape 189"/>
        <p:cNvGrpSpPr/>
        <p:nvPr/>
      </p:nvGrpSpPr>
      <p:grpSpPr>
        <a:xfrm>
          <a:off x="0" y="0"/>
          <a:ext cx="0" cy="0"/>
          <a:chOff x="0" y="0"/>
          <a:chExt cx="0" cy="0"/>
        </a:xfrm>
      </p:grpSpPr>
      <p:sp>
        <p:nvSpPr>
          <p:cNvPr id="190" name="Google Shape;190;p41"/>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191" name="Google Shape;191;p41"/>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192" name="Google Shape;192;p41"/>
          <p:cNvSpPr txBox="1"/>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400"/>
              <a:buNone/>
              <a:defRPr sz="5400"/>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p:txBody>
      </p:sp>
      <p:sp>
        <p:nvSpPr>
          <p:cNvPr id="193" name="Google Shape;193;p41"/>
          <p:cNvSpPr txBox="1"/>
          <p:nvPr>
            <p:ph type="subTitle" idx="1"/>
          </p:nvPr>
        </p:nvSpPr>
        <p:spPr>
          <a:xfrm>
            <a:off x="265500" y="2845223"/>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p:txBody>
      </p:sp>
      <p:sp>
        <p:nvSpPr>
          <p:cNvPr id="194" name="Google Shape;194;p41"/>
          <p:cNvSpPr txBox="1"/>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accent1"/>
              </a:buClr>
              <a:buSzPts val="1800"/>
              <a:buChar char="●"/>
              <a:defRPr>
                <a:solidFill>
                  <a:schemeClr val="accent1"/>
                </a:solidFill>
                <a:highlight>
                  <a:schemeClr val="lt1"/>
                </a:highlight>
              </a:defRPr>
            </a:lvl1pPr>
            <a:lvl2pPr marL="914400" lvl="1" indent="-317500" rtl="0">
              <a:spcBef>
                <a:spcPts val="1600"/>
              </a:spcBef>
              <a:spcAft>
                <a:spcPts val="0"/>
              </a:spcAft>
              <a:buClr>
                <a:schemeClr val="accent1"/>
              </a:buClr>
              <a:buSzPts val="1400"/>
              <a:buChar char="○"/>
              <a:defRPr>
                <a:solidFill>
                  <a:schemeClr val="accent1"/>
                </a:solidFill>
                <a:highlight>
                  <a:schemeClr val="lt1"/>
                </a:highlight>
              </a:defRPr>
            </a:lvl2pPr>
            <a:lvl3pPr marL="1371600" lvl="2" indent="-317500" rtl="0">
              <a:spcBef>
                <a:spcPts val="1600"/>
              </a:spcBef>
              <a:spcAft>
                <a:spcPts val="0"/>
              </a:spcAft>
              <a:buClr>
                <a:schemeClr val="accent1"/>
              </a:buClr>
              <a:buSzPts val="1400"/>
              <a:buChar char="■"/>
              <a:defRPr>
                <a:solidFill>
                  <a:schemeClr val="accent1"/>
                </a:solidFill>
                <a:highlight>
                  <a:schemeClr val="lt1"/>
                </a:highlight>
              </a:defRPr>
            </a:lvl3pPr>
            <a:lvl4pPr marL="1828800" lvl="3" indent="-317500" rtl="0">
              <a:spcBef>
                <a:spcPts val="1600"/>
              </a:spcBef>
              <a:spcAft>
                <a:spcPts val="0"/>
              </a:spcAft>
              <a:buClr>
                <a:schemeClr val="accent1"/>
              </a:buClr>
              <a:buSzPts val="1400"/>
              <a:buChar char="●"/>
              <a:defRPr>
                <a:solidFill>
                  <a:schemeClr val="accent1"/>
                </a:solidFill>
                <a:highlight>
                  <a:schemeClr val="lt1"/>
                </a:highlight>
              </a:defRPr>
            </a:lvl4pPr>
            <a:lvl5pPr marL="2286000" lvl="4" indent="-317500" rtl="0">
              <a:spcBef>
                <a:spcPts val="1600"/>
              </a:spcBef>
              <a:spcAft>
                <a:spcPts val="0"/>
              </a:spcAft>
              <a:buClr>
                <a:schemeClr val="accent1"/>
              </a:buClr>
              <a:buSzPts val="1400"/>
              <a:buChar char="○"/>
              <a:defRPr>
                <a:solidFill>
                  <a:schemeClr val="accent1"/>
                </a:solidFill>
                <a:highlight>
                  <a:schemeClr val="lt1"/>
                </a:highlight>
              </a:defRPr>
            </a:lvl5pPr>
            <a:lvl6pPr marL="2743200" lvl="5" indent="-317500" rtl="0">
              <a:spcBef>
                <a:spcPts val="1600"/>
              </a:spcBef>
              <a:spcAft>
                <a:spcPts val="0"/>
              </a:spcAft>
              <a:buClr>
                <a:schemeClr val="accent1"/>
              </a:buClr>
              <a:buSzPts val="1400"/>
              <a:buChar char="■"/>
              <a:defRPr>
                <a:solidFill>
                  <a:schemeClr val="accent1"/>
                </a:solidFill>
                <a:highlight>
                  <a:schemeClr val="lt1"/>
                </a:highlight>
              </a:defRPr>
            </a:lvl6pPr>
            <a:lvl7pPr marL="3200400" lvl="6" indent="-317500" rtl="0">
              <a:spcBef>
                <a:spcPts val="1600"/>
              </a:spcBef>
              <a:spcAft>
                <a:spcPts val="0"/>
              </a:spcAft>
              <a:buClr>
                <a:schemeClr val="accent1"/>
              </a:buClr>
              <a:buSzPts val="1400"/>
              <a:buChar char="●"/>
              <a:defRPr>
                <a:solidFill>
                  <a:schemeClr val="accent1"/>
                </a:solidFill>
                <a:highlight>
                  <a:schemeClr val="lt1"/>
                </a:highlight>
              </a:defRPr>
            </a:lvl7pPr>
            <a:lvl8pPr marL="3657600" lvl="7" indent="-317500" rtl="0">
              <a:spcBef>
                <a:spcPts val="1600"/>
              </a:spcBef>
              <a:spcAft>
                <a:spcPts val="0"/>
              </a:spcAft>
              <a:buClr>
                <a:schemeClr val="accent1"/>
              </a:buClr>
              <a:buSzPts val="1400"/>
              <a:buChar char="○"/>
              <a:defRPr>
                <a:solidFill>
                  <a:schemeClr val="accent1"/>
                </a:solidFill>
                <a:highlight>
                  <a:schemeClr val="lt1"/>
                </a:highlight>
              </a:defRPr>
            </a:lvl8pPr>
            <a:lvl9pPr marL="4114800" lvl="8" indent="-317500" rtl="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195" name="Google Shape;195;p41"/>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96" name="Shape 196"/>
        <p:cNvGrpSpPr/>
        <p:nvPr/>
      </p:nvGrpSpPr>
      <p:grpSpPr>
        <a:xfrm>
          <a:off x="0" y="0"/>
          <a:ext cx="0" cy="0"/>
          <a:chOff x="0" y="0"/>
          <a:chExt cx="0" cy="0"/>
        </a:xfrm>
      </p:grpSpPr>
      <p:sp>
        <p:nvSpPr>
          <p:cNvPr id="197" name="Google Shape;197;p42"/>
          <p:cNvSpPr txBox="1"/>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accent1"/>
              </a:buClr>
              <a:buSzPts val="2400"/>
              <a:buFont typeface="Amatic SC" panose="00000500000000000000"/>
              <a:buNone/>
              <a:defRPr sz="2400" b="1">
                <a:solidFill>
                  <a:schemeClr val="accent1"/>
                </a:solidFill>
                <a:latin typeface="Amatic SC" panose="00000500000000000000"/>
                <a:ea typeface="Amatic SC" panose="00000500000000000000"/>
                <a:cs typeface="Amatic SC" panose="00000500000000000000"/>
                <a:sym typeface="Amatic SC" panose="00000500000000000000"/>
              </a:defRPr>
            </a:lvl1pPr>
          </a:lstStyle>
          <a:p/>
        </p:txBody>
      </p:sp>
      <p:sp>
        <p:nvSpPr>
          <p:cNvPr id="198" name="Google Shape;198;p42"/>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99" name="Shape 199"/>
        <p:cNvGrpSpPr/>
        <p:nvPr/>
      </p:nvGrpSpPr>
      <p:grpSpPr>
        <a:xfrm>
          <a:off x="0" y="0"/>
          <a:ext cx="0" cy="0"/>
          <a:chOff x="0" y="0"/>
          <a:chExt cx="0" cy="0"/>
        </a:xfrm>
      </p:grpSpPr>
      <p:sp>
        <p:nvSpPr>
          <p:cNvPr id="200" name="Google Shape;200;p43"/>
          <p:cNvSpPr txBox="1"/>
          <p:nvPr>
            <p:ph type="title" hasCustomPrompt="1"/>
          </p:nvPr>
        </p:nvSpPr>
        <p:spPr>
          <a:xfrm>
            <a:off x="311700" y="1240275"/>
            <a:ext cx="8520600" cy="1981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2000"/>
              <a:buNone/>
              <a:defRPr sz="12000">
                <a:solidFill>
                  <a:schemeClr val="lt1"/>
                </a:solidFill>
                <a:highlight>
                  <a:schemeClr val="accent1"/>
                </a:highlight>
              </a:defRPr>
            </a:lvl1pPr>
            <a:lvl2pPr lvl="1" algn="ctr" rtl="0">
              <a:spcBef>
                <a:spcPts val="0"/>
              </a:spcBef>
              <a:spcAft>
                <a:spcPts val="0"/>
              </a:spcAft>
              <a:buClr>
                <a:schemeClr val="lt1"/>
              </a:buClr>
              <a:buSzPts val="12000"/>
              <a:buNone/>
              <a:defRPr sz="12000">
                <a:solidFill>
                  <a:schemeClr val="lt1"/>
                </a:solidFill>
                <a:highlight>
                  <a:schemeClr val="accent1"/>
                </a:highlight>
              </a:defRPr>
            </a:lvl2pPr>
            <a:lvl3pPr lvl="2" algn="ctr" rtl="0">
              <a:spcBef>
                <a:spcPts val="0"/>
              </a:spcBef>
              <a:spcAft>
                <a:spcPts val="0"/>
              </a:spcAft>
              <a:buClr>
                <a:schemeClr val="lt1"/>
              </a:buClr>
              <a:buSzPts val="12000"/>
              <a:buNone/>
              <a:defRPr sz="12000">
                <a:solidFill>
                  <a:schemeClr val="lt1"/>
                </a:solidFill>
                <a:highlight>
                  <a:schemeClr val="accent1"/>
                </a:highlight>
              </a:defRPr>
            </a:lvl3pPr>
            <a:lvl4pPr lvl="3" algn="ctr" rtl="0">
              <a:spcBef>
                <a:spcPts val="0"/>
              </a:spcBef>
              <a:spcAft>
                <a:spcPts val="0"/>
              </a:spcAft>
              <a:buClr>
                <a:schemeClr val="lt1"/>
              </a:buClr>
              <a:buSzPts val="12000"/>
              <a:buNone/>
              <a:defRPr sz="12000">
                <a:solidFill>
                  <a:schemeClr val="lt1"/>
                </a:solidFill>
                <a:highlight>
                  <a:schemeClr val="accent1"/>
                </a:highlight>
              </a:defRPr>
            </a:lvl4pPr>
            <a:lvl5pPr lvl="4" algn="ctr" rtl="0">
              <a:spcBef>
                <a:spcPts val="0"/>
              </a:spcBef>
              <a:spcAft>
                <a:spcPts val="0"/>
              </a:spcAft>
              <a:buClr>
                <a:schemeClr val="lt1"/>
              </a:buClr>
              <a:buSzPts val="12000"/>
              <a:buNone/>
              <a:defRPr sz="12000">
                <a:solidFill>
                  <a:schemeClr val="lt1"/>
                </a:solidFill>
                <a:highlight>
                  <a:schemeClr val="accent1"/>
                </a:highlight>
              </a:defRPr>
            </a:lvl5pPr>
            <a:lvl6pPr lvl="5" algn="ctr" rtl="0">
              <a:spcBef>
                <a:spcPts val="0"/>
              </a:spcBef>
              <a:spcAft>
                <a:spcPts val="0"/>
              </a:spcAft>
              <a:buClr>
                <a:schemeClr val="lt1"/>
              </a:buClr>
              <a:buSzPts val="12000"/>
              <a:buNone/>
              <a:defRPr sz="12000">
                <a:solidFill>
                  <a:schemeClr val="lt1"/>
                </a:solidFill>
                <a:highlight>
                  <a:schemeClr val="accent1"/>
                </a:highlight>
              </a:defRPr>
            </a:lvl6pPr>
            <a:lvl7pPr lvl="6" algn="ctr" rtl="0">
              <a:spcBef>
                <a:spcPts val="0"/>
              </a:spcBef>
              <a:spcAft>
                <a:spcPts val="0"/>
              </a:spcAft>
              <a:buClr>
                <a:schemeClr val="lt1"/>
              </a:buClr>
              <a:buSzPts val="12000"/>
              <a:buNone/>
              <a:defRPr sz="12000">
                <a:solidFill>
                  <a:schemeClr val="lt1"/>
                </a:solidFill>
                <a:highlight>
                  <a:schemeClr val="accent1"/>
                </a:highlight>
              </a:defRPr>
            </a:lvl7pPr>
            <a:lvl8pPr lvl="7" algn="ctr" rtl="0">
              <a:spcBef>
                <a:spcPts val="0"/>
              </a:spcBef>
              <a:spcAft>
                <a:spcPts val="0"/>
              </a:spcAft>
              <a:buClr>
                <a:schemeClr val="lt1"/>
              </a:buClr>
              <a:buSzPts val="12000"/>
              <a:buNone/>
              <a:defRPr sz="12000">
                <a:solidFill>
                  <a:schemeClr val="lt1"/>
                </a:solidFill>
                <a:highlight>
                  <a:schemeClr val="accent1"/>
                </a:highlight>
              </a:defRPr>
            </a:lvl8pPr>
            <a:lvl9pPr lvl="8" algn="ctr" rtl="0">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201" name="Google Shape;201;p43"/>
          <p:cNvSpPr txBox="1"/>
          <p:nvPr>
            <p:ph type="body" idx="1"/>
          </p:nvPr>
        </p:nvSpPr>
        <p:spPr>
          <a:xfrm>
            <a:off x="311700" y="33046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rtl="0">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rtl="0">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rtl="0">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rtl="0">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rtl="0">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rtl="0">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rtl="0">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rtl="0">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202" name="Google Shape;202;p43"/>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23" name="Google Shape;23;p5"/>
          <p:cNvSpPr txBox="1"/>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p:txBody>
      </p:sp>
      <p:sp>
        <p:nvSpPr>
          <p:cNvPr id="24" name="Google Shape;24;p5"/>
          <p:cNvSpPr txBox="1"/>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p:txBody>
      </p:sp>
      <p:sp>
        <p:nvSpPr>
          <p:cNvPr id="25" name="Google Shape;25;p5"/>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203" name="Shape 203"/>
        <p:cNvGrpSpPr/>
        <p:nvPr/>
      </p:nvGrpSpPr>
      <p:grpSpPr>
        <a:xfrm>
          <a:off x="0" y="0"/>
          <a:ext cx="0" cy="0"/>
          <a:chOff x="0" y="0"/>
          <a:chExt cx="0" cy="0"/>
        </a:xfrm>
      </p:grpSpPr>
      <p:sp>
        <p:nvSpPr>
          <p:cNvPr id="204" name="Google Shape;204;p44"/>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205" name="Shape 205"/>
        <p:cNvGrpSpPr/>
        <p:nvPr/>
      </p:nvGrpSpPr>
      <p:grpSpPr>
        <a:xfrm>
          <a:off x="0" y="0"/>
          <a:ext cx="0" cy="0"/>
          <a:chOff x="0" y="0"/>
          <a:chExt cx="0" cy="0"/>
        </a:xfrm>
      </p:grpSpPr>
      <p:sp>
        <p:nvSpPr>
          <p:cNvPr id="206" name="Google Shape;206;p45"/>
          <p:cNvSpPr txBox="1"/>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2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indent="0" rtl="0">
              <a:spcBef>
                <a:spcPts val="0"/>
              </a:spcBef>
              <a:spcAft>
                <a:spcPts val="0"/>
              </a:spcAft>
              <a:buSzPts val="4200"/>
              <a:buNone/>
              <a:defRPr sz="1800"/>
            </a:lvl2pPr>
            <a:lvl3pPr lvl="2" indent="0" rtl="0">
              <a:spcBef>
                <a:spcPts val="0"/>
              </a:spcBef>
              <a:spcAft>
                <a:spcPts val="0"/>
              </a:spcAft>
              <a:buSzPts val="4200"/>
              <a:buNone/>
              <a:defRPr sz="1800"/>
            </a:lvl3pPr>
            <a:lvl4pPr lvl="3" indent="0" rtl="0">
              <a:spcBef>
                <a:spcPts val="0"/>
              </a:spcBef>
              <a:spcAft>
                <a:spcPts val="0"/>
              </a:spcAft>
              <a:buSzPts val="4200"/>
              <a:buNone/>
              <a:defRPr sz="1800"/>
            </a:lvl4pPr>
            <a:lvl5pPr lvl="4" indent="0" rtl="0">
              <a:spcBef>
                <a:spcPts val="0"/>
              </a:spcBef>
              <a:spcAft>
                <a:spcPts val="0"/>
              </a:spcAft>
              <a:buSzPts val="4200"/>
              <a:buNone/>
              <a:defRPr sz="1800"/>
            </a:lvl5pPr>
            <a:lvl6pPr lvl="5" indent="0" rtl="0">
              <a:spcBef>
                <a:spcPts val="0"/>
              </a:spcBef>
              <a:spcAft>
                <a:spcPts val="0"/>
              </a:spcAft>
              <a:buSzPts val="4200"/>
              <a:buNone/>
              <a:defRPr sz="1800"/>
            </a:lvl6pPr>
            <a:lvl7pPr lvl="6" indent="0" rtl="0">
              <a:spcBef>
                <a:spcPts val="0"/>
              </a:spcBef>
              <a:spcAft>
                <a:spcPts val="0"/>
              </a:spcAft>
              <a:buSzPts val="4200"/>
              <a:buNone/>
              <a:defRPr sz="1800"/>
            </a:lvl7pPr>
            <a:lvl8pPr lvl="7" indent="0" rtl="0">
              <a:spcBef>
                <a:spcPts val="0"/>
              </a:spcBef>
              <a:spcAft>
                <a:spcPts val="0"/>
              </a:spcAft>
              <a:buSzPts val="4200"/>
              <a:buNone/>
              <a:defRPr sz="1800"/>
            </a:lvl8pPr>
            <a:lvl9pPr lvl="8" indent="0" rtl="0">
              <a:spcBef>
                <a:spcPts val="0"/>
              </a:spcBef>
              <a:spcAft>
                <a:spcPts val="0"/>
              </a:spcAft>
              <a:buSzPts val="4200"/>
              <a:buNone/>
              <a:defRPr sz="1800"/>
            </a:lvl9pPr>
          </a:lstStyle>
          <a:p/>
        </p:txBody>
      </p:sp>
      <p:sp>
        <p:nvSpPr>
          <p:cNvPr id="207" name="Google Shape;207;p45"/>
          <p:cNvSpPr txBox="1"/>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406400" algn="l" rtl="0">
              <a:spcBef>
                <a:spcPts val="16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81000" algn="l" rtl="0">
              <a:spcBef>
                <a:spcPts val="16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55600" algn="l" rtl="0">
              <a:spcBef>
                <a:spcPts val="16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55600" algn="l" rtl="0">
              <a:spcBef>
                <a:spcPts val="16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55600" algn="l" rtl="0">
              <a:spcBef>
                <a:spcPts val="16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spcBef>
                <a:spcPts val="16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spcBef>
                <a:spcPts val="16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spcBef>
                <a:spcPts val="1600"/>
              </a:spcBef>
              <a:spcAft>
                <a:spcPts val="160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208" name="Google Shape;208;p45"/>
          <p:cNvSpPr txBox="1"/>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209" name="Google Shape;209;p45"/>
          <p:cNvSpPr txBox="1"/>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210" name="Google Shape;210;p45"/>
          <p:cNvSpPr txBox="1"/>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215" name="Shape 215"/>
        <p:cNvGrpSpPr/>
        <p:nvPr/>
      </p:nvGrpSpPr>
      <p:grpSpPr>
        <a:xfrm>
          <a:off x="0" y="0"/>
          <a:ext cx="0" cy="0"/>
          <a:chOff x="0" y="0"/>
          <a:chExt cx="0" cy="0"/>
        </a:xfrm>
      </p:grpSpPr>
      <p:sp>
        <p:nvSpPr>
          <p:cNvPr id="216" name="Google Shape;216;p47"/>
          <p:cNvSpPr txBox="1"/>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p:txBody>
      </p:sp>
      <p:sp>
        <p:nvSpPr>
          <p:cNvPr id="217" name="Google Shape;217;p47"/>
          <p:cNvSpPr txBox="1"/>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218" name="Google Shape;218;p47"/>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219" name="Shape 219"/>
        <p:cNvGrpSpPr/>
        <p:nvPr/>
      </p:nvGrpSpPr>
      <p:grpSpPr>
        <a:xfrm>
          <a:off x="0" y="0"/>
          <a:ext cx="0" cy="0"/>
          <a:chOff x="0" y="0"/>
          <a:chExt cx="0" cy="0"/>
        </a:xfrm>
      </p:grpSpPr>
      <p:sp>
        <p:nvSpPr>
          <p:cNvPr id="220" name="Google Shape;220;p48"/>
          <p:cNvSpPr txBox="1"/>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221" name="Google Shape;221;p48"/>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222" name="Shape 222"/>
        <p:cNvGrpSpPr/>
        <p:nvPr/>
      </p:nvGrpSpPr>
      <p:grpSpPr>
        <a:xfrm>
          <a:off x="0" y="0"/>
          <a:ext cx="0" cy="0"/>
          <a:chOff x="0" y="0"/>
          <a:chExt cx="0" cy="0"/>
        </a:xfrm>
      </p:grpSpPr>
      <p:sp>
        <p:nvSpPr>
          <p:cNvPr id="223" name="Google Shape;223;p49"/>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4" name="Google Shape;224;p49"/>
          <p:cNvSpPr txBox="1"/>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p:txBody>
      </p:sp>
      <p:sp>
        <p:nvSpPr>
          <p:cNvPr id="225" name="Google Shape;225;p49"/>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226" name="Shape 226"/>
        <p:cNvGrpSpPr/>
        <p:nvPr/>
      </p:nvGrpSpPr>
      <p:grpSpPr>
        <a:xfrm>
          <a:off x="0" y="0"/>
          <a:ext cx="0" cy="0"/>
          <a:chOff x="0" y="0"/>
          <a:chExt cx="0" cy="0"/>
        </a:xfrm>
      </p:grpSpPr>
      <p:sp>
        <p:nvSpPr>
          <p:cNvPr id="227" name="Google Shape;227;p50"/>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8" name="Google Shape;228;p50"/>
          <p:cNvSpPr txBox="1"/>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p:txBody>
      </p:sp>
      <p:sp>
        <p:nvSpPr>
          <p:cNvPr id="229" name="Google Shape;229;p50"/>
          <p:cNvSpPr txBox="1"/>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p:txBody>
      </p:sp>
      <p:sp>
        <p:nvSpPr>
          <p:cNvPr id="230" name="Google Shape;230;p50"/>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231" name="Shape 231"/>
        <p:cNvGrpSpPr/>
        <p:nvPr/>
      </p:nvGrpSpPr>
      <p:grpSpPr>
        <a:xfrm>
          <a:off x="0" y="0"/>
          <a:ext cx="0" cy="0"/>
          <a:chOff x="0" y="0"/>
          <a:chExt cx="0" cy="0"/>
        </a:xfrm>
      </p:grpSpPr>
      <p:sp>
        <p:nvSpPr>
          <p:cNvPr id="232" name="Google Shape;232;p51"/>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3" name="Google Shape;233;p51"/>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234" name="Shape 234"/>
        <p:cNvGrpSpPr/>
        <p:nvPr/>
      </p:nvGrpSpPr>
      <p:grpSpPr>
        <a:xfrm>
          <a:off x="0" y="0"/>
          <a:ext cx="0" cy="0"/>
          <a:chOff x="0" y="0"/>
          <a:chExt cx="0" cy="0"/>
        </a:xfrm>
      </p:grpSpPr>
      <p:sp>
        <p:nvSpPr>
          <p:cNvPr id="235" name="Google Shape;235;p52"/>
          <p:cNvSpPr txBox="1"/>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36" name="Google Shape;236;p52"/>
          <p:cNvSpPr txBox="1"/>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p:txBody>
      </p:sp>
      <p:sp>
        <p:nvSpPr>
          <p:cNvPr id="237" name="Google Shape;237;p52"/>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238" name="Shape 238"/>
        <p:cNvGrpSpPr/>
        <p:nvPr/>
      </p:nvGrpSpPr>
      <p:grpSpPr>
        <a:xfrm>
          <a:off x="0" y="0"/>
          <a:ext cx="0" cy="0"/>
          <a:chOff x="0" y="0"/>
          <a:chExt cx="0" cy="0"/>
        </a:xfrm>
      </p:grpSpPr>
      <p:sp>
        <p:nvSpPr>
          <p:cNvPr id="239" name="Google Shape;239;p53"/>
          <p:cNvSpPr txBox="1"/>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40" name="Google Shape;240;p53"/>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241" name="Shape 241"/>
        <p:cNvGrpSpPr/>
        <p:nvPr/>
      </p:nvGrpSpPr>
      <p:grpSpPr>
        <a:xfrm>
          <a:off x="0" y="0"/>
          <a:ext cx="0" cy="0"/>
          <a:chOff x="0" y="0"/>
          <a:chExt cx="0" cy="0"/>
        </a:xfrm>
      </p:grpSpPr>
      <p:sp>
        <p:nvSpPr>
          <p:cNvPr id="242" name="Google Shape;242;p5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243;p54"/>
          <p:cNvSpPr txBox="1"/>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p:txBody>
      </p:sp>
      <p:sp>
        <p:nvSpPr>
          <p:cNvPr id="244" name="Google Shape;244;p54"/>
          <p:cNvSpPr txBox="1"/>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245" name="Google Shape;245;p54"/>
          <p:cNvSpPr txBox="1"/>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p:txBody>
      </p:sp>
      <p:sp>
        <p:nvSpPr>
          <p:cNvPr id="246" name="Google Shape;246;p54"/>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28" name="Google Shape;28;p6"/>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247" name="Shape 247"/>
        <p:cNvGrpSpPr/>
        <p:nvPr/>
      </p:nvGrpSpPr>
      <p:grpSpPr>
        <a:xfrm>
          <a:off x="0" y="0"/>
          <a:ext cx="0" cy="0"/>
          <a:chOff x="0" y="0"/>
          <a:chExt cx="0" cy="0"/>
        </a:xfrm>
      </p:grpSpPr>
      <p:sp>
        <p:nvSpPr>
          <p:cNvPr id="248" name="Google Shape;248;p55"/>
          <p:cNvSpPr txBox="1"/>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p:txBody>
      </p:sp>
      <p:sp>
        <p:nvSpPr>
          <p:cNvPr id="249" name="Google Shape;249;p55"/>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250" name="Shape 250"/>
        <p:cNvGrpSpPr/>
        <p:nvPr/>
      </p:nvGrpSpPr>
      <p:grpSpPr>
        <a:xfrm>
          <a:off x="0" y="0"/>
          <a:ext cx="0" cy="0"/>
          <a:chOff x="0" y="0"/>
          <a:chExt cx="0" cy="0"/>
        </a:xfrm>
      </p:grpSpPr>
      <p:sp>
        <p:nvSpPr>
          <p:cNvPr id="251" name="Google Shape;251;p56"/>
          <p:cNvSpPr txBox="1"/>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52" name="Google Shape;252;p56"/>
          <p:cNvSpPr txBox="1"/>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p:txBody>
      </p:sp>
      <p:sp>
        <p:nvSpPr>
          <p:cNvPr id="253" name="Google Shape;253;p56"/>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254" name="Shape 254"/>
        <p:cNvGrpSpPr/>
        <p:nvPr/>
      </p:nvGrpSpPr>
      <p:grpSpPr>
        <a:xfrm>
          <a:off x="0" y="0"/>
          <a:ext cx="0" cy="0"/>
          <a:chOff x="0" y="0"/>
          <a:chExt cx="0" cy="0"/>
        </a:xfrm>
      </p:grpSpPr>
      <p:sp>
        <p:nvSpPr>
          <p:cNvPr id="255" name="Google Shape;255;p57"/>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260" name="Shape 260"/>
        <p:cNvGrpSpPr/>
        <p:nvPr/>
      </p:nvGrpSpPr>
      <p:grpSpPr>
        <a:xfrm>
          <a:off x="0" y="0"/>
          <a:ext cx="0" cy="0"/>
          <a:chOff x="0" y="0"/>
          <a:chExt cx="0" cy="0"/>
        </a:xfrm>
      </p:grpSpPr>
      <p:sp>
        <p:nvSpPr>
          <p:cNvPr id="261" name="Google Shape;261;p59"/>
          <p:cNvSpPr txBox="1"/>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chemeClr val="dk1"/>
              </a:buClr>
              <a:buSzPts val="14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indent="0" algn="ctr" rtl="0">
              <a:spcBef>
                <a:spcPts val="0"/>
              </a:spcBef>
              <a:spcAft>
                <a:spcPts val="0"/>
              </a:spcAft>
              <a:buClr>
                <a:schemeClr val="dk1"/>
              </a:buClr>
              <a:buSzPts val="1400"/>
              <a:buFont typeface="Arial" panose="020B0604020202020204"/>
              <a:buNone/>
              <a:defRPr sz="5200">
                <a:solidFill>
                  <a:schemeClr val="dk1"/>
                </a:solidFill>
              </a:defRPr>
            </a:lvl2pPr>
            <a:lvl3pPr lvl="2" indent="0" algn="ctr" rtl="0">
              <a:spcBef>
                <a:spcPts val="0"/>
              </a:spcBef>
              <a:spcAft>
                <a:spcPts val="0"/>
              </a:spcAft>
              <a:buClr>
                <a:schemeClr val="dk1"/>
              </a:buClr>
              <a:buSzPts val="1400"/>
              <a:buFont typeface="Arial" panose="020B0604020202020204"/>
              <a:buNone/>
              <a:defRPr sz="5200">
                <a:solidFill>
                  <a:schemeClr val="dk1"/>
                </a:solidFill>
              </a:defRPr>
            </a:lvl3pPr>
            <a:lvl4pPr lvl="3" indent="0" algn="ctr" rtl="0">
              <a:spcBef>
                <a:spcPts val="0"/>
              </a:spcBef>
              <a:spcAft>
                <a:spcPts val="0"/>
              </a:spcAft>
              <a:buClr>
                <a:schemeClr val="dk1"/>
              </a:buClr>
              <a:buSzPts val="1400"/>
              <a:buFont typeface="Arial" panose="020B0604020202020204"/>
              <a:buNone/>
              <a:defRPr sz="5200">
                <a:solidFill>
                  <a:schemeClr val="dk1"/>
                </a:solidFill>
              </a:defRPr>
            </a:lvl4pPr>
            <a:lvl5pPr lvl="4" indent="0" algn="ctr" rtl="0">
              <a:spcBef>
                <a:spcPts val="0"/>
              </a:spcBef>
              <a:spcAft>
                <a:spcPts val="0"/>
              </a:spcAft>
              <a:buClr>
                <a:schemeClr val="dk1"/>
              </a:buClr>
              <a:buSzPts val="1400"/>
              <a:buFont typeface="Arial" panose="020B0604020202020204"/>
              <a:buNone/>
              <a:defRPr sz="5200">
                <a:solidFill>
                  <a:schemeClr val="dk1"/>
                </a:solidFill>
              </a:defRPr>
            </a:lvl5pPr>
            <a:lvl6pPr lvl="5" indent="0" algn="ctr" rtl="0">
              <a:spcBef>
                <a:spcPts val="0"/>
              </a:spcBef>
              <a:spcAft>
                <a:spcPts val="0"/>
              </a:spcAft>
              <a:buClr>
                <a:schemeClr val="dk1"/>
              </a:buClr>
              <a:buSzPts val="1400"/>
              <a:buFont typeface="Arial" panose="020B0604020202020204"/>
              <a:buNone/>
              <a:defRPr sz="5200">
                <a:solidFill>
                  <a:schemeClr val="dk1"/>
                </a:solidFill>
              </a:defRPr>
            </a:lvl6pPr>
            <a:lvl7pPr lvl="6" indent="0" algn="ctr" rtl="0">
              <a:spcBef>
                <a:spcPts val="0"/>
              </a:spcBef>
              <a:spcAft>
                <a:spcPts val="0"/>
              </a:spcAft>
              <a:buClr>
                <a:schemeClr val="dk1"/>
              </a:buClr>
              <a:buSzPts val="1400"/>
              <a:buFont typeface="Arial" panose="020B0604020202020204"/>
              <a:buNone/>
              <a:defRPr sz="5200">
                <a:solidFill>
                  <a:schemeClr val="dk1"/>
                </a:solidFill>
              </a:defRPr>
            </a:lvl7pPr>
            <a:lvl8pPr lvl="7" indent="0" algn="ctr" rtl="0">
              <a:spcBef>
                <a:spcPts val="0"/>
              </a:spcBef>
              <a:spcAft>
                <a:spcPts val="0"/>
              </a:spcAft>
              <a:buClr>
                <a:schemeClr val="dk1"/>
              </a:buClr>
              <a:buSzPts val="1400"/>
              <a:buFont typeface="Arial" panose="020B0604020202020204"/>
              <a:buNone/>
              <a:defRPr sz="5200">
                <a:solidFill>
                  <a:schemeClr val="dk1"/>
                </a:solidFill>
              </a:defRPr>
            </a:lvl8pPr>
            <a:lvl9pPr lvl="8" indent="0" algn="ctr" rtl="0">
              <a:spcBef>
                <a:spcPts val="0"/>
              </a:spcBef>
              <a:spcAft>
                <a:spcPts val="0"/>
              </a:spcAft>
              <a:buClr>
                <a:schemeClr val="dk1"/>
              </a:buClr>
              <a:buSzPts val="1400"/>
              <a:buFont typeface="Arial" panose="020B0604020202020204"/>
              <a:buNone/>
              <a:defRPr sz="5200">
                <a:solidFill>
                  <a:schemeClr val="dk1"/>
                </a:solidFill>
              </a:defRPr>
            </a:lvl9pPr>
          </a:lstStyle>
          <a:p/>
        </p:txBody>
      </p:sp>
      <p:sp>
        <p:nvSpPr>
          <p:cNvPr id="262" name="Google Shape;262;p59"/>
          <p:cNvSpPr txBox="1"/>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dk2"/>
              </a:buClr>
              <a:buSzPts val="1400"/>
              <a:buFont typeface="Arial" panose="020B0604020202020204"/>
              <a:buNone/>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457200" marR="0" lvl="1" indent="0" algn="ctr" rtl="0">
              <a:lnSpc>
                <a:spcPct val="100000"/>
              </a:lnSpc>
              <a:spcBef>
                <a:spcPts val="0"/>
              </a:spcBef>
              <a:spcAft>
                <a:spcPts val="0"/>
              </a:spcAft>
              <a:buClr>
                <a:schemeClr val="dk2"/>
              </a:buClr>
              <a:buSzPts val="1400"/>
              <a:buFont typeface="Arial" panose="020B0604020202020204"/>
              <a:buNone/>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914400" marR="0" lvl="2" indent="0" algn="ctr" rtl="0">
              <a:lnSpc>
                <a:spcPct val="100000"/>
              </a:lnSpc>
              <a:spcBef>
                <a:spcPts val="0"/>
              </a:spcBef>
              <a:spcAft>
                <a:spcPts val="0"/>
              </a:spcAft>
              <a:buClr>
                <a:schemeClr val="dk2"/>
              </a:buClr>
              <a:buSzPts val="1400"/>
              <a:buFont typeface="Arial" panose="020B0604020202020204"/>
              <a:buNone/>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1371600" marR="0" lvl="3" indent="0" algn="ctr" rtl="0">
              <a:lnSpc>
                <a:spcPct val="100000"/>
              </a:lnSpc>
              <a:spcBef>
                <a:spcPts val="0"/>
              </a:spcBef>
              <a:spcAft>
                <a:spcPts val="0"/>
              </a:spcAft>
              <a:buClr>
                <a:schemeClr val="dk2"/>
              </a:buClr>
              <a:buSzPts val="1400"/>
              <a:buFont typeface="Arial" panose="020B0604020202020204"/>
              <a:buNone/>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1828800" marR="0" lvl="4" indent="0" algn="ctr" rtl="0">
              <a:lnSpc>
                <a:spcPct val="100000"/>
              </a:lnSpc>
              <a:spcBef>
                <a:spcPts val="0"/>
              </a:spcBef>
              <a:spcAft>
                <a:spcPts val="0"/>
              </a:spcAft>
              <a:buClr>
                <a:schemeClr val="dk2"/>
              </a:buClr>
              <a:buSzPts val="1400"/>
              <a:buFont typeface="Arial" panose="020B0604020202020204"/>
              <a:buNone/>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2286000" marR="0" lvl="5" indent="0" algn="ctr" rtl="0">
              <a:lnSpc>
                <a:spcPct val="100000"/>
              </a:lnSpc>
              <a:spcBef>
                <a:spcPts val="0"/>
              </a:spcBef>
              <a:spcAft>
                <a:spcPts val="0"/>
              </a:spcAft>
              <a:buClr>
                <a:schemeClr val="dk2"/>
              </a:buClr>
              <a:buSzPts val="1400"/>
              <a:buFont typeface="Arial" panose="020B0604020202020204"/>
              <a:buNone/>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2743200" marR="0" lvl="6" indent="0" algn="ctr" rtl="0">
              <a:lnSpc>
                <a:spcPct val="100000"/>
              </a:lnSpc>
              <a:spcBef>
                <a:spcPts val="0"/>
              </a:spcBef>
              <a:spcAft>
                <a:spcPts val="0"/>
              </a:spcAft>
              <a:buClr>
                <a:schemeClr val="dk2"/>
              </a:buClr>
              <a:buSzPts val="1400"/>
              <a:buFont typeface="Arial" panose="020B0604020202020204"/>
              <a:buNone/>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3200400" marR="0" lvl="7" indent="0" algn="ctr" rtl="0">
              <a:lnSpc>
                <a:spcPct val="100000"/>
              </a:lnSpc>
              <a:spcBef>
                <a:spcPts val="0"/>
              </a:spcBef>
              <a:spcAft>
                <a:spcPts val="0"/>
              </a:spcAft>
              <a:buClr>
                <a:schemeClr val="dk2"/>
              </a:buClr>
              <a:buSzPts val="1400"/>
              <a:buFont typeface="Arial" panose="020B0604020202020204"/>
              <a:buNone/>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3657600" marR="0" lvl="8" indent="0" algn="ctr" rtl="0">
              <a:lnSpc>
                <a:spcPct val="100000"/>
              </a:lnSpc>
              <a:spcBef>
                <a:spcPts val="0"/>
              </a:spcBef>
              <a:spcAft>
                <a:spcPts val="0"/>
              </a:spcAft>
              <a:buClr>
                <a:schemeClr val="dk2"/>
              </a:buClr>
              <a:buSzPts val="1400"/>
              <a:buFont typeface="Arial" panose="020B0604020202020204"/>
              <a:buNone/>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p:txBody>
      </p:sp>
      <p:sp>
        <p:nvSpPr>
          <p:cNvPr id="263" name="Google Shape;263;p59"/>
          <p:cNvSpPr txBox="1"/>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264" name="Shape 264"/>
        <p:cNvGrpSpPr/>
        <p:nvPr/>
      </p:nvGrpSpPr>
      <p:grpSpPr>
        <a:xfrm>
          <a:off x="0" y="0"/>
          <a:ext cx="0" cy="0"/>
          <a:chOff x="0" y="0"/>
          <a:chExt cx="0" cy="0"/>
        </a:xfrm>
      </p:grpSpPr>
      <p:sp>
        <p:nvSpPr>
          <p:cNvPr id="265" name="Google Shape;265;p60"/>
          <p:cNvSpPr txBox="1"/>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indent="0" rtl="0">
              <a:spcBef>
                <a:spcPts val="0"/>
              </a:spcBef>
              <a:spcAft>
                <a:spcPts val="0"/>
              </a:spcAft>
              <a:buClr>
                <a:schemeClr val="dk1"/>
              </a:buClr>
              <a:buSzPts val="1400"/>
              <a:buFont typeface="Arial" panose="020B0604020202020204"/>
              <a:buNone/>
              <a:defRPr sz="2800">
                <a:solidFill>
                  <a:schemeClr val="dk1"/>
                </a:solidFill>
              </a:defRPr>
            </a:lvl2pPr>
            <a:lvl3pPr lvl="2" indent="0" rtl="0">
              <a:spcBef>
                <a:spcPts val="0"/>
              </a:spcBef>
              <a:spcAft>
                <a:spcPts val="0"/>
              </a:spcAft>
              <a:buClr>
                <a:schemeClr val="dk1"/>
              </a:buClr>
              <a:buSzPts val="1400"/>
              <a:buFont typeface="Arial" panose="020B0604020202020204"/>
              <a:buNone/>
              <a:defRPr sz="2800">
                <a:solidFill>
                  <a:schemeClr val="dk1"/>
                </a:solidFill>
              </a:defRPr>
            </a:lvl3pPr>
            <a:lvl4pPr lvl="3" indent="0" rtl="0">
              <a:spcBef>
                <a:spcPts val="0"/>
              </a:spcBef>
              <a:spcAft>
                <a:spcPts val="0"/>
              </a:spcAft>
              <a:buClr>
                <a:schemeClr val="dk1"/>
              </a:buClr>
              <a:buSzPts val="1400"/>
              <a:buFont typeface="Arial" panose="020B0604020202020204"/>
              <a:buNone/>
              <a:defRPr sz="2800">
                <a:solidFill>
                  <a:schemeClr val="dk1"/>
                </a:solidFill>
              </a:defRPr>
            </a:lvl4pPr>
            <a:lvl5pPr lvl="4" indent="0" rtl="0">
              <a:spcBef>
                <a:spcPts val="0"/>
              </a:spcBef>
              <a:spcAft>
                <a:spcPts val="0"/>
              </a:spcAft>
              <a:buClr>
                <a:schemeClr val="dk1"/>
              </a:buClr>
              <a:buSzPts val="1400"/>
              <a:buFont typeface="Arial" panose="020B0604020202020204"/>
              <a:buNone/>
              <a:defRPr sz="2800">
                <a:solidFill>
                  <a:schemeClr val="dk1"/>
                </a:solidFill>
              </a:defRPr>
            </a:lvl5pPr>
            <a:lvl6pPr lvl="5" indent="0" rtl="0">
              <a:spcBef>
                <a:spcPts val="0"/>
              </a:spcBef>
              <a:spcAft>
                <a:spcPts val="0"/>
              </a:spcAft>
              <a:buClr>
                <a:schemeClr val="dk1"/>
              </a:buClr>
              <a:buSzPts val="1400"/>
              <a:buFont typeface="Arial" panose="020B0604020202020204"/>
              <a:buNone/>
              <a:defRPr sz="2800">
                <a:solidFill>
                  <a:schemeClr val="dk1"/>
                </a:solidFill>
              </a:defRPr>
            </a:lvl6pPr>
            <a:lvl7pPr lvl="6" indent="0" rtl="0">
              <a:spcBef>
                <a:spcPts val="0"/>
              </a:spcBef>
              <a:spcAft>
                <a:spcPts val="0"/>
              </a:spcAft>
              <a:buClr>
                <a:schemeClr val="dk1"/>
              </a:buClr>
              <a:buSzPts val="1400"/>
              <a:buFont typeface="Arial" panose="020B0604020202020204"/>
              <a:buNone/>
              <a:defRPr sz="2800">
                <a:solidFill>
                  <a:schemeClr val="dk1"/>
                </a:solidFill>
              </a:defRPr>
            </a:lvl7pPr>
            <a:lvl8pPr lvl="7" indent="0" rtl="0">
              <a:spcBef>
                <a:spcPts val="0"/>
              </a:spcBef>
              <a:spcAft>
                <a:spcPts val="0"/>
              </a:spcAft>
              <a:buClr>
                <a:schemeClr val="dk1"/>
              </a:buClr>
              <a:buSzPts val="1400"/>
              <a:buFont typeface="Arial" panose="020B0604020202020204"/>
              <a:buNone/>
              <a:defRPr sz="2800">
                <a:solidFill>
                  <a:schemeClr val="dk1"/>
                </a:solidFill>
              </a:defRPr>
            </a:lvl8pPr>
            <a:lvl9pPr lvl="8" indent="0" rtl="0">
              <a:spcBef>
                <a:spcPts val="0"/>
              </a:spcBef>
              <a:spcAft>
                <a:spcPts val="0"/>
              </a:spcAft>
              <a:buClr>
                <a:schemeClr val="dk1"/>
              </a:buClr>
              <a:buSzPts val="1400"/>
              <a:buFont typeface="Arial" panose="020B0604020202020204"/>
              <a:buNone/>
              <a:defRPr sz="2800">
                <a:solidFill>
                  <a:schemeClr val="dk1"/>
                </a:solidFill>
              </a:defRPr>
            </a:lvl9pPr>
          </a:lstStyle>
          <a:p/>
        </p:txBody>
      </p:sp>
      <p:sp>
        <p:nvSpPr>
          <p:cNvPr id="266" name="Google Shape;266;p60"/>
          <p:cNvSpPr txBox="1"/>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400"/>
              <a:buFont typeface="Arial" panose="020B0604020202020204"/>
              <a:buNone/>
              <a:defRPr sz="18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914400" marR="0" lvl="1"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1371600" marR="0" lvl="2"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1828800" marR="0" lvl="3"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2286000" marR="0" lvl="4"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2743200" marR="0" lvl="5"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3200400" marR="0" lvl="6"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3657600" marR="0" lvl="7"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4114800" marR="0" lvl="8" indent="-228600" algn="l" rtl="0">
              <a:lnSpc>
                <a:spcPct val="115000"/>
              </a:lnSpc>
              <a:spcBef>
                <a:spcPts val="1600"/>
              </a:spcBef>
              <a:spcAft>
                <a:spcPts val="160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p:txBody>
      </p:sp>
      <p:sp>
        <p:nvSpPr>
          <p:cNvPr id="267" name="Google Shape;267;p60"/>
          <p:cNvSpPr txBox="1"/>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268" name="Shape 268"/>
        <p:cNvGrpSpPr/>
        <p:nvPr/>
      </p:nvGrpSpPr>
      <p:grpSpPr>
        <a:xfrm>
          <a:off x="0" y="0"/>
          <a:ext cx="0" cy="0"/>
          <a:chOff x="0" y="0"/>
          <a:chExt cx="0" cy="0"/>
        </a:xfrm>
      </p:grpSpPr>
      <p:sp>
        <p:nvSpPr>
          <p:cNvPr id="269" name="Google Shape;269;p61"/>
          <p:cNvSpPr txBox="1"/>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Arial" panose="020B0604020202020204"/>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indent="0" algn="ctr" rtl="0">
              <a:spcBef>
                <a:spcPts val="0"/>
              </a:spcBef>
              <a:spcAft>
                <a:spcPts val="0"/>
              </a:spcAft>
              <a:buClr>
                <a:schemeClr val="dk1"/>
              </a:buClr>
              <a:buSzPts val="1400"/>
              <a:buFont typeface="Arial" panose="020B0604020202020204"/>
              <a:buNone/>
              <a:defRPr sz="3600">
                <a:solidFill>
                  <a:schemeClr val="dk1"/>
                </a:solidFill>
              </a:defRPr>
            </a:lvl2pPr>
            <a:lvl3pPr lvl="2" indent="0" algn="ctr" rtl="0">
              <a:spcBef>
                <a:spcPts val="0"/>
              </a:spcBef>
              <a:spcAft>
                <a:spcPts val="0"/>
              </a:spcAft>
              <a:buClr>
                <a:schemeClr val="dk1"/>
              </a:buClr>
              <a:buSzPts val="1400"/>
              <a:buFont typeface="Arial" panose="020B0604020202020204"/>
              <a:buNone/>
              <a:defRPr sz="3600">
                <a:solidFill>
                  <a:schemeClr val="dk1"/>
                </a:solidFill>
              </a:defRPr>
            </a:lvl3pPr>
            <a:lvl4pPr lvl="3" indent="0" algn="ctr" rtl="0">
              <a:spcBef>
                <a:spcPts val="0"/>
              </a:spcBef>
              <a:spcAft>
                <a:spcPts val="0"/>
              </a:spcAft>
              <a:buClr>
                <a:schemeClr val="dk1"/>
              </a:buClr>
              <a:buSzPts val="1400"/>
              <a:buFont typeface="Arial" panose="020B0604020202020204"/>
              <a:buNone/>
              <a:defRPr sz="3600">
                <a:solidFill>
                  <a:schemeClr val="dk1"/>
                </a:solidFill>
              </a:defRPr>
            </a:lvl4pPr>
            <a:lvl5pPr lvl="4" indent="0" algn="ctr" rtl="0">
              <a:spcBef>
                <a:spcPts val="0"/>
              </a:spcBef>
              <a:spcAft>
                <a:spcPts val="0"/>
              </a:spcAft>
              <a:buClr>
                <a:schemeClr val="dk1"/>
              </a:buClr>
              <a:buSzPts val="1400"/>
              <a:buFont typeface="Arial" panose="020B0604020202020204"/>
              <a:buNone/>
              <a:defRPr sz="3600">
                <a:solidFill>
                  <a:schemeClr val="dk1"/>
                </a:solidFill>
              </a:defRPr>
            </a:lvl5pPr>
            <a:lvl6pPr lvl="5" indent="0" algn="ctr" rtl="0">
              <a:spcBef>
                <a:spcPts val="0"/>
              </a:spcBef>
              <a:spcAft>
                <a:spcPts val="0"/>
              </a:spcAft>
              <a:buClr>
                <a:schemeClr val="dk1"/>
              </a:buClr>
              <a:buSzPts val="1400"/>
              <a:buFont typeface="Arial" panose="020B0604020202020204"/>
              <a:buNone/>
              <a:defRPr sz="3600">
                <a:solidFill>
                  <a:schemeClr val="dk1"/>
                </a:solidFill>
              </a:defRPr>
            </a:lvl6pPr>
            <a:lvl7pPr lvl="6" indent="0" algn="ctr" rtl="0">
              <a:spcBef>
                <a:spcPts val="0"/>
              </a:spcBef>
              <a:spcAft>
                <a:spcPts val="0"/>
              </a:spcAft>
              <a:buClr>
                <a:schemeClr val="dk1"/>
              </a:buClr>
              <a:buSzPts val="1400"/>
              <a:buFont typeface="Arial" panose="020B0604020202020204"/>
              <a:buNone/>
              <a:defRPr sz="3600">
                <a:solidFill>
                  <a:schemeClr val="dk1"/>
                </a:solidFill>
              </a:defRPr>
            </a:lvl7pPr>
            <a:lvl8pPr lvl="7" indent="0" algn="ctr" rtl="0">
              <a:spcBef>
                <a:spcPts val="0"/>
              </a:spcBef>
              <a:spcAft>
                <a:spcPts val="0"/>
              </a:spcAft>
              <a:buClr>
                <a:schemeClr val="dk1"/>
              </a:buClr>
              <a:buSzPts val="1400"/>
              <a:buFont typeface="Arial" panose="020B0604020202020204"/>
              <a:buNone/>
              <a:defRPr sz="3600">
                <a:solidFill>
                  <a:schemeClr val="dk1"/>
                </a:solidFill>
              </a:defRPr>
            </a:lvl8pPr>
            <a:lvl9pPr lvl="8" indent="0" algn="ctr" rtl="0">
              <a:spcBef>
                <a:spcPts val="0"/>
              </a:spcBef>
              <a:spcAft>
                <a:spcPts val="0"/>
              </a:spcAft>
              <a:buClr>
                <a:schemeClr val="dk1"/>
              </a:buClr>
              <a:buSzPts val="1400"/>
              <a:buFont typeface="Arial" panose="020B0604020202020204"/>
              <a:buNone/>
              <a:defRPr sz="3600">
                <a:solidFill>
                  <a:schemeClr val="dk1"/>
                </a:solidFill>
              </a:defRPr>
            </a:lvl9pPr>
          </a:lstStyle>
          <a:p/>
        </p:txBody>
      </p:sp>
      <p:sp>
        <p:nvSpPr>
          <p:cNvPr id="270" name="Google Shape;270;p61"/>
          <p:cNvSpPr txBox="1"/>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271" name="Shape 271"/>
        <p:cNvGrpSpPr/>
        <p:nvPr/>
      </p:nvGrpSpPr>
      <p:grpSpPr>
        <a:xfrm>
          <a:off x="0" y="0"/>
          <a:ext cx="0" cy="0"/>
          <a:chOff x="0" y="0"/>
          <a:chExt cx="0" cy="0"/>
        </a:xfrm>
      </p:grpSpPr>
      <p:sp>
        <p:nvSpPr>
          <p:cNvPr id="272" name="Google Shape;272;p62"/>
          <p:cNvSpPr txBox="1"/>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indent="0" rtl="0">
              <a:spcBef>
                <a:spcPts val="0"/>
              </a:spcBef>
              <a:spcAft>
                <a:spcPts val="0"/>
              </a:spcAft>
              <a:buClr>
                <a:schemeClr val="dk1"/>
              </a:buClr>
              <a:buSzPts val="1400"/>
              <a:buFont typeface="Arial" panose="020B0604020202020204"/>
              <a:buNone/>
              <a:defRPr sz="2800">
                <a:solidFill>
                  <a:schemeClr val="dk1"/>
                </a:solidFill>
              </a:defRPr>
            </a:lvl2pPr>
            <a:lvl3pPr lvl="2" indent="0" rtl="0">
              <a:spcBef>
                <a:spcPts val="0"/>
              </a:spcBef>
              <a:spcAft>
                <a:spcPts val="0"/>
              </a:spcAft>
              <a:buClr>
                <a:schemeClr val="dk1"/>
              </a:buClr>
              <a:buSzPts val="1400"/>
              <a:buFont typeface="Arial" panose="020B0604020202020204"/>
              <a:buNone/>
              <a:defRPr sz="2800">
                <a:solidFill>
                  <a:schemeClr val="dk1"/>
                </a:solidFill>
              </a:defRPr>
            </a:lvl3pPr>
            <a:lvl4pPr lvl="3" indent="0" rtl="0">
              <a:spcBef>
                <a:spcPts val="0"/>
              </a:spcBef>
              <a:spcAft>
                <a:spcPts val="0"/>
              </a:spcAft>
              <a:buClr>
                <a:schemeClr val="dk1"/>
              </a:buClr>
              <a:buSzPts val="1400"/>
              <a:buFont typeface="Arial" panose="020B0604020202020204"/>
              <a:buNone/>
              <a:defRPr sz="2800">
                <a:solidFill>
                  <a:schemeClr val="dk1"/>
                </a:solidFill>
              </a:defRPr>
            </a:lvl4pPr>
            <a:lvl5pPr lvl="4" indent="0" rtl="0">
              <a:spcBef>
                <a:spcPts val="0"/>
              </a:spcBef>
              <a:spcAft>
                <a:spcPts val="0"/>
              </a:spcAft>
              <a:buClr>
                <a:schemeClr val="dk1"/>
              </a:buClr>
              <a:buSzPts val="1400"/>
              <a:buFont typeface="Arial" panose="020B0604020202020204"/>
              <a:buNone/>
              <a:defRPr sz="2800">
                <a:solidFill>
                  <a:schemeClr val="dk1"/>
                </a:solidFill>
              </a:defRPr>
            </a:lvl5pPr>
            <a:lvl6pPr lvl="5" indent="0" rtl="0">
              <a:spcBef>
                <a:spcPts val="0"/>
              </a:spcBef>
              <a:spcAft>
                <a:spcPts val="0"/>
              </a:spcAft>
              <a:buClr>
                <a:schemeClr val="dk1"/>
              </a:buClr>
              <a:buSzPts val="1400"/>
              <a:buFont typeface="Arial" panose="020B0604020202020204"/>
              <a:buNone/>
              <a:defRPr sz="2800">
                <a:solidFill>
                  <a:schemeClr val="dk1"/>
                </a:solidFill>
              </a:defRPr>
            </a:lvl6pPr>
            <a:lvl7pPr lvl="6" indent="0" rtl="0">
              <a:spcBef>
                <a:spcPts val="0"/>
              </a:spcBef>
              <a:spcAft>
                <a:spcPts val="0"/>
              </a:spcAft>
              <a:buClr>
                <a:schemeClr val="dk1"/>
              </a:buClr>
              <a:buSzPts val="1400"/>
              <a:buFont typeface="Arial" panose="020B0604020202020204"/>
              <a:buNone/>
              <a:defRPr sz="2800">
                <a:solidFill>
                  <a:schemeClr val="dk1"/>
                </a:solidFill>
              </a:defRPr>
            </a:lvl7pPr>
            <a:lvl8pPr lvl="7" indent="0" rtl="0">
              <a:spcBef>
                <a:spcPts val="0"/>
              </a:spcBef>
              <a:spcAft>
                <a:spcPts val="0"/>
              </a:spcAft>
              <a:buClr>
                <a:schemeClr val="dk1"/>
              </a:buClr>
              <a:buSzPts val="1400"/>
              <a:buFont typeface="Arial" panose="020B0604020202020204"/>
              <a:buNone/>
              <a:defRPr sz="2800">
                <a:solidFill>
                  <a:schemeClr val="dk1"/>
                </a:solidFill>
              </a:defRPr>
            </a:lvl8pPr>
            <a:lvl9pPr lvl="8" indent="0" rtl="0">
              <a:spcBef>
                <a:spcPts val="0"/>
              </a:spcBef>
              <a:spcAft>
                <a:spcPts val="0"/>
              </a:spcAft>
              <a:buClr>
                <a:schemeClr val="dk1"/>
              </a:buClr>
              <a:buSzPts val="1400"/>
              <a:buFont typeface="Arial" panose="020B0604020202020204"/>
              <a:buNone/>
              <a:defRPr sz="2800">
                <a:solidFill>
                  <a:schemeClr val="dk1"/>
                </a:solidFill>
              </a:defRPr>
            </a:lvl9pPr>
          </a:lstStyle>
          <a:p/>
        </p:txBody>
      </p:sp>
      <p:sp>
        <p:nvSpPr>
          <p:cNvPr id="273" name="Google Shape;273;p62"/>
          <p:cNvSpPr txBox="1"/>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274" name="Shape 274"/>
        <p:cNvGrpSpPr/>
        <p:nvPr/>
      </p:nvGrpSpPr>
      <p:grpSpPr>
        <a:xfrm>
          <a:off x="0" y="0"/>
          <a:ext cx="0" cy="0"/>
          <a:chOff x="0" y="0"/>
          <a:chExt cx="0" cy="0"/>
        </a:xfrm>
      </p:grpSpPr>
      <p:sp>
        <p:nvSpPr>
          <p:cNvPr id="275" name="Google Shape;275;p63"/>
          <p:cNvSpPr txBox="1"/>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indent="0" rtl="0">
              <a:spcBef>
                <a:spcPts val="0"/>
              </a:spcBef>
              <a:spcAft>
                <a:spcPts val="0"/>
              </a:spcAft>
              <a:buClr>
                <a:schemeClr val="dk1"/>
              </a:buClr>
              <a:buSzPts val="1400"/>
              <a:buFont typeface="Arial" panose="020B0604020202020204"/>
              <a:buNone/>
              <a:defRPr sz="2400">
                <a:solidFill>
                  <a:schemeClr val="dk1"/>
                </a:solidFill>
              </a:defRPr>
            </a:lvl2pPr>
            <a:lvl3pPr lvl="2" indent="0" rtl="0">
              <a:spcBef>
                <a:spcPts val="0"/>
              </a:spcBef>
              <a:spcAft>
                <a:spcPts val="0"/>
              </a:spcAft>
              <a:buClr>
                <a:schemeClr val="dk1"/>
              </a:buClr>
              <a:buSzPts val="1400"/>
              <a:buFont typeface="Arial" panose="020B0604020202020204"/>
              <a:buNone/>
              <a:defRPr sz="2400">
                <a:solidFill>
                  <a:schemeClr val="dk1"/>
                </a:solidFill>
              </a:defRPr>
            </a:lvl3pPr>
            <a:lvl4pPr lvl="3" indent="0" rtl="0">
              <a:spcBef>
                <a:spcPts val="0"/>
              </a:spcBef>
              <a:spcAft>
                <a:spcPts val="0"/>
              </a:spcAft>
              <a:buClr>
                <a:schemeClr val="dk1"/>
              </a:buClr>
              <a:buSzPts val="1400"/>
              <a:buFont typeface="Arial" panose="020B0604020202020204"/>
              <a:buNone/>
              <a:defRPr sz="2400">
                <a:solidFill>
                  <a:schemeClr val="dk1"/>
                </a:solidFill>
              </a:defRPr>
            </a:lvl4pPr>
            <a:lvl5pPr lvl="4" indent="0" rtl="0">
              <a:spcBef>
                <a:spcPts val="0"/>
              </a:spcBef>
              <a:spcAft>
                <a:spcPts val="0"/>
              </a:spcAft>
              <a:buClr>
                <a:schemeClr val="dk1"/>
              </a:buClr>
              <a:buSzPts val="1400"/>
              <a:buFont typeface="Arial" panose="020B0604020202020204"/>
              <a:buNone/>
              <a:defRPr sz="2400">
                <a:solidFill>
                  <a:schemeClr val="dk1"/>
                </a:solidFill>
              </a:defRPr>
            </a:lvl5pPr>
            <a:lvl6pPr lvl="5" indent="0" rtl="0">
              <a:spcBef>
                <a:spcPts val="0"/>
              </a:spcBef>
              <a:spcAft>
                <a:spcPts val="0"/>
              </a:spcAft>
              <a:buClr>
                <a:schemeClr val="dk1"/>
              </a:buClr>
              <a:buSzPts val="1400"/>
              <a:buFont typeface="Arial" panose="020B0604020202020204"/>
              <a:buNone/>
              <a:defRPr sz="2400">
                <a:solidFill>
                  <a:schemeClr val="dk1"/>
                </a:solidFill>
              </a:defRPr>
            </a:lvl6pPr>
            <a:lvl7pPr lvl="6" indent="0" rtl="0">
              <a:spcBef>
                <a:spcPts val="0"/>
              </a:spcBef>
              <a:spcAft>
                <a:spcPts val="0"/>
              </a:spcAft>
              <a:buClr>
                <a:schemeClr val="dk1"/>
              </a:buClr>
              <a:buSzPts val="1400"/>
              <a:buFont typeface="Arial" panose="020B0604020202020204"/>
              <a:buNone/>
              <a:defRPr sz="2400">
                <a:solidFill>
                  <a:schemeClr val="dk1"/>
                </a:solidFill>
              </a:defRPr>
            </a:lvl7pPr>
            <a:lvl8pPr lvl="7" indent="0" rtl="0">
              <a:spcBef>
                <a:spcPts val="0"/>
              </a:spcBef>
              <a:spcAft>
                <a:spcPts val="0"/>
              </a:spcAft>
              <a:buClr>
                <a:schemeClr val="dk1"/>
              </a:buClr>
              <a:buSzPts val="1400"/>
              <a:buFont typeface="Arial" panose="020B0604020202020204"/>
              <a:buNone/>
              <a:defRPr sz="2400">
                <a:solidFill>
                  <a:schemeClr val="dk1"/>
                </a:solidFill>
              </a:defRPr>
            </a:lvl8pPr>
            <a:lvl9pPr lvl="8" indent="0" rtl="0">
              <a:spcBef>
                <a:spcPts val="0"/>
              </a:spcBef>
              <a:spcAft>
                <a:spcPts val="0"/>
              </a:spcAft>
              <a:buClr>
                <a:schemeClr val="dk1"/>
              </a:buClr>
              <a:buSzPts val="1400"/>
              <a:buFont typeface="Arial" panose="020B0604020202020204"/>
              <a:buNone/>
              <a:defRPr sz="2400">
                <a:solidFill>
                  <a:schemeClr val="dk1"/>
                </a:solidFill>
              </a:defRPr>
            </a:lvl9pPr>
          </a:lstStyle>
          <a:p/>
        </p:txBody>
      </p:sp>
      <p:sp>
        <p:nvSpPr>
          <p:cNvPr id="276" name="Google Shape;276;p63"/>
          <p:cNvSpPr txBox="1"/>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400"/>
              <a:buFont typeface="Arial" panose="020B0604020202020204"/>
              <a:buNone/>
              <a:defRPr sz="12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914400" marR="0" lvl="1" indent="-228600" algn="l" rtl="0">
              <a:lnSpc>
                <a:spcPct val="115000"/>
              </a:lnSpc>
              <a:spcBef>
                <a:spcPts val="1600"/>
              </a:spcBef>
              <a:spcAft>
                <a:spcPts val="0"/>
              </a:spcAft>
              <a:buClr>
                <a:schemeClr val="dk2"/>
              </a:buClr>
              <a:buSzPts val="1400"/>
              <a:buFont typeface="Arial" panose="020B0604020202020204"/>
              <a:buNone/>
              <a:defRPr sz="12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1371600" marR="0" lvl="2" indent="-228600" algn="l" rtl="0">
              <a:lnSpc>
                <a:spcPct val="115000"/>
              </a:lnSpc>
              <a:spcBef>
                <a:spcPts val="1600"/>
              </a:spcBef>
              <a:spcAft>
                <a:spcPts val="0"/>
              </a:spcAft>
              <a:buClr>
                <a:schemeClr val="dk2"/>
              </a:buClr>
              <a:buSzPts val="1400"/>
              <a:buFont typeface="Arial" panose="020B0604020202020204"/>
              <a:buNone/>
              <a:defRPr sz="12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1828800" marR="0" lvl="3" indent="-228600" algn="l" rtl="0">
              <a:lnSpc>
                <a:spcPct val="115000"/>
              </a:lnSpc>
              <a:spcBef>
                <a:spcPts val="1600"/>
              </a:spcBef>
              <a:spcAft>
                <a:spcPts val="0"/>
              </a:spcAft>
              <a:buClr>
                <a:schemeClr val="dk2"/>
              </a:buClr>
              <a:buSzPts val="1400"/>
              <a:buFont typeface="Arial" panose="020B0604020202020204"/>
              <a:buNone/>
              <a:defRPr sz="12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2286000" marR="0" lvl="4" indent="-228600" algn="l" rtl="0">
              <a:lnSpc>
                <a:spcPct val="115000"/>
              </a:lnSpc>
              <a:spcBef>
                <a:spcPts val="1600"/>
              </a:spcBef>
              <a:spcAft>
                <a:spcPts val="0"/>
              </a:spcAft>
              <a:buClr>
                <a:schemeClr val="dk2"/>
              </a:buClr>
              <a:buSzPts val="1400"/>
              <a:buFont typeface="Arial" panose="020B0604020202020204"/>
              <a:buNone/>
              <a:defRPr sz="12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2743200" marR="0" lvl="5" indent="-228600" algn="l" rtl="0">
              <a:lnSpc>
                <a:spcPct val="115000"/>
              </a:lnSpc>
              <a:spcBef>
                <a:spcPts val="1600"/>
              </a:spcBef>
              <a:spcAft>
                <a:spcPts val="0"/>
              </a:spcAft>
              <a:buClr>
                <a:schemeClr val="dk2"/>
              </a:buClr>
              <a:buSzPts val="1400"/>
              <a:buFont typeface="Arial" panose="020B0604020202020204"/>
              <a:buNone/>
              <a:defRPr sz="12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3200400" marR="0" lvl="6" indent="-228600" algn="l" rtl="0">
              <a:lnSpc>
                <a:spcPct val="115000"/>
              </a:lnSpc>
              <a:spcBef>
                <a:spcPts val="1600"/>
              </a:spcBef>
              <a:spcAft>
                <a:spcPts val="0"/>
              </a:spcAft>
              <a:buClr>
                <a:schemeClr val="dk2"/>
              </a:buClr>
              <a:buSzPts val="1400"/>
              <a:buFont typeface="Arial" panose="020B0604020202020204"/>
              <a:buNone/>
              <a:defRPr sz="12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3657600" marR="0" lvl="7" indent="-228600" algn="l" rtl="0">
              <a:lnSpc>
                <a:spcPct val="115000"/>
              </a:lnSpc>
              <a:spcBef>
                <a:spcPts val="1600"/>
              </a:spcBef>
              <a:spcAft>
                <a:spcPts val="0"/>
              </a:spcAft>
              <a:buClr>
                <a:schemeClr val="dk2"/>
              </a:buClr>
              <a:buSzPts val="1400"/>
              <a:buFont typeface="Arial" panose="020B0604020202020204"/>
              <a:buNone/>
              <a:defRPr sz="12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4114800" marR="0" lvl="8" indent="-228600" algn="l" rtl="0">
              <a:lnSpc>
                <a:spcPct val="115000"/>
              </a:lnSpc>
              <a:spcBef>
                <a:spcPts val="1600"/>
              </a:spcBef>
              <a:spcAft>
                <a:spcPts val="1600"/>
              </a:spcAft>
              <a:buClr>
                <a:schemeClr val="dk2"/>
              </a:buClr>
              <a:buSzPts val="1400"/>
              <a:buFont typeface="Arial" panose="020B0604020202020204"/>
              <a:buNone/>
              <a:defRPr sz="12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p:txBody>
      </p:sp>
      <p:sp>
        <p:nvSpPr>
          <p:cNvPr id="277" name="Google Shape;277;p63"/>
          <p:cNvSpPr txBox="1"/>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278" name="Shape 278"/>
        <p:cNvGrpSpPr/>
        <p:nvPr/>
      </p:nvGrpSpPr>
      <p:grpSpPr>
        <a:xfrm>
          <a:off x="0" y="0"/>
          <a:ext cx="0" cy="0"/>
          <a:chOff x="0" y="0"/>
          <a:chExt cx="0" cy="0"/>
        </a:xfrm>
      </p:grpSpPr>
      <p:sp>
        <p:nvSpPr>
          <p:cNvPr id="279" name="Google Shape;279;p64"/>
          <p:cNvSpPr txBox="1"/>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1"/>
              </a:buClr>
              <a:buSzPts val="1400"/>
              <a:buFont typeface="Arial" panose="020B0604020202020204"/>
              <a:buNone/>
              <a:defRPr sz="4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indent="0" rtl="0">
              <a:spcBef>
                <a:spcPts val="0"/>
              </a:spcBef>
              <a:spcAft>
                <a:spcPts val="0"/>
              </a:spcAft>
              <a:buClr>
                <a:schemeClr val="dk1"/>
              </a:buClr>
              <a:buSzPts val="1400"/>
              <a:buFont typeface="Arial" panose="020B0604020202020204"/>
              <a:buNone/>
              <a:defRPr sz="4800">
                <a:solidFill>
                  <a:schemeClr val="dk1"/>
                </a:solidFill>
              </a:defRPr>
            </a:lvl2pPr>
            <a:lvl3pPr lvl="2" indent="0" rtl="0">
              <a:spcBef>
                <a:spcPts val="0"/>
              </a:spcBef>
              <a:spcAft>
                <a:spcPts val="0"/>
              </a:spcAft>
              <a:buClr>
                <a:schemeClr val="dk1"/>
              </a:buClr>
              <a:buSzPts val="1400"/>
              <a:buFont typeface="Arial" panose="020B0604020202020204"/>
              <a:buNone/>
              <a:defRPr sz="4800">
                <a:solidFill>
                  <a:schemeClr val="dk1"/>
                </a:solidFill>
              </a:defRPr>
            </a:lvl3pPr>
            <a:lvl4pPr lvl="3" indent="0" rtl="0">
              <a:spcBef>
                <a:spcPts val="0"/>
              </a:spcBef>
              <a:spcAft>
                <a:spcPts val="0"/>
              </a:spcAft>
              <a:buClr>
                <a:schemeClr val="dk1"/>
              </a:buClr>
              <a:buSzPts val="1400"/>
              <a:buFont typeface="Arial" panose="020B0604020202020204"/>
              <a:buNone/>
              <a:defRPr sz="4800">
                <a:solidFill>
                  <a:schemeClr val="dk1"/>
                </a:solidFill>
              </a:defRPr>
            </a:lvl4pPr>
            <a:lvl5pPr lvl="4" indent="0" rtl="0">
              <a:spcBef>
                <a:spcPts val="0"/>
              </a:spcBef>
              <a:spcAft>
                <a:spcPts val="0"/>
              </a:spcAft>
              <a:buClr>
                <a:schemeClr val="dk1"/>
              </a:buClr>
              <a:buSzPts val="1400"/>
              <a:buFont typeface="Arial" panose="020B0604020202020204"/>
              <a:buNone/>
              <a:defRPr sz="4800">
                <a:solidFill>
                  <a:schemeClr val="dk1"/>
                </a:solidFill>
              </a:defRPr>
            </a:lvl5pPr>
            <a:lvl6pPr lvl="5" indent="0" rtl="0">
              <a:spcBef>
                <a:spcPts val="0"/>
              </a:spcBef>
              <a:spcAft>
                <a:spcPts val="0"/>
              </a:spcAft>
              <a:buClr>
                <a:schemeClr val="dk1"/>
              </a:buClr>
              <a:buSzPts val="1400"/>
              <a:buFont typeface="Arial" panose="020B0604020202020204"/>
              <a:buNone/>
              <a:defRPr sz="4800">
                <a:solidFill>
                  <a:schemeClr val="dk1"/>
                </a:solidFill>
              </a:defRPr>
            </a:lvl6pPr>
            <a:lvl7pPr lvl="6" indent="0" rtl="0">
              <a:spcBef>
                <a:spcPts val="0"/>
              </a:spcBef>
              <a:spcAft>
                <a:spcPts val="0"/>
              </a:spcAft>
              <a:buClr>
                <a:schemeClr val="dk1"/>
              </a:buClr>
              <a:buSzPts val="1400"/>
              <a:buFont typeface="Arial" panose="020B0604020202020204"/>
              <a:buNone/>
              <a:defRPr sz="4800">
                <a:solidFill>
                  <a:schemeClr val="dk1"/>
                </a:solidFill>
              </a:defRPr>
            </a:lvl7pPr>
            <a:lvl8pPr lvl="7" indent="0" rtl="0">
              <a:spcBef>
                <a:spcPts val="0"/>
              </a:spcBef>
              <a:spcAft>
                <a:spcPts val="0"/>
              </a:spcAft>
              <a:buClr>
                <a:schemeClr val="dk1"/>
              </a:buClr>
              <a:buSzPts val="1400"/>
              <a:buFont typeface="Arial" panose="020B0604020202020204"/>
              <a:buNone/>
              <a:defRPr sz="4800">
                <a:solidFill>
                  <a:schemeClr val="dk1"/>
                </a:solidFill>
              </a:defRPr>
            </a:lvl8pPr>
            <a:lvl9pPr lvl="8" indent="0" rtl="0">
              <a:spcBef>
                <a:spcPts val="0"/>
              </a:spcBef>
              <a:spcAft>
                <a:spcPts val="0"/>
              </a:spcAft>
              <a:buClr>
                <a:schemeClr val="dk1"/>
              </a:buClr>
              <a:buSzPts val="1400"/>
              <a:buFont typeface="Arial" panose="020B0604020202020204"/>
              <a:buNone/>
              <a:defRPr sz="4800">
                <a:solidFill>
                  <a:schemeClr val="dk1"/>
                </a:solidFill>
              </a:defRPr>
            </a:lvl9pPr>
          </a:lstStyle>
          <a:p/>
        </p:txBody>
      </p:sp>
      <p:sp>
        <p:nvSpPr>
          <p:cNvPr id="280" name="Google Shape;280;p64"/>
          <p:cNvSpPr txBox="1"/>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281" name="Shape 281"/>
        <p:cNvGrpSpPr/>
        <p:nvPr/>
      </p:nvGrpSpPr>
      <p:grpSpPr>
        <a:xfrm>
          <a:off x="0" y="0"/>
          <a:ext cx="0" cy="0"/>
          <a:chOff x="0" y="0"/>
          <a:chExt cx="0" cy="0"/>
        </a:xfrm>
      </p:grpSpPr>
      <p:sp>
        <p:nvSpPr>
          <p:cNvPr id="282" name="Google Shape;282;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3" name="Google Shape;283;p65"/>
          <p:cNvSpPr txBox="1"/>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chemeClr val="dk1"/>
              </a:buClr>
              <a:buSzPts val="1400"/>
              <a:buFont typeface="Arial" panose="020B0604020202020204"/>
              <a:buNone/>
              <a:defRPr sz="4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indent="0" algn="ctr" rtl="0">
              <a:spcBef>
                <a:spcPts val="0"/>
              </a:spcBef>
              <a:spcAft>
                <a:spcPts val="0"/>
              </a:spcAft>
              <a:buClr>
                <a:schemeClr val="dk1"/>
              </a:buClr>
              <a:buSzPts val="1400"/>
              <a:buFont typeface="Arial" panose="020B0604020202020204"/>
              <a:buNone/>
              <a:defRPr sz="4200">
                <a:solidFill>
                  <a:schemeClr val="dk1"/>
                </a:solidFill>
              </a:defRPr>
            </a:lvl2pPr>
            <a:lvl3pPr lvl="2" indent="0" algn="ctr" rtl="0">
              <a:spcBef>
                <a:spcPts val="0"/>
              </a:spcBef>
              <a:spcAft>
                <a:spcPts val="0"/>
              </a:spcAft>
              <a:buClr>
                <a:schemeClr val="dk1"/>
              </a:buClr>
              <a:buSzPts val="1400"/>
              <a:buFont typeface="Arial" panose="020B0604020202020204"/>
              <a:buNone/>
              <a:defRPr sz="4200">
                <a:solidFill>
                  <a:schemeClr val="dk1"/>
                </a:solidFill>
              </a:defRPr>
            </a:lvl3pPr>
            <a:lvl4pPr lvl="3" indent="0" algn="ctr" rtl="0">
              <a:spcBef>
                <a:spcPts val="0"/>
              </a:spcBef>
              <a:spcAft>
                <a:spcPts val="0"/>
              </a:spcAft>
              <a:buClr>
                <a:schemeClr val="dk1"/>
              </a:buClr>
              <a:buSzPts val="1400"/>
              <a:buFont typeface="Arial" panose="020B0604020202020204"/>
              <a:buNone/>
              <a:defRPr sz="4200">
                <a:solidFill>
                  <a:schemeClr val="dk1"/>
                </a:solidFill>
              </a:defRPr>
            </a:lvl4pPr>
            <a:lvl5pPr lvl="4" indent="0" algn="ctr" rtl="0">
              <a:spcBef>
                <a:spcPts val="0"/>
              </a:spcBef>
              <a:spcAft>
                <a:spcPts val="0"/>
              </a:spcAft>
              <a:buClr>
                <a:schemeClr val="dk1"/>
              </a:buClr>
              <a:buSzPts val="1400"/>
              <a:buFont typeface="Arial" panose="020B0604020202020204"/>
              <a:buNone/>
              <a:defRPr sz="4200">
                <a:solidFill>
                  <a:schemeClr val="dk1"/>
                </a:solidFill>
              </a:defRPr>
            </a:lvl5pPr>
            <a:lvl6pPr lvl="5" indent="0" algn="ctr" rtl="0">
              <a:spcBef>
                <a:spcPts val="0"/>
              </a:spcBef>
              <a:spcAft>
                <a:spcPts val="0"/>
              </a:spcAft>
              <a:buClr>
                <a:schemeClr val="dk1"/>
              </a:buClr>
              <a:buSzPts val="1400"/>
              <a:buFont typeface="Arial" panose="020B0604020202020204"/>
              <a:buNone/>
              <a:defRPr sz="4200">
                <a:solidFill>
                  <a:schemeClr val="dk1"/>
                </a:solidFill>
              </a:defRPr>
            </a:lvl6pPr>
            <a:lvl7pPr lvl="6" indent="0" algn="ctr" rtl="0">
              <a:spcBef>
                <a:spcPts val="0"/>
              </a:spcBef>
              <a:spcAft>
                <a:spcPts val="0"/>
              </a:spcAft>
              <a:buClr>
                <a:schemeClr val="dk1"/>
              </a:buClr>
              <a:buSzPts val="1400"/>
              <a:buFont typeface="Arial" panose="020B0604020202020204"/>
              <a:buNone/>
              <a:defRPr sz="4200">
                <a:solidFill>
                  <a:schemeClr val="dk1"/>
                </a:solidFill>
              </a:defRPr>
            </a:lvl7pPr>
            <a:lvl8pPr lvl="7" indent="0" algn="ctr" rtl="0">
              <a:spcBef>
                <a:spcPts val="0"/>
              </a:spcBef>
              <a:spcAft>
                <a:spcPts val="0"/>
              </a:spcAft>
              <a:buClr>
                <a:schemeClr val="dk1"/>
              </a:buClr>
              <a:buSzPts val="1400"/>
              <a:buFont typeface="Arial" panose="020B0604020202020204"/>
              <a:buNone/>
              <a:defRPr sz="4200">
                <a:solidFill>
                  <a:schemeClr val="dk1"/>
                </a:solidFill>
              </a:defRPr>
            </a:lvl8pPr>
            <a:lvl9pPr lvl="8" indent="0" algn="ctr" rtl="0">
              <a:spcBef>
                <a:spcPts val="0"/>
              </a:spcBef>
              <a:spcAft>
                <a:spcPts val="0"/>
              </a:spcAft>
              <a:buClr>
                <a:schemeClr val="dk1"/>
              </a:buClr>
              <a:buSzPts val="1400"/>
              <a:buFont typeface="Arial" panose="020B0604020202020204"/>
              <a:buNone/>
              <a:defRPr sz="4200">
                <a:solidFill>
                  <a:schemeClr val="dk1"/>
                </a:solidFill>
              </a:defRPr>
            </a:lvl9pPr>
          </a:lstStyle>
          <a:p/>
        </p:txBody>
      </p:sp>
      <p:sp>
        <p:nvSpPr>
          <p:cNvPr id="284" name="Google Shape;284;p65"/>
          <p:cNvSpPr txBox="1"/>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dk2"/>
              </a:buClr>
              <a:buSzPts val="1400"/>
              <a:buFont typeface="Arial" panose="020B0604020202020204"/>
              <a:buNone/>
              <a:defRPr sz="21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457200" marR="0" lvl="1" indent="0" algn="ctr" rtl="0">
              <a:lnSpc>
                <a:spcPct val="100000"/>
              </a:lnSpc>
              <a:spcBef>
                <a:spcPts val="0"/>
              </a:spcBef>
              <a:spcAft>
                <a:spcPts val="0"/>
              </a:spcAft>
              <a:buClr>
                <a:schemeClr val="dk2"/>
              </a:buClr>
              <a:buSzPts val="1400"/>
              <a:buFont typeface="Arial" panose="020B0604020202020204"/>
              <a:buNone/>
              <a:defRPr sz="21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914400" marR="0" lvl="2" indent="0" algn="ctr" rtl="0">
              <a:lnSpc>
                <a:spcPct val="100000"/>
              </a:lnSpc>
              <a:spcBef>
                <a:spcPts val="0"/>
              </a:spcBef>
              <a:spcAft>
                <a:spcPts val="0"/>
              </a:spcAft>
              <a:buClr>
                <a:schemeClr val="dk2"/>
              </a:buClr>
              <a:buSzPts val="1400"/>
              <a:buFont typeface="Arial" panose="020B0604020202020204"/>
              <a:buNone/>
              <a:defRPr sz="21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1371600" marR="0" lvl="3" indent="0" algn="ctr" rtl="0">
              <a:lnSpc>
                <a:spcPct val="100000"/>
              </a:lnSpc>
              <a:spcBef>
                <a:spcPts val="0"/>
              </a:spcBef>
              <a:spcAft>
                <a:spcPts val="0"/>
              </a:spcAft>
              <a:buClr>
                <a:schemeClr val="dk2"/>
              </a:buClr>
              <a:buSzPts val="1400"/>
              <a:buFont typeface="Arial" panose="020B0604020202020204"/>
              <a:buNone/>
              <a:defRPr sz="21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1828800" marR="0" lvl="4" indent="0" algn="ctr" rtl="0">
              <a:lnSpc>
                <a:spcPct val="100000"/>
              </a:lnSpc>
              <a:spcBef>
                <a:spcPts val="0"/>
              </a:spcBef>
              <a:spcAft>
                <a:spcPts val="0"/>
              </a:spcAft>
              <a:buClr>
                <a:schemeClr val="dk2"/>
              </a:buClr>
              <a:buSzPts val="1400"/>
              <a:buFont typeface="Arial" panose="020B0604020202020204"/>
              <a:buNone/>
              <a:defRPr sz="21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2286000" marR="0" lvl="5" indent="0" algn="ctr" rtl="0">
              <a:lnSpc>
                <a:spcPct val="100000"/>
              </a:lnSpc>
              <a:spcBef>
                <a:spcPts val="0"/>
              </a:spcBef>
              <a:spcAft>
                <a:spcPts val="0"/>
              </a:spcAft>
              <a:buClr>
                <a:schemeClr val="dk2"/>
              </a:buClr>
              <a:buSzPts val="1400"/>
              <a:buFont typeface="Arial" panose="020B0604020202020204"/>
              <a:buNone/>
              <a:defRPr sz="21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2743200" marR="0" lvl="6" indent="0" algn="ctr" rtl="0">
              <a:lnSpc>
                <a:spcPct val="100000"/>
              </a:lnSpc>
              <a:spcBef>
                <a:spcPts val="0"/>
              </a:spcBef>
              <a:spcAft>
                <a:spcPts val="0"/>
              </a:spcAft>
              <a:buClr>
                <a:schemeClr val="dk2"/>
              </a:buClr>
              <a:buSzPts val="1400"/>
              <a:buFont typeface="Arial" panose="020B0604020202020204"/>
              <a:buNone/>
              <a:defRPr sz="21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3200400" marR="0" lvl="7" indent="0" algn="ctr" rtl="0">
              <a:lnSpc>
                <a:spcPct val="100000"/>
              </a:lnSpc>
              <a:spcBef>
                <a:spcPts val="0"/>
              </a:spcBef>
              <a:spcAft>
                <a:spcPts val="0"/>
              </a:spcAft>
              <a:buClr>
                <a:schemeClr val="dk2"/>
              </a:buClr>
              <a:buSzPts val="1400"/>
              <a:buFont typeface="Arial" panose="020B0604020202020204"/>
              <a:buNone/>
              <a:defRPr sz="21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3657600" marR="0" lvl="8" indent="0" algn="ctr" rtl="0">
              <a:lnSpc>
                <a:spcPct val="100000"/>
              </a:lnSpc>
              <a:spcBef>
                <a:spcPts val="0"/>
              </a:spcBef>
              <a:spcAft>
                <a:spcPts val="0"/>
              </a:spcAft>
              <a:buClr>
                <a:schemeClr val="dk2"/>
              </a:buClr>
              <a:buSzPts val="1400"/>
              <a:buFont typeface="Arial" panose="020B0604020202020204"/>
              <a:buNone/>
              <a:defRPr sz="21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p:txBody>
      </p:sp>
      <p:sp>
        <p:nvSpPr>
          <p:cNvPr id="285" name="Google Shape;285;p65"/>
          <p:cNvSpPr txBox="1"/>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15000"/>
              </a:lnSpc>
              <a:spcBef>
                <a:spcPts val="0"/>
              </a:spcBef>
              <a:spcAft>
                <a:spcPts val="0"/>
              </a:spcAft>
              <a:buClr>
                <a:schemeClr val="dk2"/>
              </a:buClr>
              <a:buSzPts val="1400"/>
              <a:buFont typeface="Arial" panose="020B0604020202020204"/>
              <a:buNone/>
              <a:defRPr sz="18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914400" marR="0" lvl="1"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1371600" marR="0" lvl="2"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1828800" marR="0" lvl="3"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2286000" marR="0" lvl="4"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2743200" marR="0" lvl="5"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3200400" marR="0" lvl="6"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3657600" marR="0" lvl="7"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4114800" marR="0" lvl="8" indent="-228600" algn="l" rtl="0">
              <a:lnSpc>
                <a:spcPct val="115000"/>
              </a:lnSpc>
              <a:spcBef>
                <a:spcPts val="1600"/>
              </a:spcBef>
              <a:spcAft>
                <a:spcPts val="160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p:txBody>
      </p:sp>
      <p:sp>
        <p:nvSpPr>
          <p:cNvPr id="286" name="Google Shape;286;p65"/>
          <p:cNvSpPr txBox="1"/>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highlight>
                  <a:schemeClr val="dk1"/>
                </a:highlight>
              </a:defRPr>
            </a:lvl1pPr>
            <a:lvl2pPr lvl="1" rtl="0">
              <a:spcBef>
                <a:spcPts val="0"/>
              </a:spcBef>
              <a:spcAft>
                <a:spcPts val="0"/>
              </a:spcAft>
              <a:buSzPts val="3000"/>
              <a:buNone/>
              <a:defRPr sz="3000">
                <a:highlight>
                  <a:schemeClr val="dk1"/>
                </a:highlight>
              </a:defRPr>
            </a:lvl2pPr>
            <a:lvl3pPr lvl="2" rtl="0">
              <a:spcBef>
                <a:spcPts val="0"/>
              </a:spcBef>
              <a:spcAft>
                <a:spcPts val="0"/>
              </a:spcAft>
              <a:buSzPts val="3000"/>
              <a:buNone/>
              <a:defRPr sz="3000">
                <a:highlight>
                  <a:schemeClr val="dk1"/>
                </a:highlight>
              </a:defRPr>
            </a:lvl3pPr>
            <a:lvl4pPr lvl="3" rtl="0">
              <a:spcBef>
                <a:spcPts val="0"/>
              </a:spcBef>
              <a:spcAft>
                <a:spcPts val="0"/>
              </a:spcAft>
              <a:buSzPts val="3000"/>
              <a:buNone/>
              <a:defRPr sz="3000">
                <a:highlight>
                  <a:schemeClr val="dk1"/>
                </a:highlight>
              </a:defRPr>
            </a:lvl4pPr>
            <a:lvl5pPr lvl="4" rtl="0">
              <a:spcBef>
                <a:spcPts val="0"/>
              </a:spcBef>
              <a:spcAft>
                <a:spcPts val="0"/>
              </a:spcAft>
              <a:buSzPts val="3000"/>
              <a:buNone/>
              <a:defRPr sz="3000">
                <a:highlight>
                  <a:schemeClr val="dk1"/>
                </a:highlight>
              </a:defRPr>
            </a:lvl5pPr>
            <a:lvl6pPr lvl="5" rtl="0">
              <a:spcBef>
                <a:spcPts val="0"/>
              </a:spcBef>
              <a:spcAft>
                <a:spcPts val="0"/>
              </a:spcAft>
              <a:buSzPts val="3000"/>
              <a:buNone/>
              <a:defRPr sz="3000">
                <a:highlight>
                  <a:schemeClr val="dk1"/>
                </a:highlight>
              </a:defRPr>
            </a:lvl6pPr>
            <a:lvl7pPr lvl="6" rtl="0">
              <a:spcBef>
                <a:spcPts val="0"/>
              </a:spcBef>
              <a:spcAft>
                <a:spcPts val="0"/>
              </a:spcAft>
              <a:buSzPts val="3000"/>
              <a:buNone/>
              <a:defRPr sz="3000">
                <a:highlight>
                  <a:schemeClr val="dk1"/>
                </a:highlight>
              </a:defRPr>
            </a:lvl7pPr>
            <a:lvl8pPr lvl="7" rtl="0">
              <a:spcBef>
                <a:spcPts val="0"/>
              </a:spcBef>
              <a:spcAft>
                <a:spcPts val="0"/>
              </a:spcAft>
              <a:buSzPts val="3000"/>
              <a:buNone/>
              <a:defRPr sz="3000">
                <a:highlight>
                  <a:schemeClr val="dk1"/>
                </a:highlight>
              </a:defRPr>
            </a:lvl8pPr>
            <a:lvl9pPr lvl="8" rtl="0">
              <a:spcBef>
                <a:spcPts val="0"/>
              </a:spcBef>
              <a:spcAft>
                <a:spcPts val="0"/>
              </a:spcAft>
              <a:buSzPts val="3000"/>
              <a:buNone/>
              <a:defRPr sz="3000">
                <a:highlight>
                  <a:schemeClr val="dk1"/>
                </a:highlight>
              </a:defRPr>
            </a:lvl9pPr>
          </a:lstStyle>
          <a:p/>
        </p:txBody>
      </p:sp>
      <p:sp>
        <p:nvSpPr>
          <p:cNvPr id="31" name="Google Shape;31;p7"/>
          <p:cNvSpPr txBox="1"/>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p:txBody>
      </p:sp>
      <p:sp>
        <p:nvSpPr>
          <p:cNvPr id="32" name="Google Shape;32;p7"/>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287" name="Shape 287"/>
        <p:cNvGrpSpPr/>
        <p:nvPr/>
      </p:nvGrpSpPr>
      <p:grpSpPr>
        <a:xfrm>
          <a:off x="0" y="0"/>
          <a:ext cx="0" cy="0"/>
          <a:chOff x="0" y="0"/>
          <a:chExt cx="0" cy="0"/>
        </a:xfrm>
      </p:grpSpPr>
      <p:sp>
        <p:nvSpPr>
          <p:cNvPr id="288" name="Google Shape;288;p66"/>
          <p:cNvSpPr txBox="1"/>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chemeClr val="dk2"/>
              </a:buClr>
              <a:buSzPts val="1400"/>
              <a:buFont typeface="Arial" panose="020B0604020202020204"/>
              <a:buNone/>
              <a:defRPr sz="18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914400" marR="0" lvl="1" indent="-228600" algn="l" rtl="0">
              <a:lnSpc>
                <a:spcPct val="115000"/>
              </a:lnSpc>
              <a:spcBef>
                <a:spcPts val="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1371600" marR="0" lvl="2"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1828800" marR="0" lvl="3"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2286000" marR="0" lvl="4"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2743200" marR="0" lvl="5"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3200400" marR="0" lvl="6"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3657600" marR="0" lvl="7"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4114800" marR="0" lvl="8" indent="-228600" algn="l" rtl="0">
              <a:lnSpc>
                <a:spcPct val="115000"/>
              </a:lnSpc>
              <a:spcBef>
                <a:spcPts val="1600"/>
              </a:spcBef>
              <a:spcAft>
                <a:spcPts val="160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p:txBody>
      </p:sp>
      <p:sp>
        <p:nvSpPr>
          <p:cNvPr id="289" name="Google Shape;289;p66"/>
          <p:cNvSpPr txBox="1"/>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290" name="Shape 290"/>
        <p:cNvGrpSpPr/>
        <p:nvPr/>
      </p:nvGrpSpPr>
      <p:grpSpPr>
        <a:xfrm>
          <a:off x="0" y="0"/>
          <a:ext cx="0" cy="0"/>
          <a:chOff x="0" y="0"/>
          <a:chExt cx="0" cy="0"/>
        </a:xfrm>
      </p:grpSpPr>
      <p:sp>
        <p:nvSpPr>
          <p:cNvPr id="291" name="Google Shape;291;p67"/>
          <p:cNvSpPr txBox="1"/>
          <p:nvPr>
            <p:ph type="title"/>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chemeClr val="dk1"/>
              </a:buClr>
              <a:buSzPts val="1400"/>
              <a:buFont typeface="Arial" panose="020B0604020202020204"/>
              <a:buNone/>
              <a:defRPr sz="120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indent="0" algn="ctr" rtl="0">
              <a:spcBef>
                <a:spcPts val="0"/>
              </a:spcBef>
              <a:spcAft>
                <a:spcPts val="0"/>
              </a:spcAft>
              <a:buClr>
                <a:schemeClr val="dk1"/>
              </a:buClr>
              <a:buSzPts val="1400"/>
              <a:buFont typeface="Arial" panose="020B0604020202020204"/>
              <a:buNone/>
              <a:defRPr sz="12000">
                <a:solidFill>
                  <a:schemeClr val="dk1"/>
                </a:solidFill>
              </a:defRPr>
            </a:lvl2pPr>
            <a:lvl3pPr lvl="2" indent="0" algn="ctr" rtl="0">
              <a:spcBef>
                <a:spcPts val="0"/>
              </a:spcBef>
              <a:spcAft>
                <a:spcPts val="0"/>
              </a:spcAft>
              <a:buClr>
                <a:schemeClr val="dk1"/>
              </a:buClr>
              <a:buSzPts val="1400"/>
              <a:buFont typeface="Arial" panose="020B0604020202020204"/>
              <a:buNone/>
              <a:defRPr sz="12000">
                <a:solidFill>
                  <a:schemeClr val="dk1"/>
                </a:solidFill>
              </a:defRPr>
            </a:lvl3pPr>
            <a:lvl4pPr lvl="3" indent="0" algn="ctr" rtl="0">
              <a:spcBef>
                <a:spcPts val="0"/>
              </a:spcBef>
              <a:spcAft>
                <a:spcPts val="0"/>
              </a:spcAft>
              <a:buClr>
                <a:schemeClr val="dk1"/>
              </a:buClr>
              <a:buSzPts val="1400"/>
              <a:buFont typeface="Arial" panose="020B0604020202020204"/>
              <a:buNone/>
              <a:defRPr sz="12000">
                <a:solidFill>
                  <a:schemeClr val="dk1"/>
                </a:solidFill>
              </a:defRPr>
            </a:lvl4pPr>
            <a:lvl5pPr lvl="4" indent="0" algn="ctr" rtl="0">
              <a:spcBef>
                <a:spcPts val="0"/>
              </a:spcBef>
              <a:spcAft>
                <a:spcPts val="0"/>
              </a:spcAft>
              <a:buClr>
                <a:schemeClr val="dk1"/>
              </a:buClr>
              <a:buSzPts val="1400"/>
              <a:buFont typeface="Arial" panose="020B0604020202020204"/>
              <a:buNone/>
              <a:defRPr sz="12000">
                <a:solidFill>
                  <a:schemeClr val="dk1"/>
                </a:solidFill>
              </a:defRPr>
            </a:lvl5pPr>
            <a:lvl6pPr lvl="5" indent="0" algn="ctr" rtl="0">
              <a:spcBef>
                <a:spcPts val="0"/>
              </a:spcBef>
              <a:spcAft>
                <a:spcPts val="0"/>
              </a:spcAft>
              <a:buClr>
                <a:schemeClr val="dk1"/>
              </a:buClr>
              <a:buSzPts val="1400"/>
              <a:buFont typeface="Arial" panose="020B0604020202020204"/>
              <a:buNone/>
              <a:defRPr sz="12000">
                <a:solidFill>
                  <a:schemeClr val="dk1"/>
                </a:solidFill>
              </a:defRPr>
            </a:lvl6pPr>
            <a:lvl7pPr lvl="6" indent="0" algn="ctr" rtl="0">
              <a:spcBef>
                <a:spcPts val="0"/>
              </a:spcBef>
              <a:spcAft>
                <a:spcPts val="0"/>
              </a:spcAft>
              <a:buClr>
                <a:schemeClr val="dk1"/>
              </a:buClr>
              <a:buSzPts val="1400"/>
              <a:buFont typeface="Arial" panose="020B0604020202020204"/>
              <a:buNone/>
              <a:defRPr sz="12000">
                <a:solidFill>
                  <a:schemeClr val="dk1"/>
                </a:solidFill>
              </a:defRPr>
            </a:lvl7pPr>
            <a:lvl8pPr lvl="7" indent="0" algn="ctr" rtl="0">
              <a:spcBef>
                <a:spcPts val="0"/>
              </a:spcBef>
              <a:spcAft>
                <a:spcPts val="0"/>
              </a:spcAft>
              <a:buClr>
                <a:schemeClr val="dk1"/>
              </a:buClr>
              <a:buSzPts val="1400"/>
              <a:buFont typeface="Arial" panose="020B0604020202020204"/>
              <a:buNone/>
              <a:defRPr sz="12000">
                <a:solidFill>
                  <a:schemeClr val="dk1"/>
                </a:solidFill>
              </a:defRPr>
            </a:lvl8pPr>
            <a:lvl9pPr lvl="8" indent="0" algn="ctr" rtl="0">
              <a:spcBef>
                <a:spcPts val="0"/>
              </a:spcBef>
              <a:spcAft>
                <a:spcPts val="0"/>
              </a:spcAft>
              <a:buClr>
                <a:schemeClr val="dk1"/>
              </a:buClr>
              <a:buSzPts val="1400"/>
              <a:buFont typeface="Arial" panose="020B0604020202020204"/>
              <a:buNone/>
              <a:defRPr sz="12000">
                <a:solidFill>
                  <a:schemeClr val="dk1"/>
                </a:solidFill>
              </a:defRPr>
            </a:lvl9pPr>
          </a:lstStyle>
          <a:p/>
        </p:txBody>
      </p:sp>
      <p:sp>
        <p:nvSpPr>
          <p:cNvPr id="292" name="Google Shape;292;p67"/>
          <p:cNvSpPr txBox="1"/>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5000"/>
              </a:lnSpc>
              <a:spcBef>
                <a:spcPts val="0"/>
              </a:spcBef>
              <a:spcAft>
                <a:spcPts val="0"/>
              </a:spcAft>
              <a:buClr>
                <a:schemeClr val="dk2"/>
              </a:buClr>
              <a:buSzPts val="1400"/>
              <a:buFont typeface="Arial" panose="020B0604020202020204"/>
              <a:buNone/>
              <a:defRPr sz="18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914400" marR="0" lvl="1" indent="-228600" algn="ctr"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1371600" marR="0" lvl="2" indent="-228600" algn="ctr"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1828800" marR="0" lvl="3" indent="-228600" algn="ctr"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2286000" marR="0" lvl="4" indent="-228600" algn="ctr"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2743200" marR="0" lvl="5" indent="-228600" algn="ctr"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3200400" marR="0" lvl="6" indent="-228600" algn="ctr"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3657600" marR="0" lvl="7" indent="-228600" algn="ctr"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4114800" marR="0" lvl="8" indent="-228600" algn="ctr" rtl="0">
              <a:lnSpc>
                <a:spcPct val="115000"/>
              </a:lnSpc>
              <a:spcBef>
                <a:spcPts val="1600"/>
              </a:spcBef>
              <a:spcAft>
                <a:spcPts val="160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p:txBody>
      </p:sp>
      <p:sp>
        <p:nvSpPr>
          <p:cNvPr id="293" name="Google Shape;293;p67"/>
          <p:cNvSpPr txBox="1"/>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294" name="Shape 294"/>
        <p:cNvGrpSpPr/>
        <p:nvPr/>
      </p:nvGrpSpPr>
      <p:grpSpPr>
        <a:xfrm>
          <a:off x="0" y="0"/>
          <a:ext cx="0" cy="0"/>
          <a:chOff x="0" y="0"/>
          <a:chExt cx="0" cy="0"/>
        </a:xfrm>
      </p:grpSpPr>
      <p:sp>
        <p:nvSpPr>
          <p:cNvPr id="295" name="Google Shape;295;p68"/>
          <p:cNvSpPr txBox="1"/>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400"/>
              <a:buNone/>
              <a:defRPr sz="5400"/>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p:txBody>
      </p:sp>
      <p:sp>
        <p:nvSpPr>
          <p:cNvPr id="40" name="Google Shape;40;p9"/>
          <p:cNvSpPr txBox="1"/>
          <p:nvPr>
            <p:ph type="subTitle" idx="1"/>
          </p:nvPr>
        </p:nvSpPr>
        <p:spPr>
          <a:xfrm>
            <a:off x="265500" y="2845223"/>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p:txBody>
      </p:sp>
      <p:sp>
        <p:nvSpPr>
          <p:cNvPr id="41" name="Google Shape;41;p9"/>
          <p:cNvSpPr txBox="1"/>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accent1"/>
              </a:buClr>
              <a:buSzPts val="1800"/>
              <a:buChar char="●"/>
              <a:defRPr>
                <a:solidFill>
                  <a:schemeClr val="accent1"/>
                </a:solidFill>
                <a:highlight>
                  <a:schemeClr val="lt1"/>
                </a:highlight>
              </a:defRPr>
            </a:lvl1pPr>
            <a:lvl2pPr marL="914400" lvl="1" indent="-317500" rtl="0">
              <a:spcBef>
                <a:spcPts val="1600"/>
              </a:spcBef>
              <a:spcAft>
                <a:spcPts val="0"/>
              </a:spcAft>
              <a:buClr>
                <a:schemeClr val="accent1"/>
              </a:buClr>
              <a:buSzPts val="1400"/>
              <a:buChar char="○"/>
              <a:defRPr>
                <a:solidFill>
                  <a:schemeClr val="accent1"/>
                </a:solidFill>
                <a:highlight>
                  <a:schemeClr val="lt1"/>
                </a:highlight>
              </a:defRPr>
            </a:lvl2pPr>
            <a:lvl3pPr marL="1371600" lvl="2" indent="-317500" rtl="0">
              <a:spcBef>
                <a:spcPts val="1600"/>
              </a:spcBef>
              <a:spcAft>
                <a:spcPts val="0"/>
              </a:spcAft>
              <a:buClr>
                <a:schemeClr val="accent1"/>
              </a:buClr>
              <a:buSzPts val="1400"/>
              <a:buChar char="■"/>
              <a:defRPr>
                <a:solidFill>
                  <a:schemeClr val="accent1"/>
                </a:solidFill>
                <a:highlight>
                  <a:schemeClr val="lt1"/>
                </a:highlight>
              </a:defRPr>
            </a:lvl3pPr>
            <a:lvl4pPr marL="1828800" lvl="3" indent="-317500" rtl="0">
              <a:spcBef>
                <a:spcPts val="1600"/>
              </a:spcBef>
              <a:spcAft>
                <a:spcPts val="0"/>
              </a:spcAft>
              <a:buClr>
                <a:schemeClr val="accent1"/>
              </a:buClr>
              <a:buSzPts val="1400"/>
              <a:buChar char="●"/>
              <a:defRPr>
                <a:solidFill>
                  <a:schemeClr val="accent1"/>
                </a:solidFill>
                <a:highlight>
                  <a:schemeClr val="lt1"/>
                </a:highlight>
              </a:defRPr>
            </a:lvl4pPr>
            <a:lvl5pPr marL="2286000" lvl="4" indent="-317500" rtl="0">
              <a:spcBef>
                <a:spcPts val="1600"/>
              </a:spcBef>
              <a:spcAft>
                <a:spcPts val="0"/>
              </a:spcAft>
              <a:buClr>
                <a:schemeClr val="accent1"/>
              </a:buClr>
              <a:buSzPts val="1400"/>
              <a:buChar char="○"/>
              <a:defRPr>
                <a:solidFill>
                  <a:schemeClr val="accent1"/>
                </a:solidFill>
                <a:highlight>
                  <a:schemeClr val="lt1"/>
                </a:highlight>
              </a:defRPr>
            </a:lvl5pPr>
            <a:lvl6pPr marL="2743200" lvl="5" indent="-317500" rtl="0">
              <a:spcBef>
                <a:spcPts val="1600"/>
              </a:spcBef>
              <a:spcAft>
                <a:spcPts val="0"/>
              </a:spcAft>
              <a:buClr>
                <a:schemeClr val="accent1"/>
              </a:buClr>
              <a:buSzPts val="1400"/>
              <a:buChar char="■"/>
              <a:defRPr>
                <a:solidFill>
                  <a:schemeClr val="accent1"/>
                </a:solidFill>
                <a:highlight>
                  <a:schemeClr val="lt1"/>
                </a:highlight>
              </a:defRPr>
            </a:lvl6pPr>
            <a:lvl7pPr marL="3200400" lvl="6" indent="-317500" rtl="0">
              <a:spcBef>
                <a:spcPts val="1600"/>
              </a:spcBef>
              <a:spcAft>
                <a:spcPts val="0"/>
              </a:spcAft>
              <a:buClr>
                <a:schemeClr val="accent1"/>
              </a:buClr>
              <a:buSzPts val="1400"/>
              <a:buChar char="●"/>
              <a:defRPr>
                <a:solidFill>
                  <a:schemeClr val="accent1"/>
                </a:solidFill>
                <a:highlight>
                  <a:schemeClr val="lt1"/>
                </a:highlight>
              </a:defRPr>
            </a:lvl7pPr>
            <a:lvl8pPr marL="3657600" lvl="7" indent="-317500" rtl="0">
              <a:spcBef>
                <a:spcPts val="1600"/>
              </a:spcBef>
              <a:spcAft>
                <a:spcPts val="0"/>
              </a:spcAft>
              <a:buClr>
                <a:schemeClr val="accent1"/>
              </a:buClr>
              <a:buSzPts val="1400"/>
              <a:buChar char="○"/>
              <a:defRPr>
                <a:solidFill>
                  <a:schemeClr val="accent1"/>
                </a:solidFill>
                <a:highlight>
                  <a:schemeClr val="lt1"/>
                </a:highlight>
              </a:defRPr>
            </a:lvl8pPr>
            <a:lvl9pPr marL="4114800" lvl="8" indent="-317500" rtl="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43" name="Shape 43"/>
        <p:cNvGrpSpPr/>
        <p:nvPr/>
      </p:nvGrpSpPr>
      <p:grpSpPr>
        <a:xfrm>
          <a:off x="0" y="0"/>
          <a:ext cx="0" cy="0"/>
          <a:chOff x="0" y="0"/>
          <a:chExt cx="0" cy="0"/>
        </a:xfrm>
      </p:grpSpPr>
      <p:sp>
        <p:nvSpPr>
          <p:cNvPr id="44" name="Google Shape;44;p10"/>
          <p:cNvSpPr txBox="1"/>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accent1"/>
              </a:buClr>
              <a:buSzPts val="2400"/>
              <a:buFont typeface="Amatic SC" panose="00000500000000000000"/>
              <a:buNone/>
              <a:defRPr sz="2400" b="1">
                <a:solidFill>
                  <a:schemeClr val="accent1"/>
                </a:solidFill>
                <a:latin typeface="Amatic SC" panose="00000500000000000000"/>
                <a:ea typeface="Amatic SC" panose="00000500000000000000"/>
                <a:cs typeface="Amatic SC" panose="00000500000000000000"/>
                <a:sym typeface="Amatic SC" panose="00000500000000000000"/>
              </a:defRPr>
            </a:lvl1pPr>
          </a:lstStyle>
          <a:p/>
        </p:txBody>
      </p:sp>
      <p:sp>
        <p:nvSpPr>
          <p:cNvPr id="45" name="Google Shape;45;p10"/>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3" Type="http://schemas.openxmlformats.org/officeDocument/2006/relationships/theme" Target="../theme/theme4.xml"/><Relationship Id="rId12" Type="http://schemas.openxmlformats.org/officeDocument/2006/relationships/slideLayout" Target="../slideLayouts/slideLayout41.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0.xml"/><Relationship Id="rId8" Type="http://schemas.openxmlformats.org/officeDocument/2006/relationships/slideLayout" Target="../slideLayouts/slideLayout49.xml"/><Relationship Id="rId7" Type="http://schemas.openxmlformats.org/officeDocument/2006/relationships/slideLayout" Target="../slideLayouts/slideLayout48.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3" Type="http://schemas.openxmlformats.org/officeDocument/2006/relationships/slideLayout" Target="../slideLayouts/slideLayout44.xml"/><Relationship Id="rId2" Type="http://schemas.openxmlformats.org/officeDocument/2006/relationships/slideLayout" Target="../slideLayouts/slideLayout43.xml"/><Relationship Id="rId12" Type="http://schemas.openxmlformats.org/officeDocument/2006/relationships/theme" Target="../theme/theme5.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1.xml"/><Relationship Id="rId8" Type="http://schemas.openxmlformats.org/officeDocument/2006/relationships/slideLayout" Target="../slideLayouts/slideLayout60.xml"/><Relationship Id="rId7" Type="http://schemas.openxmlformats.org/officeDocument/2006/relationships/slideLayout" Target="../slideLayouts/slideLayout59.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3" Type="http://schemas.openxmlformats.org/officeDocument/2006/relationships/slideLayout" Target="../slideLayouts/slideLayout55.xml"/><Relationship Id="rId2" Type="http://schemas.openxmlformats.org/officeDocument/2006/relationships/slideLayout" Target="../slideLayouts/slideLayout54.xml"/><Relationship Id="rId11" Type="http://schemas.openxmlformats.org/officeDocument/2006/relationships/theme" Target="../theme/theme6.xml"/><Relationship Id="rId10" Type="http://schemas.openxmlformats.org/officeDocument/2006/relationships/slideLayout" Target="../slideLayouts/slideLayout62.xml"/><Relationship Id="rId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1pPr>
            <a:lvl2pPr lvl="1"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2pPr>
            <a:lvl3pPr lvl="2"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3pPr>
            <a:lvl4pPr lvl="3"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4pPr>
            <a:lvl5pPr lvl="4"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5pPr>
            <a:lvl6pPr lvl="5"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6pPr>
            <a:lvl7pPr lvl="6"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7pPr>
            <a:lvl8pPr lvl="7"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8pPr>
            <a:lvl9pPr lvl="8"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9pPr>
          </a:lstStyle>
          <a:p/>
        </p:txBody>
      </p:sp>
      <p:sp>
        <p:nvSpPr>
          <p:cNvPr id="7" name="Google Shape;7;p1"/>
          <p:cNvSpPr txBox="1"/>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Source Code Pro" panose="020B0309030403020204"/>
              <a:buChar char="●"/>
              <a:defRPr sz="1800">
                <a:solidFill>
                  <a:schemeClr val="dk2"/>
                </a:solidFill>
                <a:latin typeface="Source Code Pro" panose="020B0309030403020204"/>
                <a:ea typeface="Source Code Pro" panose="020B0309030403020204"/>
                <a:cs typeface="Source Code Pro" panose="020B0309030403020204"/>
                <a:sym typeface="Source Code Pro" panose="020B0309030403020204"/>
              </a:defRPr>
            </a:lvl1pPr>
            <a:lvl2pPr marL="914400" lvl="1" indent="-317500" rtl="0">
              <a:lnSpc>
                <a:spcPct val="115000"/>
              </a:lnSpc>
              <a:spcBef>
                <a:spcPts val="1600"/>
              </a:spcBef>
              <a:spcAft>
                <a:spcPts val="0"/>
              </a:spcAft>
              <a:buClr>
                <a:schemeClr val="dk2"/>
              </a:buClr>
              <a:buSzPts val="1400"/>
              <a:buFont typeface="Source Code Pro" panose="020B0309030403020204"/>
              <a:buChar char="○"/>
              <a:defRPr>
                <a:solidFill>
                  <a:schemeClr val="dk2"/>
                </a:solidFill>
                <a:latin typeface="Source Code Pro" panose="020B0309030403020204"/>
                <a:ea typeface="Source Code Pro" panose="020B0309030403020204"/>
                <a:cs typeface="Source Code Pro" panose="020B0309030403020204"/>
                <a:sym typeface="Source Code Pro" panose="020B0309030403020204"/>
              </a:defRPr>
            </a:lvl2pPr>
            <a:lvl3pPr marL="1371600" lvl="2" indent="-317500" rtl="0">
              <a:lnSpc>
                <a:spcPct val="115000"/>
              </a:lnSpc>
              <a:spcBef>
                <a:spcPts val="1600"/>
              </a:spcBef>
              <a:spcAft>
                <a:spcPts val="0"/>
              </a:spcAft>
              <a:buClr>
                <a:schemeClr val="dk2"/>
              </a:buClr>
              <a:buSzPts val="1400"/>
              <a:buFont typeface="Source Code Pro" panose="020B0309030403020204"/>
              <a:buChar char="■"/>
              <a:defRPr>
                <a:solidFill>
                  <a:schemeClr val="dk2"/>
                </a:solidFill>
                <a:latin typeface="Source Code Pro" panose="020B0309030403020204"/>
                <a:ea typeface="Source Code Pro" panose="020B0309030403020204"/>
                <a:cs typeface="Source Code Pro" panose="020B0309030403020204"/>
                <a:sym typeface="Source Code Pro" panose="020B0309030403020204"/>
              </a:defRPr>
            </a:lvl3pPr>
            <a:lvl4pPr marL="1828800" lvl="3" indent="-317500" rtl="0">
              <a:lnSpc>
                <a:spcPct val="115000"/>
              </a:lnSpc>
              <a:spcBef>
                <a:spcPts val="1600"/>
              </a:spcBef>
              <a:spcAft>
                <a:spcPts val="0"/>
              </a:spcAft>
              <a:buClr>
                <a:schemeClr val="dk2"/>
              </a:buClr>
              <a:buSzPts val="1400"/>
              <a:buFont typeface="Source Code Pro" panose="020B0309030403020204"/>
              <a:buChar char="●"/>
              <a:defRPr>
                <a:solidFill>
                  <a:schemeClr val="dk2"/>
                </a:solidFill>
                <a:latin typeface="Source Code Pro" panose="020B0309030403020204"/>
                <a:ea typeface="Source Code Pro" panose="020B0309030403020204"/>
                <a:cs typeface="Source Code Pro" panose="020B0309030403020204"/>
                <a:sym typeface="Source Code Pro" panose="020B0309030403020204"/>
              </a:defRPr>
            </a:lvl4pPr>
            <a:lvl5pPr marL="2286000" lvl="4" indent="-317500" rtl="0">
              <a:lnSpc>
                <a:spcPct val="115000"/>
              </a:lnSpc>
              <a:spcBef>
                <a:spcPts val="1600"/>
              </a:spcBef>
              <a:spcAft>
                <a:spcPts val="0"/>
              </a:spcAft>
              <a:buClr>
                <a:schemeClr val="dk2"/>
              </a:buClr>
              <a:buSzPts val="1400"/>
              <a:buFont typeface="Source Code Pro" panose="020B0309030403020204"/>
              <a:buChar char="○"/>
              <a:defRPr>
                <a:solidFill>
                  <a:schemeClr val="dk2"/>
                </a:solidFill>
                <a:latin typeface="Source Code Pro" panose="020B0309030403020204"/>
                <a:ea typeface="Source Code Pro" panose="020B0309030403020204"/>
                <a:cs typeface="Source Code Pro" panose="020B0309030403020204"/>
                <a:sym typeface="Source Code Pro" panose="020B0309030403020204"/>
              </a:defRPr>
            </a:lvl5pPr>
            <a:lvl6pPr marL="2743200" lvl="5" indent="-317500" rtl="0">
              <a:lnSpc>
                <a:spcPct val="115000"/>
              </a:lnSpc>
              <a:spcBef>
                <a:spcPts val="1600"/>
              </a:spcBef>
              <a:spcAft>
                <a:spcPts val="0"/>
              </a:spcAft>
              <a:buClr>
                <a:schemeClr val="dk2"/>
              </a:buClr>
              <a:buSzPts val="1400"/>
              <a:buFont typeface="Source Code Pro" panose="020B0309030403020204"/>
              <a:buChar char="■"/>
              <a:defRPr>
                <a:solidFill>
                  <a:schemeClr val="dk2"/>
                </a:solidFill>
                <a:latin typeface="Source Code Pro" panose="020B0309030403020204"/>
                <a:ea typeface="Source Code Pro" panose="020B0309030403020204"/>
                <a:cs typeface="Source Code Pro" panose="020B0309030403020204"/>
                <a:sym typeface="Source Code Pro" panose="020B0309030403020204"/>
              </a:defRPr>
            </a:lvl6pPr>
            <a:lvl7pPr marL="3200400" lvl="6" indent="-317500" rtl="0">
              <a:lnSpc>
                <a:spcPct val="115000"/>
              </a:lnSpc>
              <a:spcBef>
                <a:spcPts val="1600"/>
              </a:spcBef>
              <a:spcAft>
                <a:spcPts val="0"/>
              </a:spcAft>
              <a:buClr>
                <a:schemeClr val="dk2"/>
              </a:buClr>
              <a:buSzPts val="1400"/>
              <a:buFont typeface="Source Code Pro" panose="020B0309030403020204"/>
              <a:buChar char="●"/>
              <a:defRPr>
                <a:solidFill>
                  <a:schemeClr val="dk2"/>
                </a:solidFill>
                <a:latin typeface="Source Code Pro" panose="020B0309030403020204"/>
                <a:ea typeface="Source Code Pro" panose="020B0309030403020204"/>
                <a:cs typeface="Source Code Pro" panose="020B0309030403020204"/>
                <a:sym typeface="Source Code Pro" panose="020B0309030403020204"/>
              </a:defRPr>
            </a:lvl7pPr>
            <a:lvl8pPr marL="3657600" lvl="7" indent="-317500" rtl="0">
              <a:lnSpc>
                <a:spcPct val="115000"/>
              </a:lnSpc>
              <a:spcBef>
                <a:spcPts val="1600"/>
              </a:spcBef>
              <a:spcAft>
                <a:spcPts val="0"/>
              </a:spcAft>
              <a:buClr>
                <a:schemeClr val="dk2"/>
              </a:buClr>
              <a:buSzPts val="1400"/>
              <a:buFont typeface="Source Code Pro" panose="020B0309030403020204"/>
              <a:buChar char="○"/>
              <a:defRPr>
                <a:solidFill>
                  <a:schemeClr val="dk2"/>
                </a:solidFill>
                <a:latin typeface="Source Code Pro" panose="020B0309030403020204"/>
                <a:ea typeface="Source Code Pro" panose="020B0309030403020204"/>
                <a:cs typeface="Source Code Pro" panose="020B0309030403020204"/>
                <a:sym typeface="Source Code Pro" panose="020B0309030403020204"/>
              </a:defRPr>
            </a:lvl8pPr>
            <a:lvl9pPr marL="4114800" lvl="8" indent="-317500" rtl="0">
              <a:lnSpc>
                <a:spcPct val="115000"/>
              </a:lnSpc>
              <a:spcBef>
                <a:spcPts val="1600"/>
              </a:spcBef>
              <a:spcAft>
                <a:spcPts val="1600"/>
              </a:spcAft>
              <a:buClr>
                <a:schemeClr val="dk2"/>
              </a:buClr>
              <a:buSzPts val="1400"/>
              <a:buFont typeface="Source Code Pro" panose="020B0309030403020204"/>
              <a:buChar char="■"/>
              <a:defRPr>
                <a:solidFill>
                  <a:schemeClr val="dk2"/>
                </a:solidFill>
                <a:latin typeface="Source Code Pro" panose="020B0309030403020204"/>
                <a:ea typeface="Source Code Pro" panose="020B0309030403020204"/>
                <a:cs typeface="Source Code Pro" panose="020B0309030403020204"/>
                <a:sym typeface="Source Code Pro" panose="020B0309030403020204"/>
              </a:defRPr>
            </a:lvl9pPr>
          </a:lstStyle>
          <a:p/>
        </p:txBody>
      </p:sp>
      <p:sp>
        <p:nvSpPr>
          <p:cNvPr id="8" name="Google Shape;8;p1"/>
          <p:cNvSpPr txBox="1"/>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1pPr>
            <a:lvl2pPr lvl="1"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2pPr>
            <a:lvl3pPr lvl="2"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3pPr>
            <a:lvl4pPr lvl="3"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4pPr>
            <a:lvl5pPr lvl="4"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5pPr>
            <a:lvl6pPr lvl="5"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6pPr>
            <a:lvl7pPr lvl="6"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7pPr>
            <a:lvl8pPr lvl="7"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8pPr>
            <a:lvl9pPr lvl="8"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9pPr>
          </a:lstStyle>
          <a:p>
            <a:pPr marL="0" lvl="0" indent="0" algn="r" rtl="0">
              <a:spcBef>
                <a:spcPts val="0"/>
              </a:spcBef>
              <a:spcAft>
                <a:spcPts val="0"/>
              </a:spcAft>
              <a:buNone/>
            </a:pPr>
            <a:fld id="{00000000-1234-1234-1234-123412341234}" type="slidenum">
              <a:rPr lang="en-GB"/>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58" name="Shape 58"/>
        <p:cNvGrpSpPr/>
        <p:nvPr/>
      </p:nvGrpSpPr>
      <p:grpSpPr>
        <a:xfrm>
          <a:off x="0" y="0"/>
          <a:ext cx="0" cy="0"/>
          <a:chOff x="0" y="0"/>
          <a:chExt cx="0" cy="0"/>
        </a:xfrm>
      </p:grpSpPr>
      <p:sp>
        <p:nvSpPr>
          <p:cNvPr id="59" name="Google Shape;59;p14"/>
          <p:cNvSpPr txBox="1"/>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p:txBody>
      </p:sp>
      <p:sp>
        <p:nvSpPr>
          <p:cNvPr id="60" name="Google Shape;60;p14"/>
          <p:cNvSpPr txBox="1"/>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61" name="Google Shape;61;p14"/>
          <p:cNvSpPr txBox="1"/>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62" name="Google Shape;62;p14"/>
          <p:cNvSpPr txBox="1"/>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63" name="Google Shape;63;p14"/>
          <p:cNvSpPr txBox="1"/>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GB"/>
            </a:fld>
            <a:endParaRPr lang="en-GB"/>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33" name="Shape 133"/>
        <p:cNvGrpSpPr/>
        <p:nvPr/>
      </p:nvGrpSpPr>
      <p:grpSpPr>
        <a:xfrm>
          <a:off x="0" y="0"/>
          <a:ext cx="0" cy="0"/>
          <a:chOff x="0" y="0"/>
          <a:chExt cx="0" cy="0"/>
        </a:xfrm>
      </p:grpSpPr>
      <p:sp>
        <p:nvSpPr>
          <p:cNvPr id="134" name="Google Shape;134;p26"/>
          <p:cNvSpPr txBox="1"/>
          <p:nvPr>
            <p:ph type="title"/>
          </p:nvPr>
        </p:nvSpPr>
        <p:spPr>
          <a:xfrm>
            <a:off x="457200" y="205978"/>
            <a:ext cx="8229600" cy="857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p:txBody>
      </p:sp>
      <p:sp>
        <p:nvSpPr>
          <p:cNvPr id="135" name="Google Shape;135;p26"/>
          <p:cNvSpPr txBox="1"/>
          <p:nvPr>
            <p:ph type="body" idx="1"/>
          </p:nvPr>
        </p:nvSpPr>
        <p:spPr>
          <a:xfrm>
            <a:off x="457200" y="1200150"/>
            <a:ext cx="8229600" cy="3725700"/>
          </a:xfrm>
          <a:prstGeom prst="rect">
            <a:avLst/>
          </a:prstGeom>
          <a:noFill/>
          <a:ln>
            <a:noFill/>
          </a:ln>
        </p:spPr>
        <p:txBody>
          <a:bodyPr spcFirstLastPara="1" wrap="square" lIns="91425" tIns="91425" rIns="91425" bIns="91425" anchor="t" anchorCtr="0">
            <a:noAutofit/>
          </a:bodyPr>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p:txBody>
      </p:sp>
      <p:sp>
        <p:nvSpPr>
          <p:cNvPr id="136" name="Google Shape;136;p26"/>
          <p:cNvSpPr txBox="1"/>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GB"/>
            </a:fld>
            <a:endParaRPr lang="en-GB"/>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58" name="Shape 158"/>
        <p:cNvGrpSpPr/>
        <p:nvPr/>
      </p:nvGrpSpPr>
      <p:grpSpPr>
        <a:xfrm>
          <a:off x="0" y="0"/>
          <a:ext cx="0" cy="0"/>
          <a:chOff x="0" y="0"/>
          <a:chExt cx="0" cy="0"/>
        </a:xfrm>
      </p:grpSpPr>
      <p:sp>
        <p:nvSpPr>
          <p:cNvPr id="159" name="Google Shape;159;p33"/>
          <p:cNvSpPr txBox="1"/>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1pPr>
            <a:lvl2pPr lvl="1"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2pPr>
            <a:lvl3pPr lvl="2"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3pPr>
            <a:lvl4pPr lvl="3"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4pPr>
            <a:lvl5pPr lvl="4"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5pPr>
            <a:lvl6pPr lvl="5"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6pPr>
            <a:lvl7pPr lvl="6"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7pPr>
            <a:lvl8pPr lvl="7"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8pPr>
            <a:lvl9pPr lvl="8"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9pPr>
          </a:lstStyle>
          <a:p/>
        </p:txBody>
      </p:sp>
      <p:sp>
        <p:nvSpPr>
          <p:cNvPr id="160" name="Google Shape;160;p33"/>
          <p:cNvSpPr txBox="1"/>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Source Code Pro" panose="020B0309030403020204"/>
              <a:buChar char="●"/>
              <a:defRPr sz="1800">
                <a:solidFill>
                  <a:schemeClr val="dk2"/>
                </a:solidFill>
                <a:latin typeface="Source Code Pro" panose="020B0309030403020204"/>
                <a:ea typeface="Source Code Pro" panose="020B0309030403020204"/>
                <a:cs typeface="Source Code Pro" panose="020B0309030403020204"/>
                <a:sym typeface="Source Code Pro" panose="020B0309030403020204"/>
              </a:defRPr>
            </a:lvl1pPr>
            <a:lvl2pPr marL="914400" lvl="1" indent="-317500" rtl="0">
              <a:lnSpc>
                <a:spcPct val="115000"/>
              </a:lnSpc>
              <a:spcBef>
                <a:spcPts val="1600"/>
              </a:spcBef>
              <a:spcAft>
                <a:spcPts val="0"/>
              </a:spcAft>
              <a:buClr>
                <a:schemeClr val="dk2"/>
              </a:buClr>
              <a:buSzPts val="1400"/>
              <a:buFont typeface="Source Code Pro" panose="020B0309030403020204"/>
              <a:buChar char="○"/>
              <a:defRPr>
                <a:solidFill>
                  <a:schemeClr val="dk2"/>
                </a:solidFill>
                <a:latin typeface="Source Code Pro" panose="020B0309030403020204"/>
                <a:ea typeface="Source Code Pro" panose="020B0309030403020204"/>
                <a:cs typeface="Source Code Pro" panose="020B0309030403020204"/>
                <a:sym typeface="Source Code Pro" panose="020B0309030403020204"/>
              </a:defRPr>
            </a:lvl2pPr>
            <a:lvl3pPr marL="1371600" lvl="2" indent="-317500" rtl="0">
              <a:lnSpc>
                <a:spcPct val="115000"/>
              </a:lnSpc>
              <a:spcBef>
                <a:spcPts val="1600"/>
              </a:spcBef>
              <a:spcAft>
                <a:spcPts val="0"/>
              </a:spcAft>
              <a:buClr>
                <a:schemeClr val="dk2"/>
              </a:buClr>
              <a:buSzPts val="1400"/>
              <a:buFont typeface="Source Code Pro" panose="020B0309030403020204"/>
              <a:buChar char="■"/>
              <a:defRPr>
                <a:solidFill>
                  <a:schemeClr val="dk2"/>
                </a:solidFill>
                <a:latin typeface="Source Code Pro" panose="020B0309030403020204"/>
                <a:ea typeface="Source Code Pro" panose="020B0309030403020204"/>
                <a:cs typeface="Source Code Pro" panose="020B0309030403020204"/>
                <a:sym typeface="Source Code Pro" panose="020B0309030403020204"/>
              </a:defRPr>
            </a:lvl3pPr>
            <a:lvl4pPr marL="1828800" lvl="3" indent="-317500" rtl="0">
              <a:lnSpc>
                <a:spcPct val="115000"/>
              </a:lnSpc>
              <a:spcBef>
                <a:spcPts val="1600"/>
              </a:spcBef>
              <a:spcAft>
                <a:spcPts val="0"/>
              </a:spcAft>
              <a:buClr>
                <a:schemeClr val="dk2"/>
              </a:buClr>
              <a:buSzPts val="1400"/>
              <a:buFont typeface="Source Code Pro" panose="020B0309030403020204"/>
              <a:buChar char="●"/>
              <a:defRPr>
                <a:solidFill>
                  <a:schemeClr val="dk2"/>
                </a:solidFill>
                <a:latin typeface="Source Code Pro" panose="020B0309030403020204"/>
                <a:ea typeface="Source Code Pro" panose="020B0309030403020204"/>
                <a:cs typeface="Source Code Pro" panose="020B0309030403020204"/>
                <a:sym typeface="Source Code Pro" panose="020B0309030403020204"/>
              </a:defRPr>
            </a:lvl4pPr>
            <a:lvl5pPr marL="2286000" lvl="4" indent="-317500" rtl="0">
              <a:lnSpc>
                <a:spcPct val="115000"/>
              </a:lnSpc>
              <a:spcBef>
                <a:spcPts val="1600"/>
              </a:spcBef>
              <a:spcAft>
                <a:spcPts val="0"/>
              </a:spcAft>
              <a:buClr>
                <a:schemeClr val="dk2"/>
              </a:buClr>
              <a:buSzPts val="1400"/>
              <a:buFont typeface="Source Code Pro" panose="020B0309030403020204"/>
              <a:buChar char="○"/>
              <a:defRPr>
                <a:solidFill>
                  <a:schemeClr val="dk2"/>
                </a:solidFill>
                <a:latin typeface="Source Code Pro" panose="020B0309030403020204"/>
                <a:ea typeface="Source Code Pro" panose="020B0309030403020204"/>
                <a:cs typeface="Source Code Pro" panose="020B0309030403020204"/>
                <a:sym typeface="Source Code Pro" panose="020B0309030403020204"/>
              </a:defRPr>
            </a:lvl5pPr>
            <a:lvl6pPr marL="2743200" lvl="5" indent="-317500" rtl="0">
              <a:lnSpc>
                <a:spcPct val="115000"/>
              </a:lnSpc>
              <a:spcBef>
                <a:spcPts val="1600"/>
              </a:spcBef>
              <a:spcAft>
                <a:spcPts val="0"/>
              </a:spcAft>
              <a:buClr>
                <a:schemeClr val="dk2"/>
              </a:buClr>
              <a:buSzPts val="1400"/>
              <a:buFont typeface="Source Code Pro" panose="020B0309030403020204"/>
              <a:buChar char="■"/>
              <a:defRPr>
                <a:solidFill>
                  <a:schemeClr val="dk2"/>
                </a:solidFill>
                <a:latin typeface="Source Code Pro" panose="020B0309030403020204"/>
                <a:ea typeface="Source Code Pro" panose="020B0309030403020204"/>
                <a:cs typeface="Source Code Pro" panose="020B0309030403020204"/>
                <a:sym typeface="Source Code Pro" panose="020B0309030403020204"/>
              </a:defRPr>
            </a:lvl6pPr>
            <a:lvl7pPr marL="3200400" lvl="6" indent="-317500" rtl="0">
              <a:lnSpc>
                <a:spcPct val="115000"/>
              </a:lnSpc>
              <a:spcBef>
                <a:spcPts val="1600"/>
              </a:spcBef>
              <a:spcAft>
                <a:spcPts val="0"/>
              </a:spcAft>
              <a:buClr>
                <a:schemeClr val="dk2"/>
              </a:buClr>
              <a:buSzPts val="1400"/>
              <a:buFont typeface="Source Code Pro" panose="020B0309030403020204"/>
              <a:buChar char="●"/>
              <a:defRPr>
                <a:solidFill>
                  <a:schemeClr val="dk2"/>
                </a:solidFill>
                <a:latin typeface="Source Code Pro" panose="020B0309030403020204"/>
                <a:ea typeface="Source Code Pro" panose="020B0309030403020204"/>
                <a:cs typeface="Source Code Pro" panose="020B0309030403020204"/>
                <a:sym typeface="Source Code Pro" panose="020B0309030403020204"/>
              </a:defRPr>
            </a:lvl7pPr>
            <a:lvl8pPr marL="3657600" lvl="7" indent="-317500" rtl="0">
              <a:lnSpc>
                <a:spcPct val="115000"/>
              </a:lnSpc>
              <a:spcBef>
                <a:spcPts val="1600"/>
              </a:spcBef>
              <a:spcAft>
                <a:spcPts val="0"/>
              </a:spcAft>
              <a:buClr>
                <a:schemeClr val="dk2"/>
              </a:buClr>
              <a:buSzPts val="1400"/>
              <a:buFont typeface="Source Code Pro" panose="020B0309030403020204"/>
              <a:buChar char="○"/>
              <a:defRPr>
                <a:solidFill>
                  <a:schemeClr val="dk2"/>
                </a:solidFill>
                <a:latin typeface="Source Code Pro" panose="020B0309030403020204"/>
                <a:ea typeface="Source Code Pro" panose="020B0309030403020204"/>
                <a:cs typeface="Source Code Pro" panose="020B0309030403020204"/>
                <a:sym typeface="Source Code Pro" panose="020B0309030403020204"/>
              </a:defRPr>
            </a:lvl8pPr>
            <a:lvl9pPr marL="4114800" lvl="8" indent="-317500" rtl="0">
              <a:lnSpc>
                <a:spcPct val="115000"/>
              </a:lnSpc>
              <a:spcBef>
                <a:spcPts val="1600"/>
              </a:spcBef>
              <a:spcAft>
                <a:spcPts val="1600"/>
              </a:spcAft>
              <a:buClr>
                <a:schemeClr val="dk2"/>
              </a:buClr>
              <a:buSzPts val="1400"/>
              <a:buFont typeface="Source Code Pro" panose="020B0309030403020204"/>
              <a:buChar char="■"/>
              <a:defRPr>
                <a:solidFill>
                  <a:schemeClr val="dk2"/>
                </a:solidFill>
                <a:latin typeface="Source Code Pro" panose="020B0309030403020204"/>
                <a:ea typeface="Source Code Pro" panose="020B0309030403020204"/>
                <a:cs typeface="Source Code Pro" panose="020B0309030403020204"/>
                <a:sym typeface="Source Code Pro" panose="020B0309030403020204"/>
              </a:defRPr>
            </a:lvl9pPr>
          </a:lstStyle>
          <a:p/>
        </p:txBody>
      </p:sp>
      <p:sp>
        <p:nvSpPr>
          <p:cNvPr id="161" name="Google Shape;161;p33"/>
          <p:cNvSpPr txBox="1"/>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1pPr>
            <a:lvl2pPr lvl="1"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2pPr>
            <a:lvl3pPr lvl="2"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3pPr>
            <a:lvl4pPr lvl="3"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4pPr>
            <a:lvl5pPr lvl="4"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5pPr>
            <a:lvl6pPr lvl="5"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6pPr>
            <a:lvl7pPr lvl="6"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7pPr>
            <a:lvl8pPr lvl="7"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8pPr>
            <a:lvl9pPr lvl="8"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9pPr>
          </a:lstStyle>
          <a:p>
            <a:pPr marL="0" lvl="0" indent="0" algn="r" rtl="0">
              <a:spcBef>
                <a:spcPts val="0"/>
              </a:spcBef>
              <a:spcAft>
                <a:spcPts val="0"/>
              </a:spcAft>
              <a:buNone/>
            </a:pPr>
            <a:fld id="{00000000-1234-1234-1234-123412341234}" type="slidenum">
              <a:rPr lang="en-GB"/>
            </a:fld>
            <a:endParaRPr lang="en-GB"/>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211" name="Shape 211"/>
        <p:cNvGrpSpPr/>
        <p:nvPr/>
      </p:nvGrpSpPr>
      <p:grpSpPr>
        <a:xfrm>
          <a:off x="0" y="0"/>
          <a:ext cx="0" cy="0"/>
          <a:chOff x="0" y="0"/>
          <a:chExt cx="0" cy="0"/>
        </a:xfrm>
      </p:grpSpPr>
      <p:sp>
        <p:nvSpPr>
          <p:cNvPr id="212" name="Google Shape;212;p46"/>
          <p:cNvSpPr txBox="1"/>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13" name="Google Shape;213;p46"/>
          <p:cNvSpPr txBox="1"/>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p:txBody>
      </p:sp>
      <p:sp>
        <p:nvSpPr>
          <p:cNvPr id="214" name="Google Shape;214;p46"/>
          <p:cNvSpPr txBox="1"/>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fld>
            <a:endParaRPr lang="en-GB"/>
          </a:p>
        </p:txBody>
      </p:sp>
    </p:spTree>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256" name="Shape 256"/>
        <p:cNvGrpSpPr/>
        <p:nvPr/>
      </p:nvGrpSpPr>
      <p:grpSpPr>
        <a:xfrm>
          <a:off x="0" y="0"/>
          <a:ext cx="0" cy="0"/>
          <a:chOff x="0" y="0"/>
          <a:chExt cx="0" cy="0"/>
        </a:xfrm>
      </p:grpSpPr>
      <p:sp>
        <p:nvSpPr>
          <p:cNvPr id="257" name="Google Shape;257;p58"/>
          <p:cNvSpPr txBox="1"/>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indent="0" rtl="0">
              <a:spcBef>
                <a:spcPts val="0"/>
              </a:spcBef>
              <a:spcAft>
                <a:spcPts val="0"/>
              </a:spcAft>
              <a:buClr>
                <a:schemeClr val="dk1"/>
              </a:buClr>
              <a:buSzPts val="1400"/>
              <a:buFont typeface="Arial" panose="020B0604020202020204"/>
              <a:buNone/>
              <a:defRPr sz="2800">
                <a:solidFill>
                  <a:schemeClr val="dk1"/>
                </a:solidFill>
              </a:defRPr>
            </a:lvl2pPr>
            <a:lvl3pPr lvl="2" indent="0" rtl="0">
              <a:spcBef>
                <a:spcPts val="0"/>
              </a:spcBef>
              <a:spcAft>
                <a:spcPts val="0"/>
              </a:spcAft>
              <a:buClr>
                <a:schemeClr val="dk1"/>
              </a:buClr>
              <a:buSzPts val="1400"/>
              <a:buFont typeface="Arial" panose="020B0604020202020204"/>
              <a:buNone/>
              <a:defRPr sz="2800">
                <a:solidFill>
                  <a:schemeClr val="dk1"/>
                </a:solidFill>
              </a:defRPr>
            </a:lvl3pPr>
            <a:lvl4pPr lvl="3" indent="0" rtl="0">
              <a:spcBef>
                <a:spcPts val="0"/>
              </a:spcBef>
              <a:spcAft>
                <a:spcPts val="0"/>
              </a:spcAft>
              <a:buClr>
                <a:schemeClr val="dk1"/>
              </a:buClr>
              <a:buSzPts val="1400"/>
              <a:buFont typeface="Arial" panose="020B0604020202020204"/>
              <a:buNone/>
              <a:defRPr sz="2800">
                <a:solidFill>
                  <a:schemeClr val="dk1"/>
                </a:solidFill>
              </a:defRPr>
            </a:lvl4pPr>
            <a:lvl5pPr lvl="4" indent="0" rtl="0">
              <a:spcBef>
                <a:spcPts val="0"/>
              </a:spcBef>
              <a:spcAft>
                <a:spcPts val="0"/>
              </a:spcAft>
              <a:buClr>
                <a:schemeClr val="dk1"/>
              </a:buClr>
              <a:buSzPts val="1400"/>
              <a:buFont typeface="Arial" panose="020B0604020202020204"/>
              <a:buNone/>
              <a:defRPr sz="2800">
                <a:solidFill>
                  <a:schemeClr val="dk1"/>
                </a:solidFill>
              </a:defRPr>
            </a:lvl5pPr>
            <a:lvl6pPr lvl="5" indent="0" rtl="0">
              <a:spcBef>
                <a:spcPts val="0"/>
              </a:spcBef>
              <a:spcAft>
                <a:spcPts val="0"/>
              </a:spcAft>
              <a:buClr>
                <a:schemeClr val="dk1"/>
              </a:buClr>
              <a:buSzPts val="1400"/>
              <a:buFont typeface="Arial" panose="020B0604020202020204"/>
              <a:buNone/>
              <a:defRPr sz="2800">
                <a:solidFill>
                  <a:schemeClr val="dk1"/>
                </a:solidFill>
              </a:defRPr>
            </a:lvl6pPr>
            <a:lvl7pPr lvl="6" indent="0" rtl="0">
              <a:spcBef>
                <a:spcPts val="0"/>
              </a:spcBef>
              <a:spcAft>
                <a:spcPts val="0"/>
              </a:spcAft>
              <a:buClr>
                <a:schemeClr val="dk1"/>
              </a:buClr>
              <a:buSzPts val="1400"/>
              <a:buFont typeface="Arial" panose="020B0604020202020204"/>
              <a:buNone/>
              <a:defRPr sz="2800">
                <a:solidFill>
                  <a:schemeClr val="dk1"/>
                </a:solidFill>
              </a:defRPr>
            </a:lvl7pPr>
            <a:lvl8pPr lvl="7" indent="0" rtl="0">
              <a:spcBef>
                <a:spcPts val="0"/>
              </a:spcBef>
              <a:spcAft>
                <a:spcPts val="0"/>
              </a:spcAft>
              <a:buClr>
                <a:schemeClr val="dk1"/>
              </a:buClr>
              <a:buSzPts val="1400"/>
              <a:buFont typeface="Arial" panose="020B0604020202020204"/>
              <a:buNone/>
              <a:defRPr sz="2800">
                <a:solidFill>
                  <a:schemeClr val="dk1"/>
                </a:solidFill>
              </a:defRPr>
            </a:lvl8pPr>
            <a:lvl9pPr lvl="8" indent="0" rtl="0">
              <a:spcBef>
                <a:spcPts val="0"/>
              </a:spcBef>
              <a:spcAft>
                <a:spcPts val="0"/>
              </a:spcAft>
              <a:buClr>
                <a:schemeClr val="dk1"/>
              </a:buClr>
              <a:buSzPts val="1400"/>
              <a:buFont typeface="Arial" panose="020B0604020202020204"/>
              <a:buNone/>
              <a:defRPr sz="2800">
                <a:solidFill>
                  <a:schemeClr val="dk1"/>
                </a:solidFill>
              </a:defRPr>
            </a:lvl9pPr>
          </a:lstStyle>
          <a:p/>
        </p:txBody>
      </p:sp>
      <p:sp>
        <p:nvSpPr>
          <p:cNvPr id="258" name="Google Shape;258;p58"/>
          <p:cNvSpPr txBox="1"/>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400"/>
              <a:buFont typeface="Arial" panose="020B0604020202020204"/>
              <a:buNone/>
              <a:defRPr sz="18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914400" marR="0" lvl="1"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1371600" marR="0" lvl="2"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1828800" marR="0" lvl="3"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2286000" marR="0" lvl="4"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2743200" marR="0" lvl="5"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3200400" marR="0" lvl="6"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3657600" marR="0" lvl="7" indent="-228600" algn="l" rtl="0">
              <a:lnSpc>
                <a:spcPct val="115000"/>
              </a:lnSpc>
              <a:spcBef>
                <a:spcPts val="1600"/>
              </a:spcBef>
              <a:spcAft>
                <a:spcPts val="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4114800" marR="0" lvl="8" indent="-228600" algn="l" rtl="0">
              <a:lnSpc>
                <a:spcPct val="115000"/>
              </a:lnSpc>
              <a:spcBef>
                <a:spcPts val="1600"/>
              </a:spcBef>
              <a:spcAft>
                <a:spcPts val="1600"/>
              </a:spcAft>
              <a:buClr>
                <a:schemeClr val="dk2"/>
              </a:buClr>
              <a:buSzPts val="1400"/>
              <a:buFont typeface="Arial" panose="020B0604020202020204"/>
              <a:buNone/>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p:txBody>
      </p:sp>
      <p:sp>
        <p:nvSpPr>
          <p:cNvPr id="259" name="Google Shape;259;p58"/>
          <p:cNvSpPr txBox="1"/>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chemeClr val="dk2"/>
              </a:buClr>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chemeClr val="dk2"/>
              </a:buClr>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chemeClr val="dk2"/>
              </a:buClr>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chemeClr val="dk2"/>
              </a:buClr>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chemeClr val="dk2"/>
              </a:buClr>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chemeClr val="dk2"/>
              </a:buClr>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chemeClr val="dk2"/>
              </a:buClr>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chemeClr val="dk2"/>
              </a:buClr>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GB"/>
            </a:fld>
            <a:endParaRPr lang="en-GB"/>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image" Target="../media/image18.G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image" Target="../media/image22.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14.xml"/><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32.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image" Target="../media/image33.GIF"/></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52.xml"/><Relationship Id="rId2" Type="http://schemas.openxmlformats.org/officeDocument/2006/relationships/image" Target="../media/image35.png"/><Relationship Id="rId1"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3.xml"/><Relationship Id="rId2" Type="http://schemas.openxmlformats.org/officeDocument/2006/relationships/image" Target="../media/image37.png"/><Relationship Id="rId1"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2.xml"/><Relationship Id="rId1"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image" Target="../media/image39.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3.xml"/><Relationship Id="rId2" Type="http://schemas.openxmlformats.org/officeDocument/2006/relationships/image" Target="../media/image40.jpeg"/><Relationship Id="rId1" Type="http://schemas.openxmlformats.org/officeDocument/2006/relationships/hyperlink" Target="http://www.youtube.com/watch?v=aOklaP3uXCM"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2.xml"/><Relationship Id="rId1" Type="http://schemas.openxmlformats.org/officeDocument/2006/relationships/image" Target="../media/image45.png"/></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44.xml"/><Relationship Id="rId7"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hyperlink" Target="http://www.ourstory.com/" TargetMode="External"/><Relationship Id="rId2" Type="http://schemas.openxmlformats.org/officeDocument/2006/relationships/hyperlink" Target="https://www.hstry.co/" TargetMode="External"/><Relationship Id="rId1" Type="http://schemas.openxmlformats.org/officeDocument/2006/relationships/hyperlink" Target="http://www.dipity.com/" TargetMode="External"/></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54.xml"/><Relationship Id="rId2" Type="http://schemas.openxmlformats.org/officeDocument/2006/relationships/image" Target="../media/image50.png"/><Relationship Id="rId1" Type="http://schemas.openxmlformats.org/officeDocument/2006/relationships/image" Target="../media/image49.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54.xml"/><Relationship Id="rId2" Type="http://schemas.openxmlformats.org/officeDocument/2006/relationships/image" Target="../media/image51.png"/><Relationship Id="rId1" Type="http://schemas.openxmlformats.org/officeDocument/2006/relationships/image" Target="../media/image49.png"/></Relationships>
</file>

<file path=ppt/slides/_rels/slide47.xml.rels><?xml version="1.0" encoding="UTF-8" standalone="yes"?>
<Relationships xmlns="http://schemas.openxmlformats.org/package/2006/relationships"><Relationship Id="rId7" Type="http://schemas.openxmlformats.org/officeDocument/2006/relationships/notesSlide" Target="../notesSlides/notesSlide47.xml"/><Relationship Id="rId6" Type="http://schemas.openxmlformats.org/officeDocument/2006/relationships/slideLayout" Target="../slideLayouts/slideLayout54.xml"/><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49.png"/></Relationships>
</file>

<file path=ppt/slides/_rels/slide48.xml.rels><?xml version="1.0" encoding="UTF-8" standalone="yes"?>
<Relationships xmlns="http://schemas.openxmlformats.org/package/2006/relationships"><Relationship Id="rId5" Type="http://schemas.openxmlformats.org/officeDocument/2006/relationships/notesSlide" Target="../notesSlides/notesSlide48.xml"/><Relationship Id="rId4" Type="http://schemas.openxmlformats.org/officeDocument/2006/relationships/slideLayout" Target="../slideLayouts/slideLayout54.xml"/><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4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1.xml"/><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2.xml"/><Relationship Id="rId1" Type="http://schemas.openxmlformats.org/officeDocument/2006/relationships/image" Target="../media/image58.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xml"/><Relationship Id="rId2" Type="http://schemas.openxmlformats.org/officeDocument/2006/relationships/image" Target="../media/image12.GIF"/><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299" name="Shape 299"/>
        <p:cNvGrpSpPr/>
        <p:nvPr/>
      </p:nvGrpSpPr>
      <p:grpSpPr>
        <a:xfrm>
          <a:off x="0" y="0"/>
          <a:ext cx="0" cy="0"/>
          <a:chOff x="0" y="0"/>
          <a:chExt cx="0" cy="0"/>
        </a:xfrm>
      </p:grpSpPr>
      <p:sp>
        <p:nvSpPr>
          <p:cNvPr id="300" name="Google Shape;300;p69"/>
          <p:cNvSpPr txBox="1"/>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An ancient murder</a:t>
            </a:r>
            <a:endParaRPr lang="en-GB"/>
          </a:p>
        </p:txBody>
      </p:sp>
      <p:sp>
        <p:nvSpPr>
          <p:cNvPr id="301" name="Google Shape;301;p69"/>
          <p:cNvSpPr txBox="1"/>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365" name="Shape 365"/>
        <p:cNvGrpSpPr/>
        <p:nvPr/>
      </p:nvGrpSpPr>
      <p:grpSpPr>
        <a:xfrm>
          <a:off x="0" y="0"/>
          <a:ext cx="0" cy="0"/>
          <a:chOff x="0" y="0"/>
          <a:chExt cx="0" cy="0"/>
        </a:xfrm>
      </p:grpSpPr>
      <p:sp>
        <p:nvSpPr>
          <p:cNvPr id="366" name="Google Shape;366;p78"/>
          <p:cNvSpPr txBox="1"/>
          <p:nvPr>
            <p:ph type="title"/>
          </p:nvPr>
        </p:nvSpPr>
        <p:spPr>
          <a:xfrm>
            <a:off x="311700" y="856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800"/>
              <a:t>hiker (noun)</a:t>
            </a:r>
            <a:endParaRPr sz="4800"/>
          </a:p>
        </p:txBody>
      </p:sp>
      <p:pic>
        <p:nvPicPr>
          <p:cNvPr id="367" name="Google Shape;367;p78"/>
          <p:cNvPicPr preferRelativeResize="0"/>
          <p:nvPr/>
        </p:nvPicPr>
        <p:blipFill>
          <a:blip r:embed="rId1"/>
          <a:stretch>
            <a:fillRect/>
          </a:stretch>
        </p:blipFill>
        <p:spPr>
          <a:xfrm>
            <a:off x="2711338" y="897025"/>
            <a:ext cx="3721325" cy="4246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371" name="Shape 371"/>
        <p:cNvGrpSpPr/>
        <p:nvPr/>
      </p:nvGrpSpPr>
      <p:grpSpPr>
        <a:xfrm>
          <a:off x="0" y="0"/>
          <a:ext cx="0" cy="0"/>
          <a:chOff x="0" y="0"/>
          <a:chExt cx="0" cy="0"/>
        </a:xfrm>
      </p:grpSpPr>
      <p:sp>
        <p:nvSpPr>
          <p:cNvPr id="372" name="Google Shape;372;p79"/>
          <p:cNvSpPr txBox="1"/>
          <p:nvPr>
            <p:ph type="title"/>
          </p:nvPr>
        </p:nvSpPr>
        <p:spPr>
          <a:xfrm>
            <a:off x="311700" y="75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800"/>
              <a:t>skull </a:t>
            </a:r>
            <a:endParaRPr sz="4800"/>
          </a:p>
        </p:txBody>
      </p:sp>
      <p:pic>
        <p:nvPicPr>
          <p:cNvPr id="373" name="Google Shape;373;p79"/>
          <p:cNvPicPr preferRelativeResize="0"/>
          <p:nvPr/>
        </p:nvPicPr>
        <p:blipFill>
          <a:blip r:embed="rId1"/>
          <a:stretch>
            <a:fillRect/>
          </a:stretch>
        </p:blipFill>
        <p:spPr>
          <a:xfrm>
            <a:off x="3095851" y="1055024"/>
            <a:ext cx="2952300" cy="3753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377" name="Shape 377"/>
        <p:cNvGrpSpPr/>
        <p:nvPr/>
      </p:nvGrpSpPr>
      <p:grpSpPr>
        <a:xfrm>
          <a:off x="0" y="0"/>
          <a:ext cx="0" cy="0"/>
          <a:chOff x="0" y="0"/>
          <a:chExt cx="0" cy="0"/>
        </a:xfrm>
      </p:grpSpPr>
      <p:sp>
        <p:nvSpPr>
          <p:cNvPr id="378" name="Google Shape;378;p80"/>
          <p:cNvSpPr txBox="1"/>
          <p:nvPr>
            <p:ph type="title"/>
          </p:nvPr>
        </p:nvSpPr>
        <p:spPr>
          <a:xfrm>
            <a:off x="311700" y="557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800"/>
              <a:t>violent (adjective) </a:t>
            </a:r>
            <a:endParaRPr sz="4800"/>
          </a:p>
        </p:txBody>
      </p:sp>
      <p:pic>
        <p:nvPicPr>
          <p:cNvPr id="379" name="Google Shape;379;p80" descr="giphy.gif"/>
          <p:cNvPicPr preferRelativeResize="0"/>
          <p:nvPr/>
        </p:nvPicPr>
        <p:blipFill>
          <a:blip r:embed="rId1"/>
          <a:stretch>
            <a:fillRect/>
          </a:stretch>
        </p:blipFill>
        <p:spPr>
          <a:xfrm>
            <a:off x="2119650" y="977850"/>
            <a:ext cx="4437800" cy="3971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383" name="Shape 383"/>
        <p:cNvGrpSpPr/>
        <p:nvPr/>
      </p:nvGrpSpPr>
      <p:grpSpPr>
        <a:xfrm>
          <a:off x="0" y="0"/>
          <a:ext cx="0" cy="0"/>
          <a:chOff x="0" y="0"/>
          <a:chExt cx="0" cy="0"/>
        </a:xfrm>
      </p:grpSpPr>
      <p:sp>
        <p:nvSpPr>
          <p:cNvPr id="384" name="Google Shape;384;p81"/>
          <p:cNvSpPr txBox="1"/>
          <p:nvPr>
            <p:ph type="title"/>
          </p:nvPr>
        </p:nvSpPr>
        <p:spPr>
          <a:xfrm>
            <a:off x="311700" y="145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800"/>
              <a:t>valuable (adjective) </a:t>
            </a:r>
            <a:endParaRPr sz="4800"/>
          </a:p>
        </p:txBody>
      </p:sp>
      <p:pic>
        <p:nvPicPr>
          <p:cNvPr id="385" name="Google Shape;385;p81"/>
          <p:cNvPicPr preferRelativeResize="0"/>
          <p:nvPr/>
        </p:nvPicPr>
        <p:blipFill>
          <a:blip r:embed="rId1"/>
          <a:stretch>
            <a:fillRect/>
          </a:stretch>
        </p:blipFill>
        <p:spPr>
          <a:xfrm>
            <a:off x="1264425" y="1081450"/>
            <a:ext cx="6061674" cy="3863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389" name="Shape 389"/>
        <p:cNvGrpSpPr/>
        <p:nvPr/>
      </p:nvGrpSpPr>
      <p:grpSpPr>
        <a:xfrm>
          <a:off x="0" y="0"/>
          <a:ext cx="0" cy="0"/>
          <a:chOff x="0" y="0"/>
          <a:chExt cx="0" cy="0"/>
        </a:xfrm>
      </p:grpSpPr>
      <p:sp>
        <p:nvSpPr>
          <p:cNvPr id="390" name="Google Shape;390;p82"/>
          <p:cNvSpPr txBox="1"/>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Murder (verb)</a:t>
            </a:r>
            <a:endParaRPr lang="en-GB"/>
          </a:p>
        </p:txBody>
      </p:sp>
      <p:sp>
        <p:nvSpPr>
          <p:cNvPr id="391" name="Google Shape;391;p82"/>
          <p:cNvSpPr txBox="1"/>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p>
        </p:txBody>
      </p:sp>
      <p:pic>
        <p:nvPicPr>
          <p:cNvPr id="392" name="Google Shape;392;p82" descr="... tape body murder barrier"/>
          <p:cNvPicPr preferRelativeResize="0"/>
          <p:nvPr/>
        </p:nvPicPr>
        <p:blipFill>
          <a:blip r:embed="rId1"/>
          <a:stretch>
            <a:fillRect/>
          </a:stretch>
        </p:blipFill>
        <p:spPr>
          <a:xfrm>
            <a:off x="1967556" y="1228675"/>
            <a:ext cx="5208883" cy="3914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396" name="Shape 396"/>
        <p:cNvGrpSpPr/>
        <p:nvPr/>
      </p:nvGrpSpPr>
      <p:grpSpPr>
        <a:xfrm>
          <a:off x="0" y="0"/>
          <a:ext cx="0" cy="0"/>
          <a:chOff x="0" y="0"/>
          <a:chExt cx="0" cy="0"/>
        </a:xfrm>
      </p:grpSpPr>
      <p:sp>
        <p:nvSpPr>
          <p:cNvPr id="397" name="Google Shape;397;p83"/>
          <p:cNvSpPr txBox="1"/>
          <p:nvPr>
            <p:ph type="title"/>
          </p:nvPr>
        </p:nvSpPr>
        <p:spPr>
          <a:xfrm>
            <a:off x="311700" y="1056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800"/>
              <a:t>theory (noun)</a:t>
            </a:r>
            <a:endParaRPr sz="4800"/>
          </a:p>
        </p:txBody>
      </p:sp>
      <p:pic>
        <p:nvPicPr>
          <p:cNvPr id="398" name="Google Shape;398;p83"/>
          <p:cNvPicPr preferRelativeResize="0"/>
          <p:nvPr/>
        </p:nvPicPr>
        <p:blipFill>
          <a:blip r:embed="rId1"/>
          <a:stretch>
            <a:fillRect/>
          </a:stretch>
        </p:blipFill>
        <p:spPr>
          <a:xfrm>
            <a:off x="2135175" y="1102800"/>
            <a:ext cx="4581999" cy="3821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402" name="Shape 402"/>
        <p:cNvGrpSpPr/>
        <p:nvPr/>
      </p:nvGrpSpPr>
      <p:grpSpPr>
        <a:xfrm>
          <a:off x="0" y="0"/>
          <a:ext cx="0" cy="0"/>
          <a:chOff x="0" y="0"/>
          <a:chExt cx="0" cy="0"/>
        </a:xfrm>
      </p:grpSpPr>
      <p:sp>
        <p:nvSpPr>
          <p:cNvPr id="403" name="Google Shape;403;p84"/>
          <p:cNvSpPr txBox="1"/>
          <p:nvPr>
            <p:ph type="title"/>
          </p:nvPr>
        </p:nvSpPr>
        <p:spPr>
          <a:xfrm>
            <a:off x="311700" y="1316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800"/>
              <a:t>wound (noun)</a:t>
            </a:r>
            <a:endParaRPr sz="4800"/>
          </a:p>
        </p:txBody>
      </p:sp>
      <p:pic>
        <p:nvPicPr>
          <p:cNvPr id="404" name="Google Shape;404;p84"/>
          <p:cNvPicPr preferRelativeResize="0"/>
          <p:nvPr/>
        </p:nvPicPr>
        <p:blipFill>
          <a:blip r:embed="rId1"/>
          <a:stretch>
            <a:fillRect/>
          </a:stretch>
        </p:blipFill>
        <p:spPr>
          <a:xfrm>
            <a:off x="2950450" y="1327575"/>
            <a:ext cx="2917475" cy="3514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408" name="Shape 408"/>
        <p:cNvGrpSpPr/>
        <p:nvPr/>
      </p:nvGrpSpPr>
      <p:grpSpPr>
        <a:xfrm>
          <a:off x="0" y="0"/>
          <a:ext cx="0" cy="0"/>
          <a:chOff x="0" y="0"/>
          <a:chExt cx="0" cy="0"/>
        </a:xfrm>
      </p:grpSpPr>
      <p:sp>
        <p:nvSpPr>
          <p:cNvPr id="409" name="Google Shape;409;p85"/>
          <p:cNvSpPr txBox="1"/>
          <p:nvPr>
            <p:ph type="body" idx="1"/>
          </p:nvPr>
        </p:nvSpPr>
        <p:spPr>
          <a:xfrm>
            <a:off x="228600" y="171450"/>
            <a:ext cx="4267200" cy="1714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Arial" panose="020B0604020202020204"/>
              <a:buNone/>
            </a:pPr>
            <a:r>
              <a:rPr lang="en-GB" sz="1800" b="1" i="1" u="none" strike="noStrike" cap="none">
                <a:solidFill>
                  <a:schemeClr val="dk1"/>
                </a:solidFill>
                <a:latin typeface="Calibri" panose="020F0502020204030204"/>
                <a:ea typeface="Calibri" panose="020F0502020204030204"/>
                <a:cs typeface="Calibri" panose="020F0502020204030204"/>
                <a:sym typeface="Calibri" panose="020F0502020204030204"/>
              </a:rPr>
              <a:t>Running dicta</a:t>
            </a:r>
            <a:r>
              <a:rPr lang="en-GB" sz="1800" b="1" i="1"/>
              <a:t>tion</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410" name="Google Shape;410;p85"/>
          <p:cNvPicPr preferRelativeResize="0"/>
          <p:nvPr/>
        </p:nvPicPr>
        <p:blipFill rotWithShape="1">
          <a:blip r:embed="rId1"/>
          <a:srcRect/>
          <a:stretch>
            <a:fillRect/>
          </a:stretch>
        </p:blipFill>
        <p:spPr>
          <a:xfrm>
            <a:off x="4823353" y="114300"/>
            <a:ext cx="2619300" cy="1307100"/>
          </a:xfrm>
          <a:prstGeom prst="rect">
            <a:avLst/>
          </a:prstGeom>
          <a:noFill/>
          <a:ln>
            <a:noFill/>
          </a:ln>
        </p:spPr>
      </p:pic>
      <p:pic>
        <p:nvPicPr>
          <p:cNvPr id="411" name="Google Shape;411;p85"/>
          <p:cNvPicPr preferRelativeResize="0"/>
          <p:nvPr/>
        </p:nvPicPr>
        <p:blipFill rotWithShape="1">
          <a:blip r:embed="rId2"/>
          <a:srcRect/>
          <a:stretch>
            <a:fillRect/>
          </a:stretch>
        </p:blipFill>
        <p:spPr>
          <a:xfrm>
            <a:off x="531843" y="3596217"/>
            <a:ext cx="2362200" cy="1329000"/>
          </a:xfrm>
          <a:prstGeom prst="rect">
            <a:avLst/>
          </a:prstGeom>
          <a:noFill/>
          <a:ln>
            <a:noFill/>
          </a:ln>
        </p:spPr>
      </p:pic>
      <p:pic>
        <p:nvPicPr>
          <p:cNvPr id="412" name="Google Shape;412;p85"/>
          <p:cNvPicPr preferRelativeResize="0"/>
          <p:nvPr/>
        </p:nvPicPr>
        <p:blipFill rotWithShape="1">
          <a:blip r:embed="rId3"/>
          <a:srcRect/>
          <a:stretch>
            <a:fillRect/>
          </a:stretch>
        </p:blipFill>
        <p:spPr>
          <a:xfrm>
            <a:off x="6781800" y="1827742"/>
            <a:ext cx="2168700" cy="1218000"/>
          </a:xfrm>
          <a:prstGeom prst="rect">
            <a:avLst/>
          </a:prstGeom>
          <a:noFill/>
          <a:ln>
            <a:noFill/>
          </a:ln>
        </p:spPr>
      </p:pic>
      <p:pic>
        <p:nvPicPr>
          <p:cNvPr id="413" name="Google Shape;413;p85"/>
          <p:cNvPicPr preferRelativeResize="0"/>
          <p:nvPr/>
        </p:nvPicPr>
        <p:blipFill rotWithShape="1">
          <a:blip r:embed="rId4"/>
          <a:srcRect/>
          <a:stretch>
            <a:fillRect/>
          </a:stretch>
        </p:blipFill>
        <p:spPr>
          <a:xfrm>
            <a:off x="914400" y="2024450"/>
            <a:ext cx="3022500" cy="1344900"/>
          </a:xfrm>
          <a:prstGeom prst="rect">
            <a:avLst/>
          </a:prstGeom>
          <a:noFill/>
          <a:ln>
            <a:noFill/>
          </a:ln>
        </p:spPr>
      </p:pic>
      <p:pic>
        <p:nvPicPr>
          <p:cNvPr id="414" name="Google Shape;414;p85"/>
          <p:cNvPicPr preferRelativeResize="0"/>
          <p:nvPr/>
        </p:nvPicPr>
        <p:blipFill rotWithShape="1">
          <a:blip r:embed="rId5"/>
          <a:srcRect/>
          <a:stretch>
            <a:fillRect/>
          </a:stretch>
        </p:blipFill>
        <p:spPr>
          <a:xfrm>
            <a:off x="4879622" y="3233449"/>
            <a:ext cx="1790700" cy="1695900"/>
          </a:xfrm>
          <a:prstGeom prst="rect">
            <a:avLst/>
          </a:prstGeom>
          <a:noFill/>
          <a:ln>
            <a:noFill/>
          </a:ln>
        </p:spPr>
      </p:pic>
      <p:sp>
        <p:nvSpPr>
          <p:cNvPr id="415" name="Google Shape;415;p85"/>
          <p:cNvSpPr txBox="1"/>
          <p:nvPr/>
        </p:nvSpPr>
        <p:spPr>
          <a:xfrm>
            <a:off x="4343400" y="228600"/>
            <a:ext cx="352500" cy="390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Calibri" panose="020F0502020204030204"/>
                <a:ea typeface="Calibri" panose="020F0502020204030204"/>
                <a:cs typeface="Calibri" panose="020F0502020204030204"/>
                <a:sym typeface="Calibri" panose="020F0502020204030204"/>
              </a:rPr>
              <a:t>A</a:t>
            </a: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16" name="Google Shape;416;p85"/>
          <p:cNvSpPr txBox="1"/>
          <p:nvPr/>
        </p:nvSpPr>
        <p:spPr>
          <a:xfrm>
            <a:off x="381000" y="1996017"/>
            <a:ext cx="3018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Calibri" panose="020F0502020204030204"/>
                <a:ea typeface="Calibri" panose="020F0502020204030204"/>
                <a:cs typeface="Calibri" panose="020F0502020204030204"/>
                <a:sym typeface="Calibri" panose="020F0502020204030204"/>
              </a:rPr>
              <a:t>B</a:t>
            </a: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17" name="Google Shape;417;p85"/>
          <p:cNvSpPr txBox="1"/>
          <p:nvPr/>
        </p:nvSpPr>
        <p:spPr>
          <a:xfrm>
            <a:off x="6324600" y="1885950"/>
            <a:ext cx="3018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Calibri" panose="020F0502020204030204"/>
                <a:ea typeface="Calibri" panose="020F0502020204030204"/>
                <a:cs typeface="Calibri" panose="020F0502020204030204"/>
                <a:sym typeface="Calibri" panose="020F0502020204030204"/>
              </a:rPr>
              <a:t>C</a:t>
            </a: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18" name="Google Shape;418;p85"/>
          <p:cNvSpPr txBox="1"/>
          <p:nvPr/>
        </p:nvSpPr>
        <p:spPr>
          <a:xfrm>
            <a:off x="76200" y="3543300"/>
            <a:ext cx="3018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Calibri" panose="020F0502020204030204"/>
                <a:ea typeface="Calibri" panose="020F0502020204030204"/>
                <a:cs typeface="Calibri" panose="020F0502020204030204"/>
                <a:sym typeface="Calibri" panose="020F0502020204030204"/>
              </a:rPr>
              <a:t>D</a:t>
            </a: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19" name="Google Shape;419;p85"/>
          <p:cNvSpPr txBox="1"/>
          <p:nvPr/>
        </p:nvSpPr>
        <p:spPr>
          <a:xfrm>
            <a:off x="4191000" y="3233449"/>
            <a:ext cx="3018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Calibri" panose="020F0502020204030204"/>
                <a:ea typeface="Calibri" panose="020F0502020204030204"/>
                <a:cs typeface="Calibri" panose="020F0502020204030204"/>
                <a:sym typeface="Calibri" panose="020F0502020204030204"/>
              </a:rPr>
              <a:t>E</a:t>
            </a: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423" name="Shape 423"/>
        <p:cNvGrpSpPr/>
        <p:nvPr/>
      </p:nvGrpSpPr>
      <p:grpSpPr>
        <a:xfrm>
          <a:off x="0" y="0"/>
          <a:ext cx="0" cy="0"/>
          <a:chOff x="0" y="0"/>
          <a:chExt cx="0" cy="0"/>
        </a:xfrm>
      </p:grpSpPr>
      <p:sp>
        <p:nvSpPr>
          <p:cNvPr id="424" name="Google Shape;424;p86"/>
          <p:cNvSpPr txBox="1"/>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panose="020B0604020202020204"/>
              <a:buNone/>
            </a:pPr>
            <a:endParaRPr sz="3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425" name="Google Shape;425;p86"/>
          <p:cNvPicPr preferRelativeResize="0"/>
          <p:nvPr/>
        </p:nvPicPr>
        <p:blipFill rotWithShape="1">
          <a:blip r:embed="rId1"/>
          <a:srcRect/>
          <a:stretch>
            <a:fillRect/>
          </a:stretch>
        </p:blipFill>
        <p:spPr>
          <a:xfrm>
            <a:off x="408828" y="372533"/>
            <a:ext cx="8478600" cy="4229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429" name="Shape 429"/>
        <p:cNvGrpSpPr/>
        <p:nvPr/>
      </p:nvGrpSpPr>
      <p:grpSpPr>
        <a:xfrm>
          <a:off x="0" y="0"/>
          <a:ext cx="0" cy="0"/>
          <a:chOff x="0" y="0"/>
          <a:chExt cx="0" cy="0"/>
        </a:xfrm>
      </p:grpSpPr>
      <p:sp>
        <p:nvSpPr>
          <p:cNvPr id="430" name="Google Shape;430;p87"/>
          <p:cNvSpPr txBox="1"/>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panose="020F0502020204030204"/>
              <a:buNone/>
            </a:pPr>
            <a:endParaRPr sz="4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431" name="Google Shape;431;p87"/>
          <p:cNvPicPr preferRelativeResize="0"/>
          <p:nvPr>
            <p:ph type="body" idx="1"/>
          </p:nvPr>
        </p:nvPicPr>
        <p:blipFill rotWithShape="1">
          <a:blip r:embed="rId1"/>
          <a:srcRect/>
          <a:stretch>
            <a:fillRect/>
          </a:stretch>
        </p:blipFill>
        <p:spPr>
          <a:xfrm>
            <a:off x="114300" y="285750"/>
            <a:ext cx="8801100" cy="4572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305" name="Shape 305"/>
        <p:cNvGrpSpPr/>
        <p:nvPr/>
      </p:nvGrpSpPr>
      <p:grpSpPr>
        <a:xfrm>
          <a:off x="0" y="0"/>
          <a:ext cx="0" cy="0"/>
          <a:chOff x="0" y="0"/>
          <a:chExt cx="0" cy="0"/>
        </a:xfrm>
      </p:grpSpPr>
      <p:sp>
        <p:nvSpPr>
          <p:cNvPr id="306" name="Google Shape;306;p70"/>
          <p:cNvSpPr txBox="1"/>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 </a:t>
            </a:r>
            <a:endParaRPr lang="en-GB"/>
          </a:p>
        </p:txBody>
      </p:sp>
      <p:sp>
        <p:nvSpPr>
          <p:cNvPr id="307" name="Google Shape;307;p70"/>
          <p:cNvSpPr txBox="1"/>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p>
        </p:txBody>
      </p:sp>
      <p:pic>
        <p:nvPicPr>
          <p:cNvPr id="308" name="Google Shape;308;p70"/>
          <p:cNvPicPr preferRelativeResize="0"/>
          <p:nvPr/>
        </p:nvPicPr>
        <p:blipFill>
          <a:blip r:embed="rId1"/>
          <a:stretch>
            <a:fillRect/>
          </a:stretch>
        </p:blipFill>
        <p:spPr>
          <a:xfrm>
            <a:off x="6389675" y="1069200"/>
            <a:ext cx="2498599" cy="2498599"/>
          </a:xfrm>
          <a:prstGeom prst="rect">
            <a:avLst/>
          </a:prstGeom>
          <a:noFill/>
          <a:ln>
            <a:noFill/>
          </a:ln>
        </p:spPr>
      </p:pic>
      <p:pic>
        <p:nvPicPr>
          <p:cNvPr id="309" name="Google Shape;309;p70"/>
          <p:cNvPicPr preferRelativeResize="0"/>
          <p:nvPr/>
        </p:nvPicPr>
        <p:blipFill>
          <a:blip r:embed="rId2"/>
          <a:stretch>
            <a:fillRect/>
          </a:stretch>
        </p:blipFill>
        <p:spPr>
          <a:xfrm>
            <a:off x="401625" y="217875"/>
            <a:ext cx="2602275" cy="1691475"/>
          </a:xfrm>
          <a:prstGeom prst="rect">
            <a:avLst/>
          </a:prstGeom>
          <a:noFill/>
          <a:ln>
            <a:noFill/>
          </a:ln>
        </p:spPr>
      </p:pic>
      <p:pic>
        <p:nvPicPr>
          <p:cNvPr id="310" name="Google Shape;310;p70"/>
          <p:cNvPicPr preferRelativeResize="0"/>
          <p:nvPr/>
        </p:nvPicPr>
        <p:blipFill>
          <a:blip r:embed="rId3"/>
          <a:stretch>
            <a:fillRect/>
          </a:stretch>
        </p:blipFill>
        <p:spPr>
          <a:xfrm>
            <a:off x="3824475" y="61088"/>
            <a:ext cx="2005025" cy="2005025"/>
          </a:xfrm>
          <a:prstGeom prst="rect">
            <a:avLst/>
          </a:prstGeom>
          <a:noFill/>
          <a:ln>
            <a:noFill/>
          </a:ln>
        </p:spPr>
      </p:pic>
      <p:pic>
        <p:nvPicPr>
          <p:cNvPr id="311" name="Google Shape;311;p70"/>
          <p:cNvPicPr preferRelativeResize="0"/>
          <p:nvPr/>
        </p:nvPicPr>
        <p:blipFill>
          <a:blip r:embed="rId4"/>
          <a:stretch>
            <a:fillRect/>
          </a:stretch>
        </p:blipFill>
        <p:spPr>
          <a:xfrm>
            <a:off x="760996" y="2572446"/>
            <a:ext cx="1883550" cy="1543575"/>
          </a:xfrm>
          <a:prstGeom prst="rect">
            <a:avLst/>
          </a:prstGeom>
          <a:noFill/>
          <a:ln>
            <a:noFill/>
          </a:ln>
        </p:spPr>
      </p:pic>
      <p:pic>
        <p:nvPicPr>
          <p:cNvPr id="312" name="Google Shape;312;p70"/>
          <p:cNvPicPr preferRelativeResize="0"/>
          <p:nvPr/>
        </p:nvPicPr>
        <p:blipFill>
          <a:blip r:embed="rId5"/>
          <a:stretch>
            <a:fillRect/>
          </a:stretch>
        </p:blipFill>
        <p:spPr>
          <a:xfrm>
            <a:off x="3636350" y="2204863"/>
            <a:ext cx="2381250" cy="24288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435" name="Shape 435"/>
        <p:cNvGrpSpPr/>
        <p:nvPr/>
      </p:nvGrpSpPr>
      <p:grpSpPr>
        <a:xfrm>
          <a:off x="0" y="0"/>
          <a:ext cx="0" cy="0"/>
          <a:chOff x="0" y="0"/>
          <a:chExt cx="0" cy="0"/>
        </a:xfrm>
      </p:grpSpPr>
      <p:sp>
        <p:nvSpPr>
          <p:cNvPr id="436" name="Google Shape;436;p88"/>
          <p:cNvSpPr txBox="1"/>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panose="020F0502020204030204"/>
              <a:buNone/>
            </a:pPr>
            <a:endParaRPr sz="4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437" name="Google Shape;437;p88"/>
          <p:cNvPicPr preferRelativeResize="0"/>
          <p:nvPr>
            <p:ph type="body" idx="1"/>
          </p:nvPr>
        </p:nvPicPr>
        <p:blipFill rotWithShape="1">
          <a:blip r:embed="rId1"/>
          <a:srcRect/>
          <a:stretch>
            <a:fillRect/>
          </a:stretch>
        </p:blipFill>
        <p:spPr>
          <a:xfrm>
            <a:off x="533400" y="342900"/>
            <a:ext cx="8135700" cy="4572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441" name="Shape 441"/>
        <p:cNvGrpSpPr/>
        <p:nvPr/>
      </p:nvGrpSpPr>
      <p:grpSpPr>
        <a:xfrm>
          <a:off x="0" y="0"/>
          <a:ext cx="0" cy="0"/>
          <a:chOff x="0" y="0"/>
          <a:chExt cx="0" cy="0"/>
        </a:xfrm>
      </p:grpSpPr>
      <p:sp>
        <p:nvSpPr>
          <p:cNvPr id="442" name="Google Shape;442;p89"/>
          <p:cNvSpPr txBox="1"/>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panose="020F0502020204030204"/>
              <a:buNone/>
            </a:pPr>
            <a:endParaRPr sz="4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443" name="Google Shape;443;p89"/>
          <p:cNvPicPr preferRelativeResize="0"/>
          <p:nvPr>
            <p:ph type="body" idx="1"/>
          </p:nvPr>
        </p:nvPicPr>
        <p:blipFill rotWithShape="1">
          <a:blip r:embed="rId1"/>
          <a:srcRect/>
          <a:stretch>
            <a:fillRect/>
          </a:stretch>
        </p:blipFill>
        <p:spPr>
          <a:xfrm>
            <a:off x="304800" y="285750"/>
            <a:ext cx="8258100" cy="4629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447" name="Shape 447"/>
        <p:cNvGrpSpPr/>
        <p:nvPr/>
      </p:nvGrpSpPr>
      <p:grpSpPr>
        <a:xfrm>
          <a:off x="0" y="0"/>
          <a:ext cx="0" cy="0"/>
          <a:chOff x="0" y="0"/>
          <a:chExt cx="0" cy="0"/>
        </a:xfrm>
      </p:grpSpPr>
      <p:sp>
        <p:nvSpPr>
          <p:cNvPr id="448" name="Google Shape;448;p90"/>
          <p:cNvSpPr txBox="1"/>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panose="020F0502020204030204"/>
              <a:buNone/>
            </a:pPr>
            <a:endParaRPr sz="4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449" name="Google Shape;449;p90"/>
          <p:cNvPicPr preferRelativeResize="0"/>
          <p:nvPr>
            <p:ph type="body" idx="1"/>
          </p:nvPr>
        </p:nvPicPr>
        <p:blipFill rotWithShape="1">
          <a:blip r:embed="rId1"/>
          <a:srcRect/>
          <a:stretch>
            <a:fillRect/>
          </a:stretch>
        </p:blipFill>
        <p:spPr>
          <a:xfrm>
            <a:off x="523388" y="400050"/>
            <a:ext cx="8163300" cy="4343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453" name="Shape 453"/>
        <p:cNvGrpSpPr/>
        <p:nvPr/>
      </p:nvGrpSpPr>
      <p:grpSpPr>
        <a:xfrm>
          <a:off x="0" y="0"/>
          <a:ext cx="0" cy="0"/>
          <a:chOff x="0" y="0"/>
          <a:chExt cx="0" cy="0"/>
        </a:xfrm>
      </p:grpSpPr>
      <p:sp>
        <p:nvSpPr>
          <p:cNvPr id="454" name="Google Shape;454;p91"/>
          <p:cNvSpPr txBox="1"/>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600"/>
              <a:t>Write the word and it’s definition next to the correct letter</a:t>
            </a:r>
            <a:endParaRPr sz="3600"/>
          </a:p>
        </p:txBody>
      </p:sp>
      <p:sp>
        <p:nvSpPr>
          <p:cNvPr id="455" name="Google Shape;455;p91"/>
          <p:cNvSpPr txBox="1"/>
          <p:nvPr>
            <p:ph type="body" idx="1"/>
          </p:nvPr>
        </p:nvSpPr>
        <p:spPr>
          <a:xfrm>
            <a:off x="311700" y="1239850"/>
            <a:ext cx="8520600" cy="332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000">
                <a:latin typeface="Comic Sans MS" panose="030F0702030302020204"/>
                <a:ea typeface="Comic Sans MS" panose="030F0702030302020204"/>
                <a:cs typeface="Comic Sans MS" panose="030F0702030302020204"/>
                <a:sym typeface="Comic Sans MS" panose="030F0702030302020204"/>
              </a:rPr>
              <a:t>A________________________________</a:t>
            </a:r>
            <a:endParaRPr sz="3000">
              <a:latin typeface="Comic Sans MS" panose="030F0702030302020204"/>
              <a:ea typeface="Comic Sans MS" panose="030F0702030302020204"/>
              <a:cs typeface="Comic Sans MS" panose="030F0702030302020204"/>
              <a:sym typeface="Comic Sans MS" panose="030F0702030302020204"/>
            </a:endParaRPr>
          </a:p>
          <a:p>
            <a:pPr marL="0" lvl="0" indent="0" algn="l" rtl="0">
              <a:spcBef>
                <a:spcPts val="1600"/>
              </a:spcBef>
              <a:spcAft>
                <a:spcPts val="0"/>
              </a:spcAft>
              <a:buNone/>
            </a:pPr>
            <a:r>
              <a:rPr lang="en-GB" sz="3000">
                <a:latin typeface="Comic Sans MS" panose="030F0702030302020204"/>
                <a:ea typeface="Comic Sans MS" panose="030F0702030302020204"/>
                <a:cs typeface="Comic Sans MS" panose="030F0702030302020204"/>
                <a:sym typeface="Comic Sans MS" panose="030F0702030302020204"/>
              </a:rPr>
              <a:t>B________________________________</a:t>
            </a:r>
            <a:endParaRPr sz="3000">
              <a:latin typeface="Comic Sans MS" panose="030F0702030302020204"/>
              <a:ea typeface="Comic Sans MS" panose="030F0702030302020204"/>
              <a:cs typeface="Comic Sans MS" panose="030F0702030302020204"/>
              <a:sym typeface="Comic Sans MS" panose="030F0702030302020204"/>
            </a:endParaRPr>
          </a:p>
          <a:p>
            <a:pPr marL="0" lvl="0" indent="0" algn="l" rtl="0">
              <a:spcBef>
                <a:spcPts val="1600"/>
              </a:spcBef>
              <a:spcAft>
                <a:spcPts val="0"/>
              </a:spcAft>
              <a:buNone/>
            </a:pPr>
            <a:r>
              <a:rPr lang="en-GB" sz="3000">
                <a:latin typeface="Comic Sans MS" panose="030F0702030302020204"/>
                <a:ea typeface="Comic Sans MS" panose="030F0702030302020204"/>
                <a:cs typeface="Comic Sans MS" panose="030F0702030302020204"/>
                <a:sym typeface="Comic Sans MS" panose="030F0702030302020204"/>
              </a:rPr>
              <a:t>C________________________________</a:t>
            </a:r>
            <a:endParaRPr sz="3000">
              <a:latin typeface="Comic Sans MS" panose="030F0702030302020204"/>
              <a:ea typeface="Comic Sans MS" panose="030F0702030302020204"/>
              <a:cs typeface="Comic Sans MS" panose="030F0702030302020204"/>
              <a:sym typeface="Comic Sans MS" panose="030F0702030302020204"/>
            </a:endParaRPr>
          </a:p>
          <a:p>
            <a:pPr marL="0" lvl="0" indent="0" algn="l" rtl="0">
              <a:spcBef>
                <a:spcPts val="1600"/>
              </a:spcBef>
              <a:spcAft>
                <a:spcPts val="0"/>
              </a:spcAft>
              <a:buNone/>
            </a:pPr>
            <a:r>
              <a:rPr lang="en-GB" sz="3000">
                <a:latin typeface="Comic Sans MS" panose="030F0702030302020204"/>
                <a:ea typeface="Comic Sans MS" panose="030F0702030302020204"/>
                <a:cs typeface="Comic Sans MS" panose="030F0702030302020204"/>
                <a:sym typeface="Comic Sans MS" panose="030F0702030302020204"/>
              </a:rPr>
              <a:t>D________________________________</a:t>
            </a:r>
            <a:endParaRPr sz="3000">
              <a:latin typeface="Comic Sans MS" panose="030F0702030302020204"/>
              <a:ea typeface="Comic Sans MS" panose="030F0702030302020204"/>
              <a:cs typeface="Comic Sans MS" panose="030F0702030302020204"/>
              <a:sym typeface="Comic Sans MS" panose="030F0702030302020204"/>
            </a:endParaRPr>
          </a:p>
          <a:p>
            <a:pPr marL="0" lvl="0" indent="0" algn="l" rtl="0">
              <a:spcBef>
                <a:spcPts val="1600"/>
              </a:spcBef>
              <a:spcAft>
                <a:spcPts val="1600"/>
              </a:spcAft>
              <a:buNone/>
            </a:pPr>
            <a:r>
              <a:rPr lang="en-GB" sz="3000">
                <a:latin typeface="Comic Sans MS" panose="030F0702030302020204"/>
                <a:ea typeface="Comic Sans MS" panose="030F0702030302020204"/>
                <a:cs typeface="Comic Sans MS" panose="030F0702030302020204"/>
                <a:sym typeface="Comic Sans MS" panose="030F0702030302020204"/>
              </a:rPr>
              <a:t>E________________________________</a:t>
            </a:r>
            <a:endParaRPr sz="3000">
              <a:latin typeface="Comic Sans MS" panose="030F0702030302020204"/>
              <a:ea typeface="Comic Sans MS" panose="030F0702030302020204"/>
              <a:cs typeface="Comic Sans MS" panose="030F0702030302020204"/>
              <a:sym typeface="Comic Sans MS" panose="030F0702030302020204"/>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459" name="Shape 459"/>
        <p:cNvGrpSpPr/>
        <p:nvPr/>
      </p:nvGrpSpPr>
      <p:grpSpPr>
        <a:xfrm>
          <a:off x="0" y="0"/>
          <a:ext cx="0" cy="0"/>
          <a:chOff x="0" y="0"/>
          <a:chExt cx="0" cy="0"/>
        </a:xfrm>
      </p:grpSpPr>
      <p:sp>
        <p:nvSpPr>
          <p:cNvPr id="460" name="Google Shape;460;p92"/>
          <p:cNvSpPr txBox="1"/>
          <p:nvPr>
            <p:ph type="body" idx="1"/>
          </p:nvPr>
        </p:nvSpPr>
        <p:spPr>
          <a:xfrm>
            <a:off x="457200" y="228600"/>
            <a:ext cx="8229600" cy="4366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Font typeface="Arial" panose="020B0604020202020204"/>
              <a:buNone/>
            </a:pPr>
            <a:r>
              <a:rPr lang="en-GB" sz="2720" b="0" i="0" u="none" strike="noStrike" cap="none">
                <a:solidFill>
                  <a:schemeClr val="dk1"/>
                </a:solidFill>
                <a:latin typeface="Calibri" panose="020F0502020204030204"/>
                <a:ea typeface="Calibri" panose="020F0502020204030204"/>
                <a:cs typeface="Calibri" panose="020F0502020204030204"/>
                <a:sym typeface="Calibri" panose="020F0502020204030204"/>
              </a:rPr>
              <a:t>Match the words on your sheets to their definitions</a:t>
            </a:r>
            <a:endParaRPr lang="en-GB" sz="272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90000"/>
              </a:lnSpc>
              <a:spcBef>
                <a:spcPts val="545"/>
              </a:spcBef>
              <a:spcAft>
                <a:spcPts val="0"/>
              </a:spcAft>
              <a:buClr>
                <a:schemeClr val="dk1"/>
              </a:buClr>
              <a:buFont typeface="Arial" panose="020B0604020202020204"/>
              <a:buNone/>
            </a:pPr>
            <a:endParaRPr sz="272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514350" marR="0" lvl="0" indent="-514350" algn="l" rtl="0">
              <a:lnSpc>
                <a:spcPct val="90000"/>
              </a:lnSpc>
              <a:spcBef>
                <a:spcPts val="545"/>
              </a:spcBef>
              <a:spcAft>
                <a:spcPts val="0"/>
              </a:spcAft>
              <a:buClr>
                <a:schemeClr val="dk1"/>
              </a:buClr>
              <a:buSzPts val="2720"/>
              <a:buFont typeface="Arial" panose="020B0604020202020204"/>
              <a:buAutoNum type="alphaUcParenR"/>
            </a:pPr>
            <a:r>
              <a:rPr lang="en-GB" sz="2720" b="0" i="0" u="none" strike="noStrike" cap="none">
                <a:solidFill>
                  <a:schemeClr val="dk1"/>
                </a:solidFill>
                <a:latin typeface="Calibri" panose="020F0502020204030204"/>
                <a:ea typeface="Calibri" panose="020F0502020204030204"/>
                <a:cs typeface="Calibri" panose="020F0502020204030204"/>
                <a:sym typeface="Calibri" panose="020F0502020204030204"/>
              </a:rPr>
              <a:t>When someone has been killed.</a:t>
            </a:r>
            <a:endParaRPr lang="en-GB" sz="272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514350" marR="0" lvl="0" indent="-514350" algn="l" rtl="0">
              <a:lnSpc>
                <a:spcPct val="90000"/>
              </a:lnSpc>
              <a:spcBef>
                <a:spcPts val="545"/>
              </a:spcBef>
              <a:spcAft>
                <a:spcPts val="0"/>
              </a:spcAft>
              <a:buClr>
                <a:schemeClr val="dk1"/>
              </a:buClr>
              <a:buSzPts val="2720"/>
              <a:buFont typeface="Arial" panose="020B0604020202020204"/>
              <a:buAutoNum type="alphaUcParenR"/>
            </a:pPr>
            <a:r>
              <a:rPr lang="en-GB" sz="2720" b="0" i="0" u="none" strike="noStrike" cap="none">
                <a:solidFill>
                  <a:schemeClr val="dk1"/>
                </a:solidFill>
                <a:latin typeface="Calibri" panose="020F0502020204030204"/>
                <a:ea typeface="Calibri" panose="020F0502020204030204"/>
                <a:cs typeface="Calibri" panose="020F0502020204030204"/>
                <a:sym typeface="Calibri" panose="020F0502020204030204"/>
              </a:rPr>
              <a:t> A problem someone is trying to find the answer to but doesn’t know it.</a:t>
            </a:r>
            <a:endParaRPr lang="en-GB" sz="272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514350" marR="0" lvl="0" indent="-514350" algn="l" rtl="0">
              <a:lnSpc>
                <a:spcPct val="90000"/>
              </a:lnSpc>
              <a:spcBef>
                <a:spcPts val="545"/>
              </a:spcBef>
              <a:spcAft>
                <a:spcPts val="0"/>
              </a:spcAft>
              <a:buClr>
                <a:schemeClr val="dk1"/>
              </a:buClr>
              <a:buSzPts val="2720"/>
              <a:buFont typeface="Arial" panose="020B0604020202020204"/>
              <a:buAutoNum type="alphaUcParenR"/>
            </a:pPr>
            <a:r>
              <a:rPr lang="en-GB" sz="2720" b="0" i="0" u="none" strike="noStrike" cap="none">
                <a:solidFill>
                  <a:schemeClr val="dk1"/>
                </a:solidFill>
                <a:latin typeface="Calibri" panose="020F0502020204030204"/>
                <a:ea typeface="Calibri" panose="020F0502020204030204"/>
                <a:cs typeface="Calibri" panose="020F0502020204030204"/>
                <a:sym typeface="Calibri" panose="020F0502020204030204"/>
              </a:rPr>
              <a:t> </a:t>
            </a:r>
            <a:r>
              <a:rPr lang="en-GB" sz="2720"/>
              <a:t>A group of mountains found in Europe.</a:t>
            </a:r>
            <a:endParaRPr lang="en-GB" sz="2720"/>
          </a:p>
          <a:p>
            <a:pPr marL="514350" marR="0" lvl="0" indent="-514350" algn="l" rtl="0">
              <a:lnSpc>
                <a:spcPct val="90000"/>
              </a:lnSpc>
              <a:spcBef>
                <a:spcPts val="545"/>
              </a:spcBef>
              <a:spcAft>
                <a:spcPts val="0"/>
              </a:spcAft>
              <a:buClr>
                <a:schemeClr val="dk1"/>
              </a:buClr>
              <a:buSzPts val="2720"/>
              <a:buFont typeface="Arial" panose="020B0604020202020204"/>
              <a:buAutoNum type="alphaUcParenR"/>
            </a:pPr>
            <a:r>
              <a:rPr lang="en-GB" sz="2720" b="0" i="0" u="none" strike="noStrike" cap="none">
                <a:solidFill>
                  <a:schemeClr val="dk1"/>
                </a:solidFill>
                <a:latin typeface="Calibri" panose="020F0502020204030204"/>
                <a:ea typeface="Calibri" panose="020F0502020204030204"/>
                <a:cs typeface="Calibri" panose="020F0502020204030204"/>
                <a:sym typeface="Calibri" panose="020F0502020204030204"/>
              </a:rPr>
              <a:t> Someone who is walking up a mountain.</a:t>
            </a:r>
            <a:endParaRPr lang="en-GB" sz="272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514350" marR="0" lvl="0" indent="-514350" algn="l" rtl="0">
              <a:lnSpc>
                <a:spcPct val="90000"/>
              </a:lnSpc>
              <a:spcBef>
                <a:spcPts val="545"/>
              </a:spcBef>
              <a:spcAft>
                <a:spcPts val="0"/>
              </a:spcAft>
              <a:buClr>
                <a:schemeClr val="dk1"/>
              </a:buClr>
              <a:buSzPts val="2720"/>
              <a:buFont typeface="Arial" panose="020B0604020202020204"/>
              <a:buAutoNum type="alphaUcParenR"/>
            </a:pPr>
            <a:r>
              <a:rPr lang="en-GB" sz="2720" b="0" i="0" u="none" strike="noStrike" cap="none">
                <a:solidFill>
                  <a:schemeClr val="dk1"/>
                </a:solidFill>
                <a:latin typeface="Calibri" panose="020F0502020204030204"/>
                <a:ea typeface="Calibri" panose="020F0502020204030204"/>
                <a:cs typeface="Calibri" panose="020F0502020204030204"/>
                <a:sym typeface="Calibri" panose="020F0502020204030204"/>
              </a:rPr>
              <a:t> A tool which can be used to cut things like meat, wood or even stones.</a:t>
            </a:r>
            <a:endParaRPr lang="en-GB" sz="272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464" name="Shape 464"/>
        <p:cNvGrpSpPr/>
        <p:nvPr/>
      </p:nvGrpSpPr>
      <p:grpSpPr>
        <a:xfrm>
          <a:off x="0" y="0"/>
          <a:ext cx="0" cy="0"/>
          <a:chOff x="0" y="0"/>
          <a:chExt cx="0" cy="0"/>
        </a:xfrm>
      </p:grpSpPr>
      <p:sp>
        <p:nvSpPr>
          <p:cNvPr id="465" name="Google Shape;465;p93"/>
          <p:cNvSpPr txBox="1"/>
          <p:nvPr>
            <p:ph type="body" idx="1"/>
          </p:nvPr>
        </p:nvSpPr>
        <p:spPr>
          <a:xfrm>
            <a:off x="381000" y="171450"/>
            <a:ext cx="8229600" cy="4423200"/>
          </a:xfrm>
          <a:prstGeom prst="rect">
            <a:avLst/>
          </a:prstGeom>
          <a:noFill/>
          <a:ln>
            <a:noFill/>
          </a:ln>
        </p:spPr>
        <p:txBody>
          <a:bodyPr spcFirstLastPara="1" wrap="square" lIns="91425" tIns="45700" rIns="91425" bIns="45700" anchor="t" anchorCtr="0">
            <a:noAutofit/>
          </a:bodyPr>
          <a:lstStyle/>
          <a:p>
            <a:pPr marL="514350" marR="0" lvl="0" indent="-514350" algn="l" rtl="0">
              <a:spcBef>
                <a:spcPts val="0"/>
              </a:spcBef>
              <a:spcAft>
                <a:spcPts val="0"/>
              </a:spcAft>
              <a:buClr>
                <a:schemeClr val="dk1"/>
              </a:buClr>
              <a:buSzPts val="3200"/>
              <a:buFont typeface="Arial" panose="020B0604020202020204"/>
              <a:buAutoNum type="arabicParenR"/>
            </a:pPr>
            <a:r>
              <a:rPr lang="en-GB" sz="3200" b="0" i="0" u="none" strike="noStrike" cap="none">
                <a:solidFill>
                  <a:schemeClr val="dk1"/>
                </a:solidFill>
                <a:latin typeface="Calibri" panose="020F0502020204030204"/>
                <a:ea typeface="Calibri" panose="020F0502020204030204"/>
                <a:cs typeface="Calibri" panose="020F0502020204030204"/>
                <a:sym typeface="Calibri" panose="020F0502020204030204"/>
              </a:rPr>
              <a:t> alps</a:t>
            </a:r>
            <a:endParaRPr lang="en-GB" sz="3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514350" marR="0" lvl="0" indent="-514350" algn="l" rtl="0">
              <a:spcBef>
                <a:spcPts val="640"/>
              </a:spcBef>
              <a:spcAft>
                <a:spcPts val="0"/>
              </a:spcAft>
              <a:buClr>
                <a:schemeClr val="dk1"/>
              </a:buClr>
              <a:buSzPts val="3200"/>
              <a:buFont typeface="Arial" panose="020B0604020202020204"/>
              <a:buAutoNum type="arabicParenR"/>
            </a:pPr>
            <a:r>
              <a:rPr lang="en-GB" sz="3200" b="0" i="0" u="none" strike="noStrike" cap="none">
                <a:solidFill>
                  <a:schemeClr val="dk1"/>
                </a:solidFill>
                <a:latin typeface="Calibri" panose="020F0502020204030204"/>
                <a:ea typeface="Calibri" panose="020F0502020204030204"/>
                <a:cs typeface="Calibri" panose="020F0502020204030204"/>
                <a:sym typeface="Calibri" panose="020F0502020204030204"/>
              </a:rPr>
              <a:t> hiker</a:t>
            </a:r>
            <a:endParaRPr lang="en-GB" sz="3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514350" marR="0" lvl="0" indent="-514350" algn="l" rtl="0">
              <a:spcBef>
                <a:spcPts val="640"/>
              </a:spcBef>
              <a:spcAft>
                <a:spcPts val="0"/>
              </a:spcAft>
              <a:buClr>
                <a:schemeClr val="dk1"/>
              </a:buClr>
              <a:buSzPts val="3200"/>
              <a:buFont typeface="Arial" panose="020B0604020202020204"/>
              <a:buAutoNum type="arabicParenR"/>
            </a:pPr>
            <a:r>
              <a:rPr lang="en-GB" sz="3200" b="0" i="0" u="none" strike="noStrike" cap="none">
                <a:solidFill>
                  <a:schemeClr val="dk1"/>
                </a:solidFill>
                <a:latin typeface="Calibri" panose="020F0502020204030204"/>
                <a:ea typeface="Calibri" panose="020F0502020204030204"/>
                <a:cs typeface="Calibri" panose="020F0502020204030204"/>
                <a:sym typeface="Calibri" panose="020F0502020204030204"/>
              </a:rPr>
              <a:t> copper axe</a:t>
            </a:r>
            <a:endParaRPr sz="3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514350" marR="0" lvl="0" indent="-514350" algn="l" rtl="0">
              <a:spcBef>
                <a:spcPts val="640"/>
              </a:spcBef>
              <a:spcAft>
                <a:spcPts val="0"/>
              </a:spcAft>
              <a:buClr>
                <a:schemeClr val="dk1"/>
              </a:buClr>
              <a:buSzPts val="3200"/>
              <a:buFont typeface="Arial" panose="020B0604020202020204"/>
              <a:buAutoNum type="arabicParenR"/>
            </a:pPr>
            <a:r>
              <a:rPr lang="en-GB" sz="3200" b="0" i="0" u="none" strike="noStrike" cap="none">
                <a:solidFill>
                  <a:schemeClr val="dk1"/>
                </a:solidFill>
                <a:latin typeface="Calibri" panose="020F0502020204030204"/>
                <a:ea typeface="Calibri" panose="020F0502020204030204"/>
                <a:cs typeface="Calibri" panose="020F0502020204030204"/>
                <a:sym typeface="Calibri" panose="020F0502020204030204"/>
              </a:rPr>
              <a:t> mystery</a:t>
            </a:r>
            <a:endParaRPr lang="en-GB" sz="3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514350" marR="0" lvl="0" indent="-514350" algn="l" rtl="0">
              <a:spcBef>
                <a:spcPts val="640"/>
              </a:spcBef>
              <a:spcAft>
                <a:spcPts val="0"/>
              </a:spcAft>
              <a:buClr>
                <a:schemeClr val="dk1"/>
              </a:buClr>
              <a:buSzPts val="3200"/>
              <a:buFont typeface="Arial" panose="020B0604020202020204"/>
              <a:buAutoNum type="arabicParenR"/>
            </a:pPr>
            <a:r>
              <a:rPr lang="en-GB" sz="3200" b="0" i="0" u="none" strike="noStrike" cap="none">
                <a:solidFill>
                  <a:schemeClr val="dk1"/>
                </a:solidFill>
                <a:latin typeface="Calibri" panose="020F0502020204030204"/>
                <a:ea typeface="Calibri" panose="020F0502020204030204"/>
                <a:cs typeface="Calibri" panose="020F0502020204030204"/>
                <a:sym typeface="Calibri" panose="020F0502020204030204"/>
              </a:rPr>
              <a:t>murder</a:t>
            </a:r>
            <a:endParaRPr lang="en-GB" sz="3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514350" marR="0" lvl="0" indent="-311150" algn="l" rtl="0">
              <a:spcBef>
                <a:spcPts val="640"/>
              </a:spcBef>
              <a:spcAft>
                <a:spcPts val="0"/>
              </a:spcAft>
              <a:buClr>
                <a:schemeClr val="dk1"/>
              </a:buClr>
              <a:buSzPts val="3200"/>
              <a:buFont typeface="Arial" panose="020B0604020202020204"/>
              <a:buNone/>
            </a:pPr>
            <a:endParaRPr sz="3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469" name="Shape 469"/>
        <p:cNvGrpSpPr/>
        <p:nvPr/>
      </p:nvGrpSpPr>
      <p:grpSpPr>
        <a:xfrm>
          <a:off x="0" y="0"/>
          <a:ext cx="0" cy="0"/>
          <a:chOff x="0" y="0"/>
          <a:chExt cx="0" cy="0"/>
        </a:xfrm>
      </p:grpSpPr>
      <p:sp>
        <p:nvSpPr>
          <p:cNvPr id="470" name="Google Shape;470;p94"/>
          <p:cNvSpPr txBox="1"/>
          <p:nvPr>
            <p:ph type="title"/>
          </p:nvPr>
        </p:nvSpPr>
        <p:spPr>
          <a:xfrm>
            <a:off x="311700" y="1355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800" b="1" u="sng"/>
              <a:t>Reading</a:t>
            </a:r>
            <a:endParaRPr sz="4800" b="1" u="sng"/>
          </a:p>
        </p:txBody>
      </p:sp>
      <p:pic>
        <p:nvPicPr>
          <p:cNvPr id="471" name="Google Shape;471;p94" descr="giphy.gif"/>
          <p:cNvPicPr preferRelativeResize="0"/>
          <p:nvPr/>
        </p:nvPicPr>
        <p:blipFill>
          <a:blip r:embed="rId1"/>
          <a:stretch>
            <a:fillRect/>
          </a:stretch>
        </p:blipFill>
        <p:spPr>
          <a:xfrm>
            <a:off x="1895575" y="1182274"/>
            <a:ext cx="4941375" cy="37060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475" name="Shape 475"/>
        <p:cNvGrpSpPr/>
        <p:nvPr/>
      </p:nvGrpSpPr>
      <p:grpSpPr>
        <a:xfrm>
          <a:off x="0" y="0"/>
          <a:ext cx="0" cy="0"/>
          <a:chOff x="0" y="0"/>
          <a:chExt cx="0" cy="0"/>
        </a:xfrm>
      </p:grpSpPr>
      <p:pic>
        <p:nvPicPr>
          <p:cNvPr id="476" name="Google Shape;476;p95"/>
          <p:cNvPicPr preferRelativeResize="0"/>
          <p:nvPr/>
        </p:nvPicPr>
        <p:blipFill>
          <a:blip r:embed="rId1"/>
          <a:stretch>
            <a:fillRect/>
          </a:stretch>
        </p:blipFill>
        <p:spPr>
          <a:xfrm>
            <a:off x="-12" y="104775"/>
            <a:ext cx="3076575" cy="4933950"/>
          </a:xfrm>
          <a:prstGeom prst="rect">
            <a:avLst/>
          </a:prstGeom>
          <a:noFill/>
          <a:ln>
            <a:noFill/>
          </a:ln>
        </p:spPr>
      </p:pic>
      <p:pic>
        <p:nvPicPr>
          <p:cNvPr id="477" name="Google Shape;477;p95"/>
          <p:cNvPicPr preferRelativeResize="0"/>
          <p:nvPr/>
        </p:nvPicPr>
        <p:blipFill>
          <a:blip r:embed="rId2"/>
          <a:stretch>
            <a:fillRect/>
          </a:stretch>
        </p:blipFill>
        <p:spPr>
          <a:xfrm>
            <a:off x="2403450" y="2630675"/>
            <a:ext cx="6521800" cy="24080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481" name="Shape 481"/>
        <p:cNvGrpSpPr/>
        <p:nvPr/>
      </p:nvGrpSpPr>
      <p:grpSpPr>
        <a:xfrm>
          <a:off x="0" y="0"/>
          <a:ext cx="0" cy="0"/>
          <a:chOff x="0" y="0"/>
          <a:chExt cx="0" cy="0"/>
        </a:xfrm>
      </p:grpSpPr>
      <p:sp>
        <p:nvSpPr>
          <p:cNvPr id="482" name="Google Shape;482;p96"/>
          <p:cNvSpPr txBox="1"/>
          <p:nvPr>
            <p:ph type="body" idx="1"/>
          </p:nvPr>
        </p:nvSpPr>
        <p:spPr>
          <a:xfrm>
            <a:off x="457200" y="114300"/>
            <a:ext cx="8229600" cy="4480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Font typeface="Arial" panose="020B0604020202020204"/>
              <a:buNone/>
            </a:pPr>
            <a:r>
              <a:rPr lang="en-GB" sz="2960" b="1" i="1" u="none" strike="noStrike" cap="none">
                <a:solidFill>
                  <a:schemeClr val="dk1"/>
                </a:solidFill>
                <a:latin typeface="Calibri" panose="020F0502020204030204"/>
                <a:ea typeface="Calibri" panose="020F0502020204030204"/>
                <a:cs typeface="Calibri" panose="020F0502020204030204"/>
                <a:sym typeface="Calibri" panose="020F0502020204030204"/>
              </a:rPr>
              <a:t>Turn to your books and do exercise A on page 72!</a:t>
            </a:r>
            <a:endParaRPr lang="en-GB" sz="2960" b="1" i="1"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342900" marR="0" lvl="0" indent="-342900" algn="l" rtl="0">
              <a:lnSpc>
                <a:spcPct val="90000"/>
              </a:lnSpc>
              <a:spcBef>
                <a:spcPts val="590"/>
              </a:spcBef>
              <a:spcAft>
                <a:spcPts val="0"/>
              </a:spcAft>
              <a:buClr>
                <a:schemeClr val="dk1"/>
              </a:buClr>
              <a:buSzPts val="2960"/>
              <a:buFont typeface="Arial" panose="020B0604020202020204"/>
              <a:buChar char="-"/>
            </a:pPr>
            <a:r>
              <a:rPr lang="en-GB"/>
              <a:t>Read quickly! You have 2 minutes</a:t>
            </a:r>
            <a:endParaRPr lang="en-GB"/>
          </a:p>
          <a:p>
            <a:pPr marL="0" marR="0" lvl="0" indent="0" algn="l" rtl="0">
              <a:lnSpc>
                <a:spcPct val="90000"/>
              </a:lnSpc>
              <a:spcBef>
                <a:spcPts val="590"/>
              </a:spcBef>
              <a:spcAft>
                <a:spcPts val="0"/>
              </a:spcAft>
              <a:buClr>
                <a:schemeClr val="dk1"/>
              </a:buClr>
              <a:buFont typeface="Arial" panose="020B0604020202020204"/>
              <a:buNone/>
            </a:pPr>
            <a:endParaRPr sz="2960" b="1" i="1"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90000"/>
              </a:lnSpc>
              <a:spcBef>
                <a:spcPts val="590"/>
              </a:spcBef>
              <a:spcAft>
                <a:spcPts val="0"/>
              </a:spcAft>
              <a:buClr>
                <a:schemeClr val="dk1"/>
              </a:buClr>
              <a:buFont typeface="Arial" panose="020B0604020202020204"/>
              <a:buNone/>
            </a:pPr>
            <a:r>
              <a:rPr lang="en-GB" sz="2960" b="1" i="1" u="none" strike="noStrike" cap="none">
                <a:solidFill>
                  <a:schemeClr val="dk1"/>
                </a:solidFill>
                <a:latin typeface="Calibri" panose="020F0502020204030204"/>
                <a:ea typeface="Calibri" panose="020F0502020204030204"/>
                <a:cs typeface="Calibri" panose="020F0502020204030204"/>
                <a:sym typeface="Calibri" panose="020F0502020204030204"/>
              </a:rPr>
              <a:t>Now turn to page 74 and do exercises </a:t>
            </a:r>
            <a:r>
              <a:rPr lang="en-GB" sz="2960" b="1" i="1"/>
              <a:t>A + B</a:t>
            </a:r>
            <a:endParaRPr lang="en-GB" sz="2960" b="1" i="1"/>
          </a:p>
          <a:p>
            <a:pPr marL="0" marR="0" lvl="0" indent="0" algn="l" rtl="0">
              <a:lnSpc>
                <a:spcPct val="90000"/>
              </a:lnSpc>
              <a:spcBef>
                <a:spcPts val="590"/>
              </a:spcBef>
              <a:spcAft>
                <a:spcPts val="0"/>
              </a:spcAft>
              <a:buNone/>
            </a:pPr>
            <a:endParaRPr sz="296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90000"/>
              </a:lnSpc>
              <a:spcBef>
                <a:spcPts val="590"/>
              </a:spcBef>
              <a:spcAft>
                <a:spcPts val="0"/>
              </a:spcAft>
              <a:buClr>
                <a:schemeClr val="dk1"/>
              </a:buClr>
              <a:buFont typeface="Arial" panose="020B0604020202020204"/>
              <a:buNone/>
            </a:pPr>
            <a:endParaRPr sz="296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2">
                                            <p:txEl>
                                              <p:pRg st="0" end="0"/>
                                            </p:txEl>
                                          </p:spTgt>
                                        </p:tgtEl>
                                        <p:attrNameLst>
                                          <p:attrName>style.visibility</p:attrName>
                                        </p:attrNameLst>
                                      </p:cBhvr>
                                      <p:to>
                                        <p:strVal val="visible"/>
                                      </p:to>
                                    </p:set>
                                    <p:animEffect transition="in" filter="fade">
                                      <p:cBhvr>
                                        <p:cTn id="7" dur="1000"/>
                                        <p:tgtEl>
                                          <p:spTgt spid="4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2">
                                            <p:txEl>
                                              <p:pRg st="1" end="1"/>
                                            </p:txEl>
                                          </p:spTgt>
                                        </p:tgtEl>
                                        <p:attrNameLst>
                                          <p:attrName>style.visibility</p:attrName>
                                        </p:attrNameLst>
                                      </p:cBhvr>
                                      <p:to>
                                        <p:strVal val="visible"/>
                                      </p:to>
                                    </p:set>
                                    <p:animEffect transition="in" filter="fade">
                                      <p:cBhvr>
                                        <p:cTn id="12" dur="1000"/>
                                        <p:tgtEl>
                                          <p:spTgt spid="4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2">
                                            <p:txEl>
                                              <p:pRg st="2" end="2"/>
                                            </p:txEl>
                                          </p:spTgt>
                                        </p:tgtEl>
                                        <p:attrNameLst>
                                          <p:attrName>style.visibility</p:attrName>
                                        </p:attrNameLst>
                                      </p:cBhvr>
                                      <p:to>
                                        <p:strVal val="visible"/>
                                      </p:to>
                                    </p:set>
                                    <p:animEffect transition="in" filter="fade">
                                      <p:cBhvr>
                                        <p:cTn id="17" dur="1000"/>
                                        <p:tgtEl>
                                          <p:spTgt spid="4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2">
                                            <p:txEl>
                                              <p:pRg st="3" end="3"/>
                                            </p:txEl>
                                          </p:spTgt>
                                        </p:tgtEl>
                                        <p:attrNameLst>
                                          <p:attrName>style.visibility</p:attrName>
                                        </p:attrNameLst>
                                      </p:cBhvr>
                                      <p:to>
                                        <p:strVal val="visible"/>
                                      </p:to>
                                    </p:set>
                                    <p:animEffect transition="in" filter="fade">
                                      <p:cBhvr>
                                        <p:cTn id="22" dur="1000"/>
                                        <p:tgtEl>
                                          <p:spTgt spid="48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2">
                                            <p:txEl>
                                              <p:pRg st="4" end="4"/>
                                            </p:txEl>
                                          </p:spTgt>
                                        </p:tgtEl>
                                        <p:attrNameLst>
                                          <p:attrName>style.visibility</p:attrName>
                                        </p:attrNameLst>
                                      </p:cBhvr>
                                      <p:to>
                                        <p:strVal val="visible"/>
                                      </p:to>
                                    </p:set>
                                    <p:animEffect transition="in" filter="fade">
                                      <p:cBhvr>
                                        <p:cTn id="27" dur="1000"/>
                                        <p:tgtEl>
                                          <p:spTgt spid="48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82">
                                            <p:txEl>
                                              <p:pRg st="5" end="5"/>
                                            </p:txEl>
                                          </p:spTgt>
                                        </p:tgtEl>
                                        <p:attrNameLst>
                                          <p:attrName>style.visibility</p:attrName>
                                        </p:attrNameLst>
                                      </p:cBhvr>
                                      <p:to>
                                        <p:strVal val="visible"/>
                                      </p:to>
                                    </p:set>
                                    <p:animEffect transition="in" filter="fade">
                                      <p:cBhvr>
                                        <p:cTn id="32" dur="1000"/>
                                        <p:tgtEl>
                                          <p:spTgt spid="482">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486" name="Shape 486"/>
        <p:cNvGrpSpPr/>
        <p:nvPr/>
      </p:nvGrpSpPr>
      <p:grpSpPr>
        <a:xfrm>
          <a:off x="0" y="0"/>
          <a:ext cx="0" cy="0"/>
          <a:chOff x="0" y="0"/>
          <a:chExt cx="0" cy="0"/>
        </a:xfrm>
      </p:grpSpPr>
      <p:pic>
        <p:nvPicPr>
          <p:cNvPr id="487" name="Google Shape;487;p97"/>
          <p:cNvPicPr preferRelativeResize="0"/>
          <p:nvPr/>
        </p:nvPicPr>
        <p:blipFill>
          <a:blip r:embed="rId1"/>
          <a:stretch>
            <a:fillRect/>
          </a:stretch>
        </p:blipFill>
        <p:spPr>
          <a:xfrm>
            <a:off x="0" y="317475"/>
            <a:ext cx="3742375" cy="4158125"/>
          </a:xfrm>
          <a:prstGeom prst="rect">
            <a:avLst/>
          </a:prstGeom>
          <a:noFill/>
          <a:ln>
            <a:noFill/>
          </a:ln>
        </p:spPr>
      </p:pic>
      <p:pic>
        <p:nvPicPr>
          <p:cNvPr id="488" name="Google Shape;488;p97"/>
          <p:cNvPicPr preferRelativeResize="0"/>
          <p:nvPr/>
        </p:nvPicPr>
        <p:blipFill>
          <a:blip r:embed="rId2"/>
          <a:stretch>
            <a:fillRect/>
          </a:stretch>
        </p:blipFill>
        <p:spPr>
          <a:xfrm>
            <a:off x="3611900" y="317475"/>
            <a:ext cx="5532099" cy="4057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316" name="Shape 316"/>
        <p:cNvGrpSpPr/>
        <p:nvPr/>
      </p:nvGrpSpPr>
      <p:grpSpPr>
        <a:xfrm>
          <a:off x="0" y="0"/>
          <a:ext cx="0" cy="0"/>
          <a:chOff x="0" y="0"/>
          <a:chExt cx="0" cy="0"/>
        </a:xfrm>
      </p:grpSpPr>
      <p:sp>
        <p:nvSpPr>
          <p:cNvPr id="317" name="Google Shape;317;p71"/>
          <p:cNvSpPr txBox="1"/>
          <p:nvPr>
            <p:ph type="title"/>
          </p:nvPr>
        </p:nvSpPr>
        <p:spPr>
          <a:xfrm>
            <a:off x="490250" y="526350"/>
            <a:ext cx="56187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Pronunciation battleships</a:t>
            </a:r>
            <a:endParaRPr lang="en-GB"/>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492" name="Shape 492"/>
        <p:cNvGrpSpPr/>
        <p:nvPr/>
      </p:nvGrpSpPr>
      <p:grpSpPr>
        <a:xfrm>
          <a:off x="0" y="0"/>
          <a:ext cx="0" cy="0"/>
          <a:chOff x="0" y="0"/>
          <a:chExt cx="0" cy="0"/>
        </a:xfrm>
      </p:grpSpPr>
      <p:sp>
        <p:nvSpPr>
          <p:cNvPr id="493" name="Google Shape;493;p98"/>
          <p:cNvSpPr txBox="1"/>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494" name="Google Shape;494;p98"/>
          <p:cNvSpPr txBox="1"/>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p>
        </p:txBody>
      </p:sp>
      <p:pic>
        <p:nvPicPr>
          <p:cNvPr id="495" name="Google Shape;495;p98" descr="Quiz, Exam, Test, Examination, ..."/>
          <p:cNvPicPr preferRelativeResize="0"/>
          <p:nvPr/>
        </p:nvPicPr>
        <p:blipFill>
          <a:blip r:embed="rId1"/>
          <a:stretch>
            <a:fillRect/>
          </a:stretch>
        </p:blipFill>
        <p:spPr>
          <a:xfrm>
            <a:off x="1710928" y="0"/>
            <a:ext cx="5722144"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499" name="Shape 499"/>
        <p:cNvGrpSpPr/>
        <p:nvPr/>
      </p:nvGrpSpPr>
      <p:grpSpPr>
        <a:xfrm>
          <a:off x="0" y="0"/>
          <a:ext cx="0" cy="0"/>
          <a:chOff x="0" y="0"/>
          <a:chExt cx="0" cy="0"/>
        </a:xfrm>
      </p:grpSpPr>
      <p:sp>
        <p:nvSpPr>
          <p:cNvPr id="500" name="Google Shape;500;p99"/>
          <p:cNvSpPr txBox="1"/>
          <p:nvPr/>
        </p:nvSpPr>
        <p:spPr>
          <a:xfrm>
            <a:off x="1173900" y="2175300"/>
            <a:ext cx="6796200" cy="79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t>When did the Iceman die?</a:t>
            </a:r>
            <a:endParaRPr sz="36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504" name="Shape 504"/>
        <p:cNvGrpSpPr/>
        <p:nvPr/>
      </p:nvGrpSpPr>
      <p:grpSpPr>
        <a:xfrm>
          <a:off x="0" y="0"/>
          <a:ext cx="0" cy="0"/>
          <a:chOff x="0" y="0"/>
          <a:chExt cx="0" cy="0"/>
        </a:xfrm>
      </p:grpSpPr>
      <p:sp>
        <p:nvSpPr>
          <p:cNvPr id="505" name="Google Shape;505;p100"/>
          <p:cNvSpPr txBox="1"/>
          <p:nvPr/>
        </p:nvSpPr>
        <p:spPr>
          <a:xfrm>
            <a:off x="1173900" y="2175300"/>
            <a:ext cx="6796200" cy="79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t>What were the Iceman’s shoes made of?</a:t>
            </a:r>
            <a:endParaRPr sz="36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509" name="Shape 509"/>
        <p:cNvGrpSpPr/>
        <p:nvPr/>
      </p:nvGrpSpPr>
      <p:grpSpPr>
        <a:xfrm>
          <a:off x="0" y="0"/>
          <a:ext cx="0" cy="0"/>
          <a:chOff x="0" y="0"/>
          <a:chExt cx="0" cy="0"/>
        </a:xfrm>
      </p:grpSpPr>
      <p:sp>
        <p:nvSpPr>
          <p:cNvPr id="510" name="Google Shape;510;p101"/>
          <p:cNvSpPr txBox="1"/>
          <p:nvPr/>
        </p:nvSpPr>
        <p:spPr>
          <a:xfrm>
            <a:off x="1173900" y="2175300"/>
            <a:ext cx="6796200" cy="79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t>How old was the Iceman?</a:t>
            </a:r>
            <a:endParaRPr sz="36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514" name="Shape 514"/>
        <p:cNvGrpSpPr/>
        <p:nvPr/>
      </p:nvGrpSpPr>
      <p:grpSpPr>
        <a:xfrm>
          <a:off x="0" y="0"/>
          <a:ext cx="0" cy="0"/>
          <a:chOff x="0" y="0"/>
          <a:chExt cx="0" cy="0"/>
        </a:xfrm>
      </p:grpSpPr>
      <p:sp>
        <p:nvSpPr>
          <p:cNvPr id="515" name="Google Shape;515;p102"/>
          <p:cNvSpPr txBox="1"/>
          <p:nvPr/>
        </p:nvSpPr>
        <p:spPr>
          <a:xfrm>
            <a:off x="1173900" y="2175300"/>
            <a:ext cx="6796200" cy="79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t>What killed the Iceman?</a:t>
            </a:r>
            <a:endParaRPr sz="36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519" name="Shape 519"/>
        <p:cNvGrpSpPr/>
        <p:nvPr/>
      </p:nvGrpSpPr>
      <p:grpSpPr>
        <a:xfrm>
          <a:off x="0" y="0"/>
          <a:ext cx="0" cy="0"/>
          <a:chOff x="0" y="0"/>
          <a:chExt cx="0" cy="0"/>
        </a:xfrm>
      </p:grpSpPr>
      <p:sp>
        <p:nvSpPr>
          <p:cNvPr id="520" name="Google Shape;520;p103"/>
          <p:cNvSpPr txBox="1"/>
          <p:nvPr/>
        </p:nvSpPr>
        <p:spPr>
          <a:xfrm>
            <a:off x="1173900" y="2175300"/>
            <a:ext cx="6796200" cy="79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t>What did the Iceman have in his stomach?</a:t>
            </a:r>
            <a:endParaRPr sz="36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524" name="Shape 524"/>
        <p:cNvGrpSpPr/>
        <p:nvPr/>
      </p:nvGrpSpPr>
      <p:grpSpPr>
        <a:xfrm>
          <a:off x="0" y="0"/>
          <a:ext cx="0" cy="0"/>
          <a:chOff x="0" y="0"/>
          <a:chExt cx="0" cy="0"/>
        </a:xfrm>
      </p:grpSpPr>
      <p:sp>
        <p:nvSpPr>
          <p:cNvPr id="525" name="Google Shape;525;p104"/>
          <p:cNvSpPr txBox="1"/>
          <p:nvPr>
            <p:ph type="title"/>
          </p:nvPr>
        </p:nvSpPr>
        <p:spPr>
          <a:xfrm>
            <a:off x="311700" y="845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800" b="1" u="sng"/>
              <a:t>Video</a:t>
            </a:r>
            <a:endParaRPr sz="4800" b="1" u="sng"/>
          </a:p>
        </p:txBody>
      </p:sp>
      <p:pic>
        <p:nvPicPr>
          <p:cNvPr id="526" name="Google Shape;526;p104"/>
          <p:cNvPicPr preferRelativeResize="0"/>
          <p:nvPr/>
        </p:nvPicPr>
        <p:blipFill>
          <a:blip r:embed="rId1"/>
          <a:stretch>
            <a:fillRect/>
          </a:stretch>
        </p:blipFill>
        <p:spPr>
          <a:xfrm>
            <a:off x="1503575" y="1060550"/>
            <a:ext cx="5532700" cy="34319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530" name="Shape 530"/>
        <p:cNvGrpSpPr/>
        <p:nvPr/>
      </p:nvGrpSpPr>
      <p:grpSpPr>
        <a:xfrm>
          <a:off x="0" y="0"/>
          <a:ext cx="0" cy="0"/>
          <a:chOff x="0" y="0"/>
          <a:chExt cx="0" cy="0"/>
        </a:xfrm>
      </p:grpSpPr>
      <p:sp>
        <p:nvSpPr>
          <p:cNvPr id="531" name="Google Shape;531;p105"/>
          <p:cNvSpPr txBox="1"/>
          <p:nvPr/>
        </p:nvSpPr>
        <p:spPr>
          <a:xfrm>
            <a:off x="5578025" y="739275"/>
            <a:ext cx="3267300" cy="398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a:solidFill>
                  <a:srgbClr val="FF0000"/>
                </a:solidFill>
              </a:rPr>
              <a:t>Watch the video.</a:t>
            </a:r>
            <a:endParaRPr sz="3000">
              <a:solidFill>
                <a:srgbClr val="FF0000"/>
              </a:solidFill>
            </a:endParaRPr>
          </a:p>
          <a:p>
            <a:pPr marL="0" lvl="0" indent="0" algn="l" rtl="0">
              <a:spcBef>
                <a:spcPts val="0"/>
              </a:spcBef>
              <a:spcAft>
                <a:spcPts val="0"/>
              </a:spcAft>
              <a:buNone/>
            </a:pPr>
            <a:endParaRPr sz="3000">
              <a:solidFill>
                <a:srgbClr val="FF0000"/>
              </a:solidFill>
            </a:endParaRPr>
          </a:p>
          <a:p>
            <a:pPr marL="0" lvl="0" indent="0" algn="l" rtl="0">
              <a:spcBef>
                <a:spcPts val="0"/>
              </a:spcBef>
              <a:spcAft>
                <a:spcPts val="0"/>
              </a:spcAft>
              <a:buNone/>
            </a:pPr>
            <a:r>
              <a:rPr lang="en-GB" sz="3000">
                <a:solidFill>
                  <a:srgbClr val="FF0000"/>
                </a:solidFill>
              </a:rPr>
              <a:t>Write down any words you don’t know! </a:t>
            </a:r>
            <a:endParaRPr sz="3000">
              <a:solidFill>
                <a:srgbClr val="FF0000"/>
              </a:solidFill>
            </a:endParaRPr>
          </a:p>
        </p:txBody>
      </p:sp>
      <p:sp>
        <p:nvSpPr>
          <p:cNvPr id="532" name="Google Shape;532;p105"/>
          <p:cNvSpPr txBox="1"/>
          <p:nvPr/>
        </p:nvSpPr>
        <p:spPr>
          <a:xfrm>
            <a:off x="2914800" y="4382775"/>
            <a:ext cx="3000000" cy="760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533" name="Google Shape;533;p105" descr="This is a preview of one of the films that will be screened at the TAC Film Festival this year, in Eugene, OR. &#10;&#10;TAC Film &amp; Video Festival: http://bit.ly/YnQfaJ&#10;&#10;He's been dead for more than 5,000 years and poked, prodded, and probed by scientists for the last 20.  Yet Őtzi the Iceman, the famous mummified corpse pulled from a glacier in the Italian Alps, continues to keep us asking questions.  Now, through an autopsy like no other, scientists attempt to unravel the mysteries about this ancient mummy, revealing not only the details of Őtzi's death but also the entire Copper Age way of life.  How did people live during Őtzi's time?  What did they eat?  What diseases did they cope with?  Join Nova as we defrost the ultimate time capsule: the 5,000-year-old man.&#10;&#10;Length: 57 min.&#10;Country: US&#10;Language: English&#10;Director: David Murdock and Brando Quilici&#10;Producer: NOVA and National Geographic&#10;Producer Web site: www.pbs.org&#10;Distributor: NHK Enterprises and National Geographic Channel International Distribution&#10;Distributor Web site:" title="Iceman Murder Mystery">
            <a:hlinkClick r:id="rId1"/>
          </p:cNvPr>
          <p:cNvPicPr preferRelativeResize="0"/>
          <p:nvPr/>
        </p:nvPicPr>
        <p:blipFill>
          <a:blip r:embed="rId2"/>
          <a:stretch>
            <a:fillRect/>
          </a:stretch>
        </p:blipFill>
        <p:spPr>
          <a:xfrm>
            <a:off x="556850" y="739275"/>
            <a:ext cx="4572000" cy="3429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537" name="Shape 537"/>
        <p:cNvGrpSpPr/>
        <p:nvPr/>
      </p:nvGrpSpPr>
      <p:grpSpPr>
        <a:xfrm>
          <a:off x="0" y="0"/>
          <a:ext cx="0" cy="0"/>
          <a:chOff x="0" y="0"/>
          <a:chExt cx="0" cy="0"/>
        </a:xfrm>
      </p:grpSpPr>
      <p:sp>
        <p:nvSpPr>
          <p:cNvPr id="538" name="Google Shape;538;p106"/>
          <p:cNvSpPr txBox="1"/>
          <p:nvPr>
            <p:ph type="body" idx="1"/>
          </p:nvPr>
        </p:nvSpPr>
        <p:spPr>
          <a:xfrm>
            <a:off x="457200" y="171450"/>
            <a:ext cx="8229600" cy="4423200"/>
          </a:xfrm>
          <a:prstGeom prst="rect">
            <a:avLst/>
          </a:prstGeom>
          <a:noFill/>
          <a:ln>
            <a:noFill/>
          </a:ln>
        </p:spPr>
        <p:txBody>
          <a:bodyPr spcFirstLastPara="1" wrap="square" lIns="91425" tIns="45700" rIns="91425" bIns="45700" anchor="t" anchorCtr="0">
            <a:noAutofit/>
          </a:bodyPr>
          <a:lstStyle/>
          <a:p>
            <a:pPr marL="0" marR="0" lvl="0" indent="0" algn="l" rtl="0">
              <a:spcBef>
                <a:spcPts val="880"/>
              </a:spcBef>
              <a:spcAft>
                <a:spcPts val="0"/>
              </a:spcAft>
              <a:buNone/>
            </a:pPr>
            <a:r>
              <a:rPr lang="en-GB" sz="4400" b="1" i="1"/>
              <a:t>Why do you think the iceman was killed?</a:t>
            </a:r>
            <a:endParaRPr sz="4400" b="1" i="1"/>
          </a:p>
          <a:p>
            <a:pPr marL="342900" marR="0" lvl="0" indent="-342900" algn="l" rtl="0">
              <a:spcBef>
                <a:spcPts val="880"/>
              </a:spcBef>
              <a:spcAft>
                <a:spcPts val="0"/>
              </a:spcAft>
              <a:buClr>
                <a:schemeClr val="dk1"/>
              </a:buClr>
              <a:buSzPts val="4400"/>
              <a:buFont typeface="Arial" panose="020B0604020202020204"/>
              <a:buChar char="-"/>
            </a:pPr>
            <a:r>
              <a:rPr lang="en-GB" sz="4400" i="1"/>
              <a:t>Discuss with your partner</a:t>
            </a:r>
            <a:endParaRPr sz="4400" i="1"/>
          </a:p>
          <a:p>
            <a:pPr marL="0" marR="0" lvl="0" indent="0" algn="l" rtl="0">
              <a:spcBef>
                <a:spcPts val="640"/>
              </a:spcBef>
              <a:spcAft>
                <a:spcPts val="0"/>
              </a:spcAft>
              <a:buClr>
                <a:schemeClr val="dk1"/>
              </a:buClr>
              <a:buFont typeface="Arial" panose="020B0604020202020204"/>
              <a:buNone/>
            </a:pPr>
          </a:p>
          <a:p>
            <a:pPr marL="0" marR="0" lvl="0" indent="0" algn="l" rtl="0">
              <a:spcBef>
                <a:spcPts val="640"/>
              </a:spcBef>
              <a:spcAft>
                <a:spcPts val="0"/>
              </a:spcAft>
              <a:buClr>
                <a:schemeClr val="dk1"/>
              </a:buClr>
              <a:buFont typeface="Arial" panose="020B0604020202020204"/>
              <a:buNone/>
            </a:pPr>
            <a:r>
              <a:rPr lang="en-GB" b="1">
                <a:solidFill>
                  <a:srgbClr val="351C75"/>
                </a:solidFill>
              </a:rPr>
              <a:t>Write down 4 reasons you think he was killed!</a:t>
            </a:r>
            <a:endParaRPr b="1">
              <a:solidFill>
                <a:srgbClr val="351C7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8">
                                            <p:txEl>
                                              <p:pRg st="0" end="0"/>
                                            </p:txEl>
                                          </p:spTgt>
                                        </p:tgtEl>
                                        <p:attrNameLst>
                                          <p:attrName>style.visibility</p:attrName>
                                        </p:attrNameLst>
                                      </p:cBhvr>
                                      <p:to>
                                        <p:strVal val="visible"/>
                                      </p:to>
                                    </p:set>
                                    <p:animEffect transition="in" filter="fade">
                                      <p:cBhvr>
                                        <p:cTn id="7" dur="1000"/>
                                        <p:tgtEl>
                                          <p:spTgt spid="5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8">
                                            <p:txEl>
                                              <p:pRg st="1" end="1"/>
                                            </p:txEl>
                                          </p:spTgt>
                                        </p:tgtEl>
                                        <p:attrNameLst>
                                          <p:attrName>style.visibility</p:attrName>
                                        </p:attrNameLst>
                                      </p:cBhvr>
                                      <p:to>
                                        <p:strVal val="visible"/>
                                      </p:to>
                                    </p:set>
                                    <p:animEffect transition="in" filter="fade">
                                      <p:cBhvr>
                                        <p:cTn id="12" dur="1000"/>
                                        <p:tgtEl>
                                          <p:spTgt spid="5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8">
                                            <p:txEl>
                                              <p:pRg st="2" end="2"/>
                                            </p:txEl>
                                          </p:spTgt>
                                        </p:tgtEl>
                                        <p:attrNameLst>
                                          <p:attrName>style.visibility</p:attrName>
                                        </p:attrNameLst>
                                      </p:cBhvr>
                                      <p:to>
                                        <p:strVal val="visible"/>
                                      </p:to>
                                    </p:set>
                                    <p:animEffect transition="in" filter="fade">
                                      <p:cBhvr>
                                        <p:cTn id="17" dur="1000"/>
                                        <p:tgtEl>
                                          <p:spTgt spid="5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8">
                                            <p:txEl>
                                              <p:pRg st="3" end="3"/>
                                            </p:txEl>
                                          </p:spTgt>
                                        </p:tgtEl>
                                        <p:attrNameLst>
                                          <p:attrName>style.visibility</p:attrName>
                                        </p:attrNameLst>
                                      </p:cBhvr>
                                      <p:to>
                                        <p:strVal val="visible"/>
                                      </p:to>
                                    </p:set>
                                    <p:animEffect transition="in" filter="fade">
                                      <p:cBhvr>
                                        <p:cTn id="22" dur="1000"/>
                                        <p:tgtEl>
                                          <p:spTgt spid="53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542" name="Shape 542"/>
        <p:cNvGrpSpPr/>
        <p:nvPr/>
      </p:nvGrpSpPr>
      <p:grpSpPr>
        <a:xfrm>
          <a:off x="0" y="0"/>
          <a:ext cx="0" cy="0"/>
          <a:chOff x="0" y="0"/>
          <a:chExt cx="0" cy="0"/>
        </a:xfrm>
      </p:grpSpPr>
      <p:sp>
        <p:nvSpPr>
          <p:cNvPr id="543" name="Google Shape;543;p107"/>
          <p:cNvSpPr txBox="1"/>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800" b="1" u="sng"/>
              <a:t>Questions around the Room</a:t>
            </a:r>
            <a:endParaRPr sz="4800" b="1" u="sng"/>
          </a:p>
        </p:txBody>
      </p:sp>
      <p:pic>
        <p:nvPicPr>
          <p:cNvPr id="544" name="Google Shape;544;p107"/>
          <p:cNvPicPr preferRelativeResize="0"/>
          <p:nvPr/>
        </p:nvPicPr>
        <p:blipFill>
          <a:blip r:embed="rId1"/>
          <a:stretch>
            <a:fillRect/>
          </a:stretch>
        </p:blipFill>
        <p:spPr>
          <a:xfrm>
            <a:off x="729650" y="1091525"/>
            <a:ext cx="7584725" cy="3583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321" name="Shape 321"/>
        <p:cNvGrpSpPr/>
        <p:nvPr/>
      </p:nvGrpSpPr>
      <p:grpSpPr>
        <a:xfrm>
          <a:off x="0" y="0"/>
          <a:ext cx="0" cy="0"/>
          <a:chOff x="0" y="0"/>
          <a:chExt cx="0" cy="0"/>
        </a:xfrm>
      </p:grpSpPr>
      <p:sp>
        <p:nvSpPr>
          <p:cNvPr id="322" name="Google Shape;322;p72"/>
          <p:cNvSpPr txBox="1"/>
          <p:nvPr>
            <p:ph type="body" idx="1"/>
          </p:nvPr>
        </p:nvSpPr>
        <p:spPr>
          <a:xfrm>
            <a:off x="457200" y="1110996"/>
            <a:ext cx="4618800" cy="3394500"/>
          </a:xfrm>
          <a:prstGeom prst="rect">
            <a:avLst/>
          </a:prstGeom>
          <a:noFill/>
          <a:ln>
            <a:noFill/>
          </a:ln>
        </p:spPr>
        <p:txBody>
          <a:bodyPr spcFirstLastPara="1" wrap="square" lIns="91425" tIns="45700" rIns="91425" bIns="45700" anchor="t" anchorCtr="0">
            <a:noAutofit/>
          </a:bodyPr>
          <a:lstStyle/>
          <a:p>
            <a:pPr marL="365760" marR="0" lvl="0" indent="-264160" algn="l" rtl="0">
              <a:lnSpc>
                <a:spcPct val="80000"/>
              </a:lnSpc>
              <a:spcBef>
                <a:spcPts val="0"/>
              </a:spcBef>
              <a:spcAft>
                <a:spcPts val="0"/>
              </a:spcAft>
              <a:buClr>
                <a:schemeClr val="accent1"/>
              </a:buClr>
              <a:buSzPts val="1423"/>
              <a:buFont typeface="Noto Sans Symbols"/>
              <a:buChar char="●"/>
            </a:pPr>
            <a:r>
              <a:rPr lang="en-GB" sz="2090" b="0" i="0" u="none" strike="noStrike" cap="none">
                <a:solidFill>
                  <a:schemeClr val="dk2"/>
                </a:solidFill>
                <a:latin typeface="Rambla" panose="02000503000000020004"/>
                <a:ea typeface="Rambla" panose="02000503000000020004"/>
                <a:cs typeface="Rambla" panose="02000503000000020004"/>
                <a:sym typeface="Rambla" panose="02000503000000020004"/>
              </a:rPr>
              <a:t>2 players: place</a:t>
            </a:r>
            <a:r>
              <a:rPr lang="en-GB" sz="2090" b="0" i="0" u="none" strike="noStrike" cap="none">
                <a:solidFill>
                  <a:schemeClr val="dk1"/>
                </a:solidFill>
                <a:latin typeface="Rambla" panose="02000503000000020004"/>
                <a:ea typeface="Rambla" panose="02000503000000020004"/>
                <a:cs typeface="Rambla" panose="02000503000000020004"/>
                <a:sym typeface="Rambla" panose="02000503000000020004"/>
              </a:rPr>
              <a:t> </a:t>
            </a:r>
            <a:r>
              <a:rPr lang="en-GB" sz="2090">
                <a:solidFill>
                  <a:srgbClr val="0000FF"/>
                </a:solidFill>
              </a:rPr>
              <a:t>3</a:t>
            </a:r>
            <a:r>
              <a:rPr lang="en-GB" sz="2090" b="0" i="0" u="none" strike="noStrike" cap="none">
                <a:solidFill>
                  <a:srgbClr val="0000FF"/>
                </a:solidFill>
                <a:latin typeface="Rambla" panose="02000503000000020004"/>
                <a:ea typeface="Rambla" panose="02000503000000020004"/>
                <a:cs typeface="Rambla" panose="02000503000000020004"/>
                <a:sym typeface="Rambla" panose="02000503000000020004"/>
              </a:rPr>
              <a:t> </a:t>
            </a:r>
            <a:r>
              <a:rPr lang="en-GB" sz="2090">
                <a:solidFill>
                  <a:srgbClr val="0000FF"/>
                </a:solidFill>
              </a:rPr>
              <a:t>words </a:t>
            </a:r>
            <a:r>
              <a:rPr lang="en-GB" sz="2090" b="0" i="0" u="none" strike="noStrike" cap="none">
                <a:solidFill>
                  <a:schemeClr val="dk2"/>
                </a:solidFill>
                <a:latin typeface="Rambla" panose="02000503000000020004"/>
                <a:ea typeface="Rambla" panose="02000503000000020004"/>
                <a:cs typeface="Rambla" panose="02000503000000020004"/>
                <a:sym typeface="Rambla" panose="02000503000000020004"/>
              </a:rPr>
              <a:t>anywhere on your grid.</a:t>
            </a:r>
            <a:endParaRPr>
              <a:solidFill>
                <a:schemeClr val="dk2"/>
              </a:solidFill>
            </a:endParaRPr>
          </a:p>
          <a:p>
            <a:pPr marL="365760" marR="0" lvl="0" indent="-173990" algn="l" rtl="0">
              <a:lnSpc>
                <a:spcPct val="80000"/>
              </a:lnSpc>
              <a:spcBef>
                <a:spcPts val="400"/>
              </a:spcBef>
              <a:spcAft>
                <a:spcPts val="0"/>
              </a:spcAft>
              <a:buClr>
                <a:schemeClr val="accent1"/>
              </a:buClr>
              <a:buSzPts val="1423"/>
              <a:buFont typeface="Noto Sans Symbols"/>
              <a:buNone/>
            </a:pPr>
            <a:endParaRPr sz="2090" b="0" i="0" u="none" strike="noStrike" cap="none">
              <a:solidFill>
                <a:schemeClr val="dk2"/>
              </a:solidFill>
              <a:latin typeface="Rambla" panose="02000503000000020004"/>
              <a:ea typeface="Rambla" panose="02000503000000020004"/>
              <a:cs typeface="Rambla" panose="02000503000000020004"/>
              <a:sym typeface="Rambla" panose="02000503000000020004"/>
            </a:endParaRPr>
          </a:p>
          <a:p>
            <a:pPr marL="365760" marR="0" lvl="0" indent="-264160" algn="l" rtl="0">
              <a:lnSpc>
                <a:spcPct val="80000"/>
              </a:lnSpc>
              <a:spcBef>
                <a:spcPts val="400"/>
              </a:spcBef>
              <a:spcAft>
                <a:spcPts val="0"/>
              </a:spcAft>
              <a:buClr>
                <a:schemeClr val="dk2"/>
              </a:buClr>
              <a:buSzPts val="1423"/>
              <a:buFont typeface="Noto Sans Symbols"/>
              <a:buChar char="●"/>
            </a:pPr>
            <a:r>
              <a:rPr lang="en-GB" sz="2090" b="0" i="0" u="none" strike="noStrike" cap="none">
                <a:solidFill>
                  <a:schemeClr val="dk2"/>
                </a:solidFill>
                <a:latin typeface="Rambla" panose="02000503000000020004"/>
                <a:ea typeface="Rambla" panose="02000503000000020004"/>
                <a:cs typeface="Rambla" panose="02000503000000020004"/>
                <a:sym typeface="Rambla" panose="02000503000000020004"/>
              </a:rPr>
              <a:t>Say </a:t>
            </a:r>
            <a:r>
              <a:rPr lang="en-GB" sz="2090">
                <a:solidFill>
                  <a:schemeClr val="dk2"/>
                </a:solidFill>
              </a:rPr>
              <a:t> vocabulary words </a:t>
            </a:r>
            <a:r>
              <a:rPr lang="en-GB" sz="2090" b="0" i="0" u="none" strike="noStrike" cap="none">
                <a:solidFill>
                  <a:schemeClr val="dk2"/>
                </a:solidFill>
                <a:latin typeface="Rambla" panose="02000503000000020004"/>
                <a:ea typeface="Rambla" panose="02000503000000020004"/>
                <a:cs typeface="Rambla" panose="02000503000000020004"/>
                <a:sym typeface="Rambla" panose="02000503000000020004"/>
              </a:rPr>
              <a:t>from your grid. </a:t>
            </a:r>
            <a:endParaRPr>
              <a:solidFill>
                <a:schemeClr val="dk2"/>
              </a:solidFill>
            </a:endParaRPr>
          </a:p>
          <a:p>
            <a:pPr marL="365760" marR="0" lvl="0" indent="-173990" algn="l" rtl="0">
              <a:lnSpc>
                <a:spcPct val="80000"/>
              </a:lnSpc>
              <a:spcBef>
                <a:spcPts val="400"/>
              </a:spcBef>
              <a:spcAft>
                <a:spcPts val="0"/>
              </a:spcAft>
              <a:buClr>
                <a:schemeClr val="accent1"/>
              </a:buClr>
              <a:buSzPts val="1423"/>
              <a:buFont typeface="Noto Sans Symbols"/>
              <a:buNone/>
            </a:pPr>
            <a:endParaRPr sz="2090" b="0" i="0" u="none" strike="noStrike" cap="none">
              <a:solidFill>
                <a:schemeClr val="dk2"/>
              </a:solidFill>
              <a:latin typeface="Rambla" panose="02000503000000020004"/>
              <a:ea typeface="Rambla" panose="02000503000000020004"/>
              <a:cs typeface="Rambla" panose="02000503000000020004"/>
              <a:sym typeface="Rambla" panose="02000503000000020004"/>
            </a:endParaRPr>
          </a:p>
          <a:p>
            <a:pPr marL="365760" marR="0" lvl="0" indent="-264160" algn="l" rtl="0">
              <a:lnSpc>
                <a:spcPct val="80000"/>
              </a:lnSpc>
              <a:spcBef>
                <a:spcPts val="400"/>
              </a:spcBef>
              <a:spcAft>
                <a:spcPts val="0"/>
              </a:spcAft>
              <a:buClr>
                <a:schemeClr val="accent1"/>
              </a:buClr>
              <a:buSzPts val="1423"/>
              <a:buFont typeface="Noto Sans Symbols"/>
              <a:buChar char="●"/>
            </a:pPr>
            <a:r>
              <a:rPr lang="en-GB" sz="2090" b="0" i="0" u="none" strike="noStrike" cap="none">
                <a:solidFill>
                  <a:schemeClr val="dk2"/>
                </a:solidFill>
                <a:latin typeface="Rambla" panose="02000503000000020004"/>
                <a:ea typeface="Rambla" panose="02000503000000020004"/>
                <a:cs typeface="Rambla" panose="02000503000000020004"/>
                <a:sym typeface="Rambla" panose="02000503000000020004"/>
              </a:rPr>
              <a:t>If your partner has a ship on that word, they say:</a:t>
            </a:r>
            <a:r>
              <a:rPr lang="en-GB" sz="2090" b="0" i="0" u="none" strike="noStrike" cap="none">
                <a:solidFill>
                  <a:schemeClr val="dk1"/>
                </a:solidFill>
                <a:latin typeface="Rambla" panose="02000503000000020004"/>
                <a:ea typeface="Rambla" panose="02000503000000020004"/>
                <a:cs typeface="Rambla" panose="02000503000000020004"/>
                <a:sym typeface="Rambla" panose="02000503000000020004"/>
              </a:rPr>
              <a:t> </a:t>
            </a:r>
            <a:r>
              <a:rPr lang="en-GB" sz="2090" b="0" i="0" u="none" strike="noStrike" cap="none">
                <a:solidFill>
                  <a:srgbClr val="FF0000"/>
                </a:solidFill>
                <a:latin typeface="Rambla" panose="02000503000000020004"/>
                <a:ea typeface="Rambla" panose="02000503000000020004"/>
                <a:cs typeface="Rambla" panose="02000503000000020004"/>
                <a:sym typeface="Rambla" panose="02000503000000020004"/>
              </a:rPr>
              <a:t>HIT!</a:t>
            </a:r>
            <a:r>
              <a:rPr lang="en-GB" sz="2090" b="0" i="0" u="none" strike="noStrike" cap="none">
                <a:solidFill>
                  <a:schemeClr val="dk1"/>
                </a:solidFill>
                <a:latin typeface="Rambla" panose="02000503000000020004"/>
                <a:ea typeface="Rambla" panose="02000503000000020004"/>
                <a:cs typeface="Rambla" panose="02000503000000020004"/>
                <a:sym typeface="Rambla" panose="02000503000000020004"/>
              </a:rPr>
              <a:t> </a:t>
            </a:r>
            <a:r>
              <a:rPr lang="en-GB" sz="2090" b="0" i="0" u="none" strike="noStrike" cap="none">
                <a:solidFill>
                  <a:schemeClr val="dk2"/>
                </a:solidFill>
                <a:latin typeface="Rambla" panose="02000503000000020004"/>
                <a:ea typeface="Rambla" panose="02000503000000020004"/>
                <a:cs typeface="Rambla" panose="02000503000000020004"/>
                <a:sym typeface="Rambla" panose="02000503000000020004"/>
              </a:rPr>
              <a:t>You sink the ship!</a:t>
            </a:r>
            <a:endParaRPr>
              <a:solidFill>
                <a:schemeClr val="dk2"/>
              </a:solidFill>
            </a:endParaRPr>
          </a:p>
          <a:p>
            <a:pPr marL="365760" marR="0" lvl="0" indent="-173990" algn="l" rtl="0">
              <a:lnSpc>
                <a:spcPct val="80000"/>
              </a:lnSpc>
              <a:spcBef>
                <a:spcPts val="400"/>
              </a:spcBef>
              <a:spcAft>
                <a:spcPts val="0"/>
              </a:spcAft>
              <a:buClr>
                <a:schemeClr val="accent1"/>
              </a:buClr>
              <a:buSzPts val="1423"/>
              <a:buFont typeface="Noto Sans Symbols"/>
              <a:buNone/>
            </a:pPr>
            <a:endParaRPr sz="2090" b="0" i="0" u="none" strike="noStrike" cap="none">
              <a:solidFill>
                <a:schemeClr val="dk2"/>
              </a:solidFill>
              <a:latin typeface="Rambla" panose="02000503000000020004"/>
              <a:ea typeface="Rambla" panose="02000503000000020004"/>
              <a:cs typeface="Rambla" panose="02000503000000020004"/>
              <a:sym typeface="Rambla" panose="02000503000000020004"/>
            </a:endParaRPr>
          </a:p>
          <a:p>
            <a:pPr marL="365760" marR="0" lvl="0" indent="-264160" algn="l" rtl="0">
              <a:lnSpc>
                <a:spcPct val="80000"/>
              </a:lnSpc>
              <a:spcBef>
                <a:spcPts val="400"/>
              </a:spcBef>
              <a:spcAft>
                <a:spcPts val="0"/>
              </a:spcAft>
              <a:buClr>
                <a:schemeClr val="accent1"/>
              </a:buClr>
              <a:buSzPts val="1423"/>
              <a:buFont typeface="Noto Sans Symbols"/>
              <a:buChar char="●"/>
            </a:pPr>
            <a:r>
              <a:rPr lang="en-GB" sz="2090" b="0" i="0" u="none" strike="noStrike" cap="none">
                <a:solidFill>
                  <a:schemeClr val="dk2"/>
                </a:solidFill>
                <a:latin typeface="Rambla" panose="02000503000000020004"/>
                <a:ea typeface="Rambla" panose="02000503000000020004"/>
                <a:cs typeface="Rambla" panose="02000503000000020004"/>
                <a:sym typeface="Rambla" panose="02000503000000020004"/>
              </a:rPr>
              <a:t>If your partner doesn’t have a ship on that word, they say:</a:t>
            </a:r>
            <a:r>
              <a:rPr lang="en-GB" sz="2090" b="0" i="0" u="none" strike="noStrike" cap="none">
                <a:solidFill>
                  <a:schemeClr val="dk1"/>
                </a:solidFill>
                <a:latin typeface="Rambla" panose="02000503000000020004"/>
                <a:ea typeface="Rambla" panose="02000503000000020004"/>
                <a:cs typeface="Rambla" panose="02000503000000020004"/>
                <a:sym typeface="Rambla" panose="02000503000000020004"/>
              </a:rPr>
              <a:t> </a:t>
            </a:r>
            <a:r>
              <a:rPr lang="en-GB" sz="2090">
                <a:solidFill>
                  <a:srgbClr val="FF0000"/>
                </a:solidFill>
              </a:rPr>
              <a:t>MISS!</a:t>
            </a:r>
            <a:r>
              <a:rPr lang="en-GB" sz="2090" b="0" i="0" u="none" strike="noStrike" cap="none">
                <a:solidFill>
                  <a:schemeClr val="dk1"/>
                </a:solidFill>
                <a:latin typeface="Rambla" panose="02000503000000020004"/>
                <a:ea typeface="Rambla" panose="02000503000000020004"/>
                <a:cs typeface="Rambla" panose="02000503000000020004"/>
                <a:sym typeface="Rambla" panose="02000503000000020004"/>
              </a:rPr>
              <a:t> </a:t>
            </a:r>
            <a:r>
              <a:rPr lang="en-GB" sz="2090" b="0" i="0" u="none" strike="noStrike" cap="none">
                <a:solidFill>
                  <a:schemeClr val="dk2"/>
                </a:solidFill>
                <a:latin typeface="Rambla" panose="02000503000000020004"/>
                <a:ea typeface="Rambla" panose="02000503000000020004"/>
                <a:cs typeface="Rambla" panose="02000503000000020004"/>
                <a:sym typeface="Rambla" panose="02000503000000020004"/>
              </a:rPr>
              <a:t>Now it’s your partner’s turn. </a:t>
            </a:r>
            <a:endParaRPr sz="2090" b="0" i="0" u="none" strike="noStrike" cap="none">
              <a:solidFill>
                <a:schemeClr val="dk2"/>
              </a:solidFill>
              <a:latin typeface="Rambla" panose="02000503000000020004"/>
              <a:ea typeface="Rambla" panose="02000503000000020004"/>
              <a:cs typeface="Rambla" panose="02000503000000020004"/>
              <a:sym typeface="Rambla" panose="02000503000000020004"/>
            </a:endParaRPr>
          </a:p>
          <a:p>
            <a:pPr marL="0" marR="0" lvl="0" indent="0" algn="l" rtl="0">
              <a:lnSpc>
                <a:spcPct val="80000"/>
              </a:lnSpc>
              <a:spcBef>
                <a:spcPts val="400"/>
              </a:spcBef>
              <a:spcAft>
                <a:spcPts val="0"/>
              </a:spcAft>
              <a:buNone/>
            </a:pPr>
            <a:endParaRPr sz="2090"/>
          </a:p>
        </p:txBody>
      </p:sp>
      <p:sp>
        <p:nvSpPr>
          <p:cNvPr id="323" name="Google Shape;323;p72"/>
          <p:cNvSpPr txBox="1"/>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Font typeface="Rambla" panose="02000503000000020004"/>
              <a:buNone/>
            </a:pPr>
            <a:r>
              <a:rPr lang="en-GB" sz="4100" b="1" i="0" u="none" strike="noStrike" cap="none">
                <a:solidFill>
                  <a:schemeClr val="dk2"/>
                </a:solidFill>
                <a:latin typeface="Rambla" panose="02000503000000020004"/>
                <a:ea typeface="Rambla" panose="02000503000000020004"/>
                <a:cs typeface="Rambla" panose="02000503000000020004"/>
                <a:sym typeface="Rambla" panose="02000503000000020004"/>
              </a:rPr>
              <a:t>Rules:</a:t>
            </a:r>
            <a:endParaRPr sz="4100" b="1" i="0" u="none" strike="noStrike" cap="none">
              <a:solidFill>
                <a:schemeClr val="dk2"/>
              </a:solidFill>
              <a:latin typeface="Rambla" panose="02000503000000020004"/>
              <a:ea typeface="Rambla" panose="02000503000000020004"/>
              <a:cs typeface="Rambla" panose="02000503000000020004"/>
              <a:sym typeface="Rambla" panose="02000503000000020004"/>
            </a:endParaRPr>
          </a:p>
        </p:txBody>
      </p:sp>
      <p:sp>
        <p:nvSpPr>
          <p:cNvPr id="324" name="Google Shape;324;p72"/>
          <p:cNvSpPr txBox="1"/>
          <p:nvPr/>
        </p:nvSpPr>
        <p:spPr>
          <a:xfrm>
            <a:off x="5292080" y="1059582"/>
            <a:ext cx="3312300" cy="6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b="1">
                <a:solidFill>
                  <a:srgbClr val="FF0000"/>
                </a:solidFill>
                <a:latin typeface="Rambla" panose="02000503000000020004"/>
                <a:ea typeface="Rambla" panose="02000503000000020004"/>
                <a:cs typeface="Rambla" panose="02000503000000020004"/>
                <a:sym typeface="Rambla" panose="02000503000000020004"/>
              </a:rPr>
              <a:t>The aim: to </a:t>
            </a:r>
            <a:r>
              <a:rPr lang="en-GB" sz="2400" b="1" i="1">
                <a:solidFill>
                  <a:srgbClr val="FF0000"/>
                </a:solidFill>
                <a:latin typeface="Rambla" panose="02000503000000020004"/>
                <a:ea typeface="Rambla" panose="02000503000000020004"/>
                <a:cs typeface="Rambla" panose="02000503000000020004"/>
                <a:sym typeface="Rambla" panose="02000503000000020004"/>
              </a:rPr>
              <a:t>sink</a:t>
            </a:r>
            <a:r>
              <a:rPr lang="en-GB" sz="2400" b="1">
                <a:solidFill>
                  <a:srgbClr val="FF0000"/>
                </a:solidFill>
                <a:latin typeface="Rambla" panose="02000503000000020004"/>
                <a:ea typeface="Rambla" panose="02000503000000020004"/>
                <a:cs typeface="Rambla" panose="02000503000000020004"/>
                <a:sym typeface="Rambla" panose="02000503000000020004"/>
              </a:rPr>
              <a:t>* your partner’s ships!</a:t>
            </a:r>
            <a:endParaRPr sz="2400" b="1">
              <a:solidFill>
                <a:srgbClr val="FF0000"/>
              </a:solidFill>
              <a:latin typeface="Rambla" panose="02000503000000020004"/>
              <a:ea typeface="Rambla" panose="02000503000000020004"/>
              <a:cs typeface="Rambla" panose="02000503000000020004"/>
              <a:sym typeface="Rambla" panose="02000503000000020004"/>
            </a:endParaRPr>
          </a:p>
        </p:txBody>
      </p:sp>
      <p:pic>
        <p:nvPicPr>
          <p:cNvPr id="325" name="Google Shape;325;p72"/>
          <p:cNvPicPr preferRelativeResize="0"/>
          <p:nvPr/>
        </p:nvPicPr>
        <p:blipFill rotWithShape="1">
          <a:blip r:embed="rId1"/>
          <a:srcRect/>
          <a:stretch>
            <a:fillRect/>
          </a:stretch>
        </p:blipFill>
        <p:spPr>
          <a:xfrm>
            <a:off x="5280375" y="1869672"/>
            <a:ext cx="3335700" cy="1798800"/>
          </a:xfrm>
          <a:prstGeom prst="rect">
            <a:avLst/>
          </a:prstGeom>
          <a:noFill/>
          <a:ln>
            <a:noFill/>
          </a:ln>
        </p:spPr>
      </p:pic>
      <p:sp>
        <p:nvSpPr>
          <p:cNvPr id="326" name="Google Shape;326;p72"/>
          <p:cNvSpPr txBox="1"/>
          <p:nvPr/>
        </p:nvSpPr>
        <p:spPr>
          <a:xfrm>
            <a:off x="5280375" y="4083918"/>
            <a:ext cx="3036000" cy="484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i="1">
                <a:solidFill>
                  <a:schemeClr val="dk2"/>
                </a:solidFill>
                <a:latin typeface="Rambla" panose="02000503000000020004"/>
                <a:ea typeface="Rambla" panose="02000503000000020004"/>
                <a:cs typeface="Rambla" panose="02000503000000020004"/>
                <a:sym typeface="Rambla" panose="02000503000000020004"/>
              </a:rPr>
              <a:t>*sink: when something goes under water</a:t>
            </a:r>
            <a:r>
              <a:rPr lang="en-GB" sz="1800">
                <a:solidFill>
                  <a:schemeClr val="dk2"/>
                </a:solidFill>
                <a:latin typeface="Rambla" panose="02000503000000020004"/>
                <a:ea typeface="Rambla" panose="02000503000000020004"/>
                <a:cs typeface="Rambla" panose="02000503000000020004"/>
                <a:sym typeface="Rambla" panose="02000503000000020004"/>
              </a:rPr>
              <a:t> </a:t>
            </a:r>
            <a:endParaRPr sz="1800">
              <a:solidFill>
                <a:schemeClr val="dk2"/>
              </a:solidFill>
              <a:latin typeface="Rambla" panose="02000503000000020004"/>
              <a:ea typeface="Rambla" panose="02000503000000020004"/>
              <a:cs typeface="Rambla" panose="02000503000000020004"/>
              <a:sym typeface="Rambla" panose="020005030000000200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2">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2">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2">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2">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548" name="Shape 548"/>
        <p:cNvGrpSpPr/>
        <p:nvPr/>
      </p:nvGrpSpPr>
      <p:grpSpPr>
        <a:xfrm>
          <a:off x="0" y="0"/>
          <a:ext cx="0" cy="0"/>
          <a:chOff x="0" y="0"/>
          <a:chExt cx="0" cy="0"/>
        </a:xfrm>
      </p:grpSpPr>
      <p:pic>
        <p:nvPicPr>
          <p:cNvPr id="549" name="Google Shape;549;p108"/>
          <p:cNvPicPr preferRelativeResize="0"/>
          <p:nvPr/>
        </p:nvPicPr>
        <p:blipFill>
          <a:blip r:embed="rId1"/>
          <a:stretch>
            <a:fillRect/>
          </a:stretch>
        </p:blipFill>
        <p:spPr>
          <a:xfrm>
            <a:off x="248500" y="52400"/>
            <a:ext cx="8604925" cy="50387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553" name="Shape 553"/>
        <p:cNvGrpSpPr/>
        <p:nvPr/>
      </p:nvGrpSpPr>
      <p:grpSpPr>
        <a:xfrm>
          <a:off x="0" y="0"/>
          <a:ext cx="0" cy="0"/>
          <a:chOff x="0" y="0"/>
          <a:chExt cx="0" cy="0"/>
        </a:xfrm>
      </p:grpSpPr>
      <p:pic>
        <p:nvPicPr>
          <p:cNvPr id="554" name="Google Shape;554;p109"/>
          <p:cNvPicPr preferRelativeResize="0"/>
          <p:nvPr/>
        </p:nvPicPr>
        <p:blipFill>
          <a:blip r:embed="rId1"/>
          <a:stretch>
            <a:fillRect/>
          </a:stretch>
        </p:blipFill>
        <p:spPr>
          <a:xfrm>
            <a:off x="468100" y="47625"/>
            <a:ext cx="8305475" cy="50482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558" name="Shape 558"/>
        <p:cNvGrpSpPr/>
        <p:nvPr/>
      </p:nvGrpSpPr>
      <p:grpSpPr>
        <a:xfrm>
          <a:off x="0" y="0"/>
          <a:ext cx="0" cy="0"/>
          <a:chOff x="0" y="0"/>
          <a:chExt cx="0" cy="0"/>
        </a:xfrm>
      </p:grpSpPr>
      <p:pic>
        <p:nvPicPr>
          <p:cNvPr id="559" name="Google Shape;559;p110"/>
          <p:cNvPicPr preferRelativeResize="0"/>
          <p:nvPr/>
        </p:nvPicPr>
        <p:blipFill>
          <a:blip r:embed="rId1"/>
          <a:stretch>
            <a:fillRect/>
          </a:stretch>
        </p:blipFill>
        <p:spPr>
          <a:xfrm>
            <a:off x="0" y="58487"/>
            <a:ext cx="9143999" cy="50265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563" name="Shape 563"/>
        <p:cNvGrpSpPr/>
        <p:nvPr/>
      </p:nvGrpSpPr>
      <p:grpSpPr>
        <a:xfrm>
          <a:off x="0" y="0"/>
          <a:ext cx="0" cy="0"/>
          <a:chOff x="0" y="0"/>
          <a:chExt cx="0" cy="0"/>
        </a:xfrm>
      </p:grpSpPr>
      <p:pic>
        <p:nvPicPr>
          <p:cNvPr id="564" name="Google Shape;564;p111"/>
          <p:cNvPicPr preferRelativeResize="0"/>
          <p:nvPr/>
        </p:nvPicPr>
        <p:blipFill>
          <a:blip r:embed="rId1"/>
          <a:stretch>
            <a:fillRect/>
          </a:stretch>
        </p:blipFill>
        <p:spPr>
          <a:xfrm>
            <a:off x="0" y="0"/>
            <a:ext cx="9144000" cy="5143499"/>
          </a:xfrm>
          <a:prstGeom prst="rect">
            <a:avLst/>
          </a:prstGeom>
          <a:noFill/>
          <a:ln>
            <a:noFill/>
          </a:ln>
        </p:spPr>
      </p:pic>
      <p:sp>
        <p:nvSpPr>
          <p:cNvPr id="565" name="Google Shape;565;p111"/>
          <p:cNvSpPr txBox="1"/>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6000" b="1">
                <a:solidFill>
                  <a:srgbClr val="134F5C"/>
                </a:solidFill>
                <a:highlight>
                  <a:srgbClr val="EFEFEF"/>
                </a:highlight>
                <a:latin typeface="Amatic SC" panose="00000500000000000000"/>
                <a:ea typeface="Amatic SC" panose="00000500000000000000"/>
                <a:cs typeface="Amatic SC" panose="00000500000000000000"/>
                <a:sym typeface="Amatic SC" panose="00000500000000000000"/>
              </a:rPr>
              <a:t>21st Century</a:t>
            </a:r>
            <a:r>
              <a:rPr lang="en-GB" b="1">
                <a:solidFill>
                  <a:srgbClr val="134F5C"/>
                </a:solidFill>
                <a:highlight>
                  <a:srgbClr val="EFEFEF"/>
                </a:highlight>
                <a:latin typeface="Economica" panose="02000506040000020004"/>
                <a:ea typeface="Economica" panose="02000506040000020004"/>
                <a:cs typeface="Economica" panose="02000506040000020004"/>
                <a:sym typeface="Economica" panose="02000506040000020004"/>
              </a:rPr>
              <a:t> </a:t>
            </a:r>
            <a:endParaRPr b="1">
              <a:solidFill>
                <a:srgbClr val="134F5C"/>
              </a:solidFill>
              <a:highlight>
                <a:srgbClr val="EFEFEF"/>
              </a:highlight>
              <a:latin typeface="Economica" panose="02000506040000020004"/>
              <a:ea typeface="Economica" panose="02000506040000020004"/>
              <a:cs typeface="Economica" panose="02000506040000020004"/>
              <a:sym typeface="Economica" panose="02000506040000020004"/>
            </a:endParaRPr>
          </a:p>
        </p:txBody>
      </p:sp>
      <p:sp>
        <p:nvSpPr>
          <p:cNvPr id="566" name="Google Shape;566;p111"/>
          <p:cNvSpPr txBox="1"/>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600" b="1">
                <a:highlight>
                  <a:srgbClr val="FFFFFF"/>
                </a:highlight>
                <a:latin typeface="Amatic SC" panose="00000500000000000000"/>
                <a:ea typeface="Amatic SC" panose="00000500000000000000"/>
                <a:cs typeface="Amatic SC" panose="00000500000000000000"/>
                <a:sym typeface="Amatic SC" panose="00000500000000000000"/>
              </a:rPr>
              <a:t>Project 1: It’s all in the past </a:t>
            </a:r>
            <a:endParaRPr sz="3600" b="1">
              <a:highlight>
                <a:srgbClr val="FFFFFF"/>
              </a:highlight>
              <a:latin typeface="Amatic SC" panose="00000500000000000000"/>
              <a:ea typeface="Amatic SC" panose="00000500000000000000"/>
              <a:cs typeface="Amatic SC" panose="00000500000000000000"/>
              <a:sym typeface="Amatic SC" panose="0000050000000000000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570" name="Shape 570"/>
        <p:cNvGrpSpPr/>
        <p:nvPr/>
      </p:nvGrpSpPr>
      <p:grpSpPr>
        <a:xfrm>
          <a:off x="0" y="0"/>
          <a:ext cx="0" cy="0"/>
          <a:chOff x="0" y="0"/>
          <a:chExt cx="0" cy="0"/>
        </a:xfrm>
      </p:grpSpPr>
      <p:sp>
        <p:nvSpPr>
          <p:cNvPr id="571" name="Google Shape;571;p112"/>
          <p:cNvSpPr/>
          <p:nvPr/>
        </p:nvSpPr>
        <p:spPr>
          <a:xfrm>
            <a:off x="0" y="301294"/>
            <a:ext cx="4677300" cy="624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 name="Google Shape;572;p112"/>
          <p:cNvSpPr txBox="1"/>
          <p:nvPr/>
        </p:nvSpPr>
        <p:spPr>
          <a:xfrm>
            <a:off x="974100" y="193800"/>
            <a:ext cx="3703200" cy="86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lang="en-GB">
                <a:solidFill>
                  <a:schemeClr val="dk1"/>
                </a:solidFill>
                <a:latin typeface="Open Sans"/>
                <a:ea typeface="Open Sans"/>
                <a:cs typeface="Open Sans"/>
                <a:sym typeface="Open Sans"/>
              </a:rPr>
              <a:t>21st CENTURY LEARNING</a:t>
            </a:r>
            <a:endParaRPr>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panose="020B0604020202020204"/>
              <a:buNone/>
            </a:pPr>
            <a:r>
              <a:rPr lang="en-GB" sz="2400">
                <a:solidFill>
                  <a:schemeClr val="dk1"/>
                </a:solidFill>
                <a:latin typeface="Open Sans"/>
                <a:ea typeface="Open Sans"/>
                <a:cs typeface="Open Sans"/>
                <a:sym typeface="Open Sans"/>
              </a:rPr>
              <a:t>It’s All In The Past</a:t>
            </a: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3000">
              <a:latin typeface="Open Sans"/>
              <a:ea typeface="Open Sans"/>
              <a:cs typeface="Open Sans"/>
              <a:sym typeface="Open Sans"/>
            </a:endParaRPr>
          </a:p>
          <a:p>
            <a:pPr marL="0" lvl="0" indent="0" algn="l" rtl="0">
              <a:spcBef>
                <a:spcPts val="0"/>
              </a:spcBef>
              <a:spcAft>
                <a:spcPts val="0"/>
              </a:spcAft>
              <a:buNone/>
            </a:pPr>
            <a:endParaRPr sz="3000">
              <a:latin typeface="Open Sans"/>
              <a:ea typeface="Open Sans"/>
              <a:cs typeface="Open Sans"/>
              <a:sym typeface="Open Sans"/>
            </a:endParaRPr>
          </a:p>
        </p:txBody>
      </p:sp>
      <p:sp>
        <p:nvSpPr>
          <p:cNvPr id="573" name="Google Shape;573;p112"/>
          <p:cNvSpPr txBox="1"/>
          <p:nvPr/>
        </p:nvSpPr>
        <p:spPr>
          <a:xfrm>
            <a:off x="187225" y="925444"/>
            <a:ext cx="4323300" cy="39417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GB" sz="1600" b="1">
                <a:latin typeface="Open Sans"/>
                <a:ea typeface="Open Sans"/>
                <a:cs typeface="Open Sans"/>
                <a:sym typeface="Open Sans"/>
              </a:rPr>
              <a:t>Driving Question</a:t>
            </a:r>
            <a:endParaRPr sz="1600" b="1">
              <a:latin typeface="Open Sans"/>
              <a:ea typeface="Open Sans"/>
              <a:cs typeface="Open Sans"/>
              <a:sym typeface="Open Sans"/>
            </a:endParaRPr>
          </a:p>
          <a:p>
            <a:pPr marL="457200" lvl="0" indent="-330200" algn="just" rtl="0">
              <a:lnSpc>
                <a:spcPct val="100000"/>
              </a:lnSpc>
              <a:spcBef>
                <a:spcPts val="0"/>
              </a:spcBef>
              <a:spcAft>
                <a:spcPts val="0"/>
              </a:spcAft>
              <a:buSzPts val="1600"/>
              <a:buFont typeface="Open Sans"/>
              <a:buChar char="●"/>
            </a:pPr>
            <a:r>
              <a:rPr lang="en-GB" sz="1600">
                <a:latin typeface="Open Sans"/>
                <a:ea typeface="Open Sans"/>
                <a:cs typeface="Open Sans"/>
                <a:sym typeface="Open Sans"/>
              </a:rPr>
              <a:t>Have we learnt anything from history?</a:t>
            </a:r>
            <a:endParaRPr sz="1600">
              <a:latin typeface="Open Sans"/>
              <a:ea typeface="Open Sans"/>
              <a:cs typeface="Open Sans"/>
              <a:sym typeface="Open Sans"/>
            </a:endParaRPr>
          </a:p>
          <a:p>
            <a:pPr marL="0" lvl="0" indent="0" algn="just" rtl="0">
              <a:lnSpc>
                <a:spcPct val="100000"/>
              </a:lnSpc>
              <a:spcBef>
                <a:spcPts val="0"/>
              </a:spcBef>
              <a:spcAft>
                <a:spcPts val="0"/>
              </a:spcAft>
              <a:buNone/>
            </a:pPr>
            <a:endParaRPr sz="1600">
              <a:latin typeface="Open Sans"/>
              <a:ea typeface="Open Sans"/>
              <a:cs typeface="Open Sans"/>
              <a:sym typeface="Open Sans"/>
            </a:endParaRPr>
          </a:p>
          <a:p>
            <a:pPr marL="0" lvl="0" indent="0" algn="just" rtl="0">
              <a:lnSpc>
                <a:spcPct val="115000"/>
              </a:lnSpc>
              <a:spcBef>
                <a:spcPts val="0"/>
              </a:spcBef>
              <a:spcAft>
                <a:spcPts val="0"/>
              </a:spcAft>
              <a:buNone/>
            </a:pPr>
            <a:r>
              <a:rPr lang="en-GB" sz="1600" b="1">
                <a:latin typeface="Open Sans"/>
                <a:ea typeface="Open Sans"/>
                <a:cs typeface="Open Sans"/>
                <a:sym typeface="Open Sans"/>
              </a:rPr>
              <a:t>Project Outline</a:t>
            </a:r>
            <a:endParaRPr sz="1600" b="1">
              <a:latin typeface="Open Sans"/>
              <a:ea typeface="Open Sans"/>
              <a:cs typeface="Open Sans"/>
              <a:sym typeface="Open Sans"/>
            </a:endParaRPr>
          </a:p>
          <a:p>
            <a:pPr marL="457200" lvl="0" indent="-330200" algn="just" rtl="0">
              <a:spcBef>
                <a:spcPts val="0"/>
              </a:spcBef>
              <a:spcAft>
                <a:spcPts val="0"/>
              </a:spcAft>
              <a:buSzPts val="1600"/>
              <a:buFont typeface="Open Sans"/>
              <a:buChar char="●"/>
            </a:pPr>
            <a:r>
              <a:rPr lang="en-GB" sz="1600">
                <a:latin typeface="Open Sans"/>
                <a:ea typeface="Open Sans"/>
                <a:cs typeface="Open Sans"/>
                <a:sym typeface="Open Sans"/>
              </a:rPr>
              <a:t>Choose a historical event to research. </a:t>
            </a:r>
            <a:endParaRPr sz="1600">
              <a:latin typeface="Open Sans"/>
              <a:ea typeface="Open Sans"/>
              <a:cs typeface="Open Sans"/>
              <a:sym typeface="Open Sans"/>
            </a:endParaRPr>
          </a:p>
          <a:p>
            <a:pPr marL="0" lvl="0" indent="0" algn="just" rtl="0">
              <a:spcBef>
                <a:spcPts val="0"/>
              </a:spcBef>
              <a:spcAft>
                <a:spcPts val="0"/>
              </a:spcAft>
              <a:buNone/>
            </a:pPr>
            <a:endParaRPr sz="1600">
              <a:latin typeface="Open Sans"/>
              <a:ea typeface="Open Sans"/>
              <a:cs typeface="Open Sans"/>
              <a:sym typeface="Open Sans"/>
            </a:endParaRPr>
          </a:p>
          <a:p>
            <a:pPr marL="457200" lvl="0" indent="-330200" algn="just" rtl="0">
              <a:spcBef>
                <a:spcPts val="0"/>
              </a:spcBef>
              <a:spcAft>
                <a:spcPts val="0"/>
              </a:spcAft>
              <a:buSzPts val="1600"/>
              <a:buFont typeface="Open Sans"/>
              <a:buChar char="●"/>
            </a:pPr>
            <a:r>
              <a:rPr lang="en-GB" sz="1600">
                <a:latin typeface="Open Sans"/>
                <a:ea typeface="Open Sans"/>
                <a:cs typeface="Open Sans"/>
                <a:sym typeface="Open Sans"/>
              </a:rPr>
              <a:t>Create a timeline to show the details of the historical event. </a:t>
            </a:r>
            <a:endParaRPr sz="1600">
              <a:latin typeface="Open Sans"/>
              <a:ea typeface="Open Sans"/>
              <a:cs typeface="Open Sans"/>
              <a:sym typeface="Open Sans"/>
            </a:endParaRPr>
          </a:p>
          <a:p>
            <a:pPr marL="0" lvl="0" indent="0" algn="just" rtl="0">
              <a:spcBef>
                <a:spcPts val="0"/>
              </a:spcBef>
              <a:spcAft>
                <a:spcPts val="0"/>
              </a:spcAft>
              <a:buNone/>
            </a:pPr>
            <a:endParaRPr sz="1600">
              <a:latin typeface="Open Sans"/>
              <a:ea typeface="Open Sans"/>
              <a:cs typeface="Open Sans"/>
              <a:sym typeface="Open Sans"/>
            </a:endParaRPr>
          </a:p>
          <a:p>
            <a:pPr marL="457200" lvl="0" indent="-330200" algn="just" rtl="0">
              <a:spcBef>
                <a:spcPts val="0"/>
              </a:spcBef>
              <a:spcAft>
                <a:spcPts val="0"/>
              </a:spcAft>
              <a:buSzPts val="1600"/>
              <a:buFont typeface="Open Sans"/>
              <a:buChar char="●"/>
            </a:pPr>
            <a:r>
              <a:rPr lang="en-GB" sz="1600">
                <a:latin typeface="Open Sans"/>
                <a:ea typeface="Open Sans"/>
                <a:cs typeface="Open Sans"/>
                <a:sym typeface="Open Sans"/>
              </a:rPr>
              <a:t>Discuss whether anything has changed since this historical event and if we have learnt anything from it.</a:t>
            </a:r>
            <a:endParaRPr sz="1600">
              <a:latin typeface="Open Sans"/>
              <a:ea typeface="Open Sans"/>
              <a:cs typeface="Open Sans"/>
              <a:sym typeface="Open Sans"/>
            </a:endParaRPr>
          </a:p>
          <a:p>
            <a:pPr marL="0" lvl="0" indent="0" algn="l" rtl="0">
              <a:spcBef>
                <a:spcPts val="0"/>
              </a:spcBef>
              <a:spcAft>
                <a:spcPts val="0"/>
              </a:spcAft>
              <a:buNone/>
            </a:pPr>
            <a:endParaRPr sz="1600">
              <a:latin typeface="Open Sans"/>
              <a:ea typeface="Open Sans"/>
              <a:cs typeface="Open Sans"/>
              <a:sym typeface="Open Sans"/>
            </a:endParaRPr>
          </a:p>
          <a:p>
            <a:pPr marL="0" lvl="0" indent="0" algn="ctr" rtl="0">
              <a:spcBef>
                <a:spcPts val="0"/>
              </a:spcBef>
              <a:spcAft>
                <a:spcPts val="0"/>
              </a:spcAft>
              <a:buClr>
                <a:schemeClr val="dk1"/>
              </a:buClr>
              <a:buSzPts val="1100"/>
              <a:buFont typeface="Arial" panose="020B0604020202020204"/>
              <a:buNone/>
            </a:pPr>
            <a:r>
              <a:rPr lang="en-GB" sz="1600">
                <a:latin typeface="Open Sans"/>
                <a:ea typeface="Open Sans"/>
                <a:cs typeface="Open Sans"/>
                <a:sym typeface="Open Sans"/>
              </a:rPr>
              <a:t>Tools: </a:t>
            </a:r>
            <a:r>
              <a:rPr lang="en-GB" sz="1600" u="sng">
                <a:solidFill>
                  <a:srgbClr val="1155CC"/>
                </a:solidFill>
                <a:latin typeface="Open Sans"/>
                <a:ea typeface="Open Sans"/>
                <a:cs typeface="Open Sans"/>
                <a:sym typeface="Open Sans"/>
                <a:hlinkClick r:id="rId1"/>
              </a:rPr>
              <a:t>Dipity </a:t>
            </a:r>
            <a:r>
              <a:rPr lang="en-GB" sz="1600">
                <a:solidFill>
                  <a:schemeClr val="dk1"/>
                </a:solidFill>
                <a:latin typeface="Open Sans"/>
                <a:ea typeface="Open Sans"/>
                <a:cs typeface="Open Sans"/>
                <a:sym typeface="Open Sans"/>
              </a:rPr>
              <a:t>/ </a:t>
            </a:r>
            <a:r>
              <a:rPr lang="en-GB" sz="1600" u="sng">
                <a:solidFill>
                  <a:srgbClr val="1155CC"/>
                </a:solidFill>
                <a:latin typeface="Open Sans"/>
                <a:ea typeface="Open Sans"/>
                <a:cs typeface="Open Sans"/>
                <a:sym typeface="Open Sans"/>
                <a:hlinkClick r:id="rId2"/>
              </a:rPr>
              <a:t>Hstry </a:t>
            </a:r>
            <a:r>
              <a:rPr lang="en-GB" sz="1600">
                <a:latin typeface="Open Sans"/>
                <a:ea typeface="Open Sans"/>
                <a:cs typeface="Open Sans"/>
                <a:sym typeface="Open Sans"/>
              </a:rPr>
              <a:t>/ </a:t>
            </a:r>
            <a:r>
              <a:rPr lang="en-GB" sz="1600" u="sng">
                <a:solidFill>
                  <a:srgbClr val="1155CC"/>
                </a:solidFill>
                <a:latin typeface="Open Sans"/>
                <a:ea typeface="Open Sans"/>
                <a:cs typeface="Open Sans"/>
                <a:sym typeface="Open Sans"/>
                <a:hlinkClick r:id="rId3"/>
              </a:rPr>
              <a:t>Our story</a:t>
            </a:r>
            <a:endParaRPr sz="1600">
              <a:latin typeface="Open Sans"/>
              <a:ea typeface="Open Sans"/>
              <a:cs typeface="Open Sans"/>
              <a:sym typeface="Open Sans"/>
            </a:endParaRPr>
          </a:p>
          <a:p>
            <a:pPr marL="0" lvl="0" indent="0" algn="l" rtl="0">
              <a:spcBef>
                <a:spcPts val="0"/>
              </a:spcBef>
              <a:spcAft>
                <a:spcPts val="0"/>
              </a:spcAft>
              <a:buNone/>
            </a:pPr>
            <a:endParaRPr sz="1800">
              <a:latin typeface="Open Sans"/>
              <a:ea typeface="Open Sans"/>
              <a:cs typeface="Open Sans"/>
              <a:sym typeface="Open Sans"/>
            </a:endParaRPr>
          </a:p>
        </p:txBody>
      </p:sp>
      <p:pic>
        <p:nvPicPr>
          <p:cNvPr id="574" name="Google Shape;574;p112"/>
          <p:cNvPicPr preferRelativeResize="0"/>
          <p:nvPr/>
        </p:nvPicPr>
        <p:blipFill>
          <a:blip r:embed="rId4"/>
          <a:stretch>
            <a:fillRect/>
          </a:stretch>
        </p:blipFill>
        <p:spPr>
          <a:xfrm>
            <a:off x="232348" y="4648500"/>
            <a:ext cx="489780" cy="495000"/>
          </a:xfrm>
          <a:prstGeom prst="rect">
            <a:avLst/>
          </a:prstGeom>
          <a:noFill/>
          <a:ln>
            <a:noFill/>
          </a:ln>
        </p:spPr>
      </p:pic>
      <p:pic>
        <p:nvPicPr>
          <p:cNvPr id="575" name="Google Shape;575;p112"/>
          <p:cNvPicPr preferRelativeResize="0"/>
          <p:nvPr/>
        </p:nvPicPr>
        <p:blipFill rotWithShape="1">
          <a:blip r:embed="rId5"/>
          <a:srcRect l="47839" r="5845"/>
          <a:stretch>
            <a:fillRect/>
          </a:stretch>
        </p:blipFill>
        <p:spPr>
          <a:xfrm>
            <a:off x="4677300" y="0"/>
            <a:ext cx="4490051" cy="5143500"/>
          </a:xfrm>
          <a:prstGeom prst="rect">
            <a:avLst/>
          </a:prstGeom>
          <a:noFill/>
          <a:ln>
            <a:noFill/>
          </a:ln>
        </p:spPr>
      </p:pic>
      <p:pic>
        <p:nvPicPr>
          <p:cNvPr id="576" name="Google Shape;576;p112"/>
          <p:cNvPicPr preferRelativeResize="0"/>
          <p:nvPr/>
        </p:nvPicPr>
        <p:blipFill>
          <a:blip r:embed="rId6"/>
          <a:stretch>
            <a:fillRect/>
          </a:stretch>
        </p:blipFill>
        <p:spPr>
          <a:xfrm>
            <a:off x="275975" y="349669"/>
            <a:ext cx="527400" cy="5274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580" name="Shape 580"/>
        <p:cNvGrpSpPr/>
        <p:nvPr/>
      </p:nvGrpSpPr>
      <p:grpSpPr>
        <a:xfrm>
          <a:off x="0" y="0"/>
          <a:ext cx="0" cy="0"/>
          <a:chOff x="0" y="0"/>
          <a:chExt cx="0" cy="0"/>
        </a:xfrm>
      </p:grpSpPr>
      <p:sp>
        <p:nvSpPr>
          <p:cNvPr id="581" name="Google Shape;581;p113"/>
          <p:cNvSpPr txBox="1"/>
          <p:nvPr>
            <p:ph type="title"/>
          </p:nvPr>
        </p:nvSpPr>
        <p:spPr>
          <a:xfrm>
            <a:off x="311700" y="445025"/>
            <a:ext cx="8520600" cy="57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panose="020B0604020202020204"/>
              <a:buNone/>
            </a:pPr>
            <a:r>
              <a:rPr lang="en-GB" sz="2800" b="0" i="0" u="none" strike="noStrike" cap="none">
                <a:solidFill>
                  <a:schemeClr val="dk1"/>
                </a:solidFill>
                <a:latin typeface="Arial" panose="020B0604020202020204"/>
                <a:ea typeface="Arial" panose="020B0604020202020204"/>
                <a:cs typeface="Arial" panose="020B0604020202020204"/>
                <a:sym typeface="Arial" panose="020B0604020202020204"/>
              </a:rPr>
              <a:t>Class Rules!</a:t>
            </a:r>
            <a:endParaRPr lang="en-GB" sz="28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582" name="Google Shape;582;p113"/>
          <p:cNvSpPr txBox="1"/>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panose="020B0604020202020204"/>
              <a:buNone/>
            </a:pPr>
            <a:r>
              <a:rPr lang="en-GB" sz="4800"/>
              <a:t>SPEAK ENGLISH</a:t>
            </a:r>
            <a:r>
              <a:rPr lang="en-GB" sz="4800" b="0" i="0" u="none" strike="noStrike" cap="none">
                <a:solidFill>
                  <a:schemeClr val="dk2"/>
                </a:solidFill>
                <a:latin typeface="Arial" panose="020B0604020202020204"/>
                <a:ea typeface="Arial" panose="020B0604020202020204"/>
                <a:cs typeface="Arial" panose="020B0604020202020204"/>
                <a:sym typeface="Arial" panose="020B0604020202020204"/>
              </a:rPr>
              <a:t>!</a:t>
            </a:r>
            <a:endParaRPr lang="en-GB" sz="4800" b="0" i="0" u="none" strike="noStrike" cap="none">
              <a:solidFill>
                <a:schemeClr val="dk2"/>
              </a:solidFill>
              <a:latin typeface="Arial" panose="020B0604020202020204"/>
              <a:ea typeface="Arial" panose="020B0604020202020204"/>
              <a:cs typeface="Arial" panose="020B0604020202020204"/>
              <a:sym typeface="Arial" panose="020B0604020202020204"/>
            </a:endParaRPr>
          </a:p>
        </p:txBody>
      </p:sp>
      <p:sp>
        <p:nvSpPr>
          <p:cNvPr id="583" name="Google Shape;583;p113"/>
          <p:cNvSpPr txBox="1"/>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panose="020B0604020202020204"/>
              <a:buNone/>
            </a:pPr>
            <a:fld id="{00000000-1234-1234-1234-123412341234}" type="slidenum">
              <a:rPr lang="en-GB" sz="14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584" name="Google Shape;584;p113"/>
          <p:cNvPicPr preferRelativeResize="0"/>
          <p:nvPr/>
        </p:nvPicPr>
        <p:blipFill rotWithShape="1">
          <a:blip r:embed="rId1"/>
          <a:srcRect/>
          <a:stretch>
            <a:fillRect/>
          </a:stretch>
        </p:blipFill>
        <p:spPr>
          <a:xfrm>
            <a:off x="5486399" y="2128975"/>
            <a:ext cx="3345900" cy="2763300"/>
          </a:xfrm>
          <a:prstGeom prst="rect">
            <a:avLst/>
          </a:prstGeom>
          <a:noFill/>
          <a:ln>
            <a:noFill/>
          </a:ln>
        </p:spPr>
      </p:pic>
      <p:pic>
        <p:nvPicPr>
          <p:cNvPr id="585" name="Google Shape;585;p113"/>
          <p:cNvPicPr preferRelativeResize="0"/>
          <p:nvPr/>
        </p:nvPicPr>
        <p:blipFill>
          <a:blip r:embed="rId2"/>
          <a:stretch>
            <a:fillRect/>
          </a:stretch>
        </p:blipFill>
        <p:spPr>
          <a:xfrm>
            <a:off x="1565575" y="2128980"/>
            <a:ext cx="2844877" cy="30145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589" name="Shape 589"/>
        <p:cNvGrpSpPr/>
        <p:nvPr/>
      </p:nvGrpSpPr>
      <p:grpSpPr>
        <a:xfrm>
          <a:off x="0" y="0"/>
          <a:ext cx="0" cy="0"/>
          <a:chOff x="0" y="0"/>
          <a:chExt cx="0" cy="0"/>
        </a:xfrm>
      </p:grpSpPr>
      <p:sp>
        <p:nvSpPr>
          <p:cNvPr id="590" name="Google Shape;590;p114"/>
          <p:cNvSpPr txBox="1"/>
          <p:nvPr>
            <p:ph type="title"/>
          </p:nvPr>
        </p:nvSpPr>
        <p:spPr>
          <a:xfrm>
            <a:off x="311700" y="445025"/>
            <a:ext cx="8520600" cy="57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panose="020B0604020202020204"/>
              <a:buNone/>
            </a:pPr>
            <a:r>
              <a:rPr lang="en-GB" sz="2800" b="0" i="0" u="none" strike="noStrike" cap="none">
                <a:solidFill>
                  <a:schemeClr val="dk1"/>
                </a:solidFill>
                <a:latin typeface="Arial" panose="020B0604020202020204"/>
                <a:ea typeface="Arial" panose="020B0604020202020204"/>
                <a:cs typeface="Arial" panose="020B0604020202020204"/>
                <a:sym typeface="Arial" panose="020B0604020202020204"/>
              </a:rPr>
              <a:t>Class Rules!</a:t>
            </a:r>
            <a:endParaRPr lang="en-GB" sz="28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591" name="Google Shape;591;p114"/>
          <p:cNvSpPr txBox="1"/>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panose="020B0604020202020204"/>
              <a:buNone/>
            </a:pPr>
            <a:r>
              <a:rPr lang="en-GB" sz="3600" b="0" i="0" u="none" strike="noStrike" cap="none">
                <a:solidFill>
                  <a:schemeClr val="dk2"/>
                </a:solidFill>
                <a:latin typeface="Arial" panose="020B0604020202020204"/>
                <a:ea typeface="Arial" panose="020B0604020202020204"/>
                <a:cs typeface="Arial" panose="020B0604020202020204"/>
                <a:sym typeface="Arial" panose="020B0604020202020204"/>
              </a:rPr>
              <a:t>Don’t forget your devices!</a:t>
            </a:r>
            <a:endParaRPr lang="en-GB" sz="3600" b="0" i="0" u="none" strike="noStrike" cap="none">
              <a:solidFill>
                <a:schemeClr val="dk2"/>
              </a:solidFill>
              <a:latin typeface="Arial" panose="020B0604020202020204"/>
              <a:ea typeface="Arial" panose="020B0604020202020204"/>
              <a:cs typeface="Arial" panose="020B0604020202020204"/>
              <a:sym typeface="Arial" panose="020B0604020202020204"/>
            </a:endParaRPr>
          </a:p>
        </p:txBody>
      </p:sp>
      <p:sp>
        <p:nvSpPr>
          <p:cNvPr id="592" name="Google Shape;592;p114"/>
          <p:cNvSpPr txBox="1"/>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panose="020B0604020202020204"/>
              <a:buNone/>
            </a:pPr>
            <a:fld id="{00000000-1234-1234-1234-123412341234}" type="slidenum">
              <a:rPr lang="en-GB" sz="14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593" name="Google Shape;593;p114"/>
          <p:cNvPicPr preferRelativeResize="0"/>
          <p:nvPr/>
        </p:nvPicPr>
        <p:blipFill rotWithShape="1">
          <a:blip r:embed="rId1"/>
          <a:srcRect/>
          <a:stretch>
            <a:fillRect/>
          </a:stretch>
        </p:blipFill>
        <p:spPr>
          <a:xfrm>
            <a:off x="5529174" y="2075525"/>
            <a:ext cx="3345900" cy="2763300"/>
          </a:xfrm>
          <a:prstGeom prst="rect">
            <a:avLst/>
          </a:prstGeom>
          <a:noFill/>
          <a:ln>
            <a:noFill/>
          </a:ln>
        </p:spPr>
      </p:pic>
      <p:pic>
        <p:nvPicPr>
          <p:cNvPr id="594" name="Google Shape;594;p114"/>
          <p:cNvPicPr preferRelativeResize="0"/>
          <p:nvPr/>
        </p:nvPicPr>
        <p:blipFill rotWithShape="1">
          <a:blip r:embed="rId2"/>
          <a:srcRect/>
          <a:stretch>
            <a:fillRect/>
          </a:stretch>
        </p:blipFill>
        <p:spPr>
          <a:xfrm>
            <a:off x="864975" y="2006287"/>
            <a:ext cx="3868800" cy="29016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598" name="Shape 598"/>
        <p:cNvGrpSpPr/>
        <p:nvPr/>
      </p:nvGrpSpPr>
      <p:grpSpPr>
        <a:xfrm>
          <a:off x="0" y="0"/>
          <a:ext cx="0" cy="0"/>
          <a:chOff x="0" y="0"/>
          <a:chExt cx="0" cy="0"/>
        </a:xfrm>
      </p:grpSpPr>
      <p:sp>
        <p:nvSpPr>
          <p:cNvPr id="599" name="Google Shape;599;p115"/>
          <p:cNvSpPr txBox="1"/>
          <p:nvPr>
            <p:ph type="title"/>
          </p:nvPr>
        </p:nvSpPr>
        <p:spPr>
          <a:xfrm>
            <a:off x="311700" y="445025"/>
            <a:ext cx="8520600" cy="57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panose="020B0604020202020204"/>
              <a:buNone/>
            </a:pPr>
            <a:r>
              <a:rPr lang="en-GB" sz="2800" b="0" i="0" u="none" strike="noStrike" cap="none">
                <a:solidFill>
                  <a:schemeClr val="dk1"/>
                </a:solidFill>
                <a:latin typeface="Arial" panose="020B0604020202020204"/>
                <a:ea typeface="Arial" panose="020B0604020202020204"/>
                <a:cs typeface="Arial" panose="020B0604020202020204"/>
                <a:sym typeface="Arial" panose="020B0604020202020204"/>
              </a:rPr>
              <a:t>Class Rules!</a:t>
            </a:r>
            <a:endParaRPr lang="en-GB" sz="28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600" name="Google Shape;600;p115"/>
          <p:cNvSpPr txBox="1"/>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panose="020B0604020202020204"/>
              <a:buNone/>
            </a:pPr>
            <a:r>
              <a:rPr lang="en-GB" sz="3000" b="0" i="0" u="none" strike="noStrike" cap="none">
                <a:solidFill>
                  <a:schemeClr val="dk2"/>
                </a:solidFill>
                <a:latin typeface="Arial" panose="020B0604020202020204"/>
                <a:ea typeface="Arial" panose="020B0604020202020204"/>
                <a:cs typeface="Arial" panose="020B0604020202020204"/>
                <a:sym typeface="Arial" panose="020B0604020202020204"/>
              </a:rPr>
              <a:t>No texting, social media, games, etc.!</a:t>
            </a:r>
            <a:endParaRPr lang="en-GB" sz="3000" b="0" i="0" u="none" strike="noStrike" cap="none">
              <a:solidFill>
                <a:schemeClr val="dk2"/>
              </a:solidFill>
              <a:latin typeface="Arial" panose="020B0604020202020204"/>
              <a:ea typeface="Arial" panose="020B0604020202020204"/>
              <a:cs typeface="Arial" panose="020B0604020202020204"/>
              <a:sym typeface="Arial" panose="020B0604020202020204"/>
            </a:endParaRPr>
          </a:p>
        </p:txBody>
      </p:sp>
      <p:sp>
        <p:nvSpPr>
          <p:cNvPr id="601" name="Google Shape;601;p115"/>
          <p:cNvSpPr txBox="1"/>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panose="020B0604020202020204"/>
              <a:buNone/>
            </a:pPr>
            <a:fld id="{00000000-1234-1234-1234-123412341234}" type="slidenum">
              <a:rPr lang="en-GB" sz="14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602" name="Google Shape;602;p115"/>
          <p:cNvPicPr preferRelativeResize="0"/>
          <p:nvPr/>
        </p:nvPicPr>
        <p:blipFill rotWithShape="1">
          <a:blip r:embed="rId1"/>
          <a:srcRect/>
          <a:stretch>
            <a:fillRect/>
          </a:stretch>
        </p:blipFill>
        <p:spPr>
          <a:xfrm>
            <a:off x="5486399" y="2039050"/>
            <a:ext cx="3345900" cy="2763300"/>
          </a:xfrm>
          <a:prstGeom prst="rect">
            <a:avLst/>
          </a:prstGeom>
          <a:noFill/>
          <a:ln>
            <a:noFill/>
          </a:ln>
        </p:spPr>
      </p:pic>
      <p:pic>
        <p:nvPicPr>
          <p:cNvPr id="603" name="Google Shape;603;p115"/>
          <p:cNvPicPr preferRelativeResize="0"/>
          <p:nvPr/>
        </p:nvPicPr>
        <p:blipFill rotWithShape="1">
          <a:blip r:embed="rId2"/>
          <a:srcRect/>
          <a:stretch>
            <a:fillRect/>
          </a:stretch>
        </p:blipFill>
        <p:spPr>
          <a:xfrm>
            <a:off x="243918" y="1783168"/>
            <a:ext cx="1381500" cy="1381500"/>
          </a:xfrm>
          <a:prstGeom prst="rect">
            <a:avLst/>
          </a:prstGeom>
          <a:noFill/>
          <a:ln>
            <a:noFill/>
          </a:ln>
        </p:spPr>
      </p:pic>
      <p:pic>
        <p:nvPicPr>
          <p:cNvPr id="604" name="Google Shape;604;p115"/>
          <p:cNvPicPr preferRelativeResize="0"/>
          <p:nvPr/>
        </p:nvPicPr>
        <p:blipFill rotWithShape="1">
          <a:blip r:embed="rId3"/>
          <a:srcRect/>
          <a:stretch>
            <a:fillRect/>
          </a:stretch>
        </p:blipFill>
        <p:spPr>
          <a:xfrm>
            <a:off x="1800600" y="1783175"/>
            <a:ext cx="2210400" cy="1381500"/>
          </a:xfrm>
          <a:prstGeom prst="rect">
            <a:avLst/>
          </a:prstGeom>
          <a:noFill/>
          <a:ln>
            <a:noFill/>
          </a:ln>
        </p:spPr>
      </p:pic>
      <p:pic>
        <p:nvPicPr>
          <p:cNvPr id="605" name="Google Shape;605;p115"/>
          <p:cNvPicPr preferRelativeResize="0"/>
          <p:nvPr/>
        </p:nvPicPr>
        <p:blipFill rotWithShape="1">
          <a:blip r:embed="rId4"/>
          <a:srcRect/>
          <a:stretch>
            <a:fillRect/>
          </a:stretch>
        </p:blipFill>
        <p:spPr>
          <a:xfrm>
            <a:off x="243924" y="3592650"/>
            <a:ext cx="1381500" cy="1381500"/>
          </a:xfrm>
          <a:prstGeom prst="rect">
            <a:avLst/>
          </a:prstGeom>
          <a:noFill/>
          <a:ln>
            <a:noFill/>
          </a:ln>
        </p:spPr>
      </p:pic>
      <p:pic>
        <p:nvPicPr>
          <p:cNvPr id="606" name="Google Shape;606;p115"/>
          <p:cNvPicPr preferRelativeResize="0"/>
          <p:nvPr/>
        </p:nvPicPr>
        <p:blipFill rotWithShape="1">
          <a:blip r:embed="rId5"/>
          <a:srcRect/>
          <a:stretch>
            <a:fillRect/>
          </a:stretch>
        </p:blipFill>
        <p:spPr>
          <a:xfrm>
            <a:off x="2125924" y="3592649"/>
            <a:ext cx="1476300" cy="14643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610" name="Shape 610"/>
        <p:cNvGrpSpPr/>
        <p:nvPr/>
      </p:nvGrpSpPr>
      <p:grpSpPr>
        <a:xfrm>
          <a:off x="0" y="0"/>
          <a:ext cx="0" cy="0"/>
          <a:chOff x="0" y="0"/>
          <a:chExt cx="0" cy="0"/>
        </a:xfrm>
      </p:grpSpPr>
      <p:sp>
        <p:nvSpPr>
          <p:cNvPr id="611" name="Google Shape;611;p116"/>
          <p:cNvSpPr txBox="1"/>
          <p:nvPr>
            <p:ph type="title"/>
          </p:nvPr>
        </p:nvSpPr>
        <p:spPr>
          <a:xfrm>
            <a:off x="311700" y="445025"/>
            <a:ext cx="8520600" cy="57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panose="020B0604020202020204"/>
              <a:buNone/>
            </a:pPr>
            <a:r>
              <a:rPr lang="en-GB" sz="2800" b="0" i="0" u="none" strike="noStrike" cap="none">
                <a:solidFill>
                  <a:schemeClr val="dk1"/>
                </a:solidFill>
                <a:latin typeface="Arial" panose="020B0604020202020204"/>
                <a:ea typeface="Arial" panose="020B0604020202020204"/>
                <a:cs typeface="Arial" panose="020B0604020202020204"/>
                <a:sym typeface="Arial" panose="020B0604020202020204"/>
              </a:rPr>
              <a:t>Class Rules!</a:t>
            </a:r>
            <a:endParaRPr lang="en-GB" sz="28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612" name="Google Shape;612;p116"/>
          <p:cNvSpPr txBox="1"/>
          <p:nvPr>
            <p:ph type="body" idx="1"/>
          </p:nvPr>
        </p:nvSpPr>
        <p:spPr>
          <a:xfrm>
            <a:off x="311700" y="1152475"/>
            <a:ext cx="8520600" cy="3408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panose="020B0604020202020204"/>
              <a:buNone/>
            </a:pPr>
            <a:r>
              <a:rPr lang="en-GB" sz="3000"/>
              <a:t>Make sure you are all contributing </a:t>
            </a:r>
            <a:r>
              <a:rPr lang="en-GB" sz="3000" u="sng"/>
              <a:t>EQUALLY</a:t>
            </a:r>
            <a:r>
              <a:rPr lang="en-GB" sz="3000"/>
              <a:t> to your group project!</a:t>
            </a:r>
            <a:endParaRPr sz="3000"/>
          </a:p>
        </p:txBody>
      </p:sp>
      <p:sp>
        <p:nvSpPr>
          <p:cNvPr id="613" name="Google Shape;613;p116"/>
          <p:cNvSpPr txBox="1"/>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panose="020B0604020202020204"/>
              <a:buNone/>
            </a:pPr>
            <a:fld id="{00000000-1234-1234-1234-123412341234}" type="slidenum">
              <a:rPr lang="en-GB" sz="14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614" name="Google Shape;614;p116"/>
          <p:cNvPicPr preferRelativeResize="0"/>
          <p:nvPr/>
        </p:nvPicPr>
        <p:blipFill rotWithShape="1">
          <a:blip r:embed="rId1"/>
          <a:srcRect/>
          <a:stretch>
            <a:fillRect/>
          </a:stretch>
        </p:blipFill>
        <p:spPr>
          <a:xfrm>
            <a:off x="5486399" y="2039050"/>
            <a:ext cx="3345900" cy="2763300"/>
          </a:xfrm>
          <a:prstGeom prst="rect">
            <a:avLst/>
          </a:prstGeom>
          <a:noFill/>
          <a:ln>
            <a:noFill/>
          </a:ln>
        </p:spPr>
      </p:pic>
      <p:pic>
        <p:nvPicPr>
          <p:cNvPr id="615" name="Google Shape;615;p116"/>
          <p:cNvPicPr preferRelativeResize="0"/>
          <p:nvPr/>
        </p:nvPicPr>
        <p:blipFill>
          <a:blip r:embed="rId2"/>
          <a:stretch>
            <a:fillRect/>
          </a:stretch>
        </p:blipFill>
        <p:spPr>
          <a:xfrm>
            <a:off x="7259026" y="93625"/>
            <a:ext cx="1626850" cy="1102450"/>
          </a:xfrm>
          <a:prstGeom prst="rect">
            <a:avLst/>
          </a:prstGeom>
          <a:noFill/>
          <a:ln>
            <a:noFill/>
          </a:ln>
        </p:spPr>
      </p:pic>
      <p:pic>
        <p:nvPicPr>
          <p:cNvPr id="616" name="Google Shape;616;p116"/>
          <p:cNvPicPr preferRelativeResize="0"/>
          <p:nvPr/>
        </p:nvPicPr>
        <p:blipFill>
          <a:blip r:embed="rId3"/>
          <a:stretch>
            <a:fillRect/>
          </a:stretch>
        </p:blipFill>
        <p:spPr>
          <a:xfrm>
            <a:off x="956050" y="2266625"/>
            <a:ext cx="3620776" cy="26129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A64D79"/>
        </a:solidFill>
        <a:effectLst/>
      </p:bgPr>
    </p:bg>
    <p:spTree>
      <p:nvGrpSpPr>
        <p:cNvPr id="620" name="Shape 620"/>
        <p:cNvGrpSpPr/>
        <p:nvPr/>
      </p:nvGrpSpPr>
      <p:grpSpPr>
        <a:xfrm>
          <a:off x="0" y="0"/>
          <a:ext cx="0" cy="0"/>
          <a:chOff x="0" y="0"/>
          <a:chExt cx="0" cy="0"/>
        </a:xfrm>
      </p:grpSpPr>
      <p:sp>
        <p:nvSpPr>
          <p:cNvPr id="621" name="Google Shape;621;p117"/>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u="sng">
                <a:latin typeface="Comic Sans MS" panose="030F0702030302020204"/>
                <a:ea typeface="Comic Sans MS" panose="030F0702030302020204"/>
                <a:cs typeface="Comic Sans MS" panose="030F0702030302020204"/>
                <a:sym typeface="Comic Sans MS" panose="030F0702030302020204"/>
              </a:rPr>
              <a:t>Functional English</a:t>
            </a:r>
            <a:endParaRPr b="1" u="sng">
              <a:latin typeface="Comic Sans MS" panose="030F0702030302020204"/>
              <a:ea typeface="Comic Sans MS" panose="030F0702030302020204"/>
              <a:cs typeface="Comic Sans MS" panose="030F0702030302020204"/>
              <a:sym typeface="Comic Sans MS" panose="030F0702030302020204"/>
            </a:endParaRPr>
          </a:p>
        </p:txBody>
      </p:sp>
      <p:sp>
        <p:nvSpPr>
          <p:cNvPr id="622" name="Google Shape;622;p117"/>
          <p:cNvSpPr txBox="1"/>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b="1"/>
              <a:t>In ……..</a:t>
            </a:r>
            <a:endParaRPr sz="2400" b="1"/>
          </a:p>
          <a:p>
            <a:pPr marL="0" lvl="0" indent="0" algn="l" rtl="0">
              <a:spcBef>
                <a:spcPts val="1600"/>
              </a:spcBef>
              <a:spcAft>
                <a:spcPts val="0"/>
              </a:spcAft>
              <a:buNone/>
            </a:pPr>
            <a:r>
              <a:rPr lang="en-GB" sz="2400" b="1"/>
              <a:t>…….Years ago</a:t>
            </a:r>
            <a:endParaRPr sz="2400" b="1"/>
          </a:p>
          <a:p>
            <a:pPr marL="0" lvl="0" indent="0" algn="l" rtl="0">
              <a:spcBef>
                <a:spcPts val="1600"/>
              </a:spcBef>
              <a:spcAft>
                <a:spcPts val="0"/>
              </a:spcAft>
              <a:buNone/>
            </a:pPr>
            <a:r>
              <a:rPr lang="en-GB" sz="2400" b="1"/>
              <a:t>For ………………………………...</a:t>
            </a:r>
            <a:endParaRPr sz="2400" b="1"/>
          </a:p>
          <a:p>
            <a:pPr marL="0" lvl="0" indent="0" algn="l" rtl="0">
              <a:spcBef>
                <a:spcPts val="1600"/>
              </a:spcBef>
              <a:spcAft>
                <a:spcPts val="1600"/>
              </a:spcAft>
              <a:buNone/>
            </a:pPr>
            <a:r>
              <a:rPr lang="en-GB" sz="2400" b="1"/>
              <a:t>From……………….. to…………..</a:t>
            </a:r>
            <a:endParaRPr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2"/>
                                        </p:tgtEl>
                                        <p:attrNameLst>
                                          <p:attrName>style.visibility</p:attrName>
                                        </p:attrNameLst>
                                      </p:cBhvr>
                                      <p:to>
                                        <p:strVal val="visible"/>
                                      </p:to>
                                    </p:set>
                                    <p:animEffect transition="in" filter="fade">
                                      <p:cBhvr>
                                        <p:cTn id="7" dur="1000"/>
                                        <p:tgtEl>
                                          <p:spTgt spid="6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2">
                                            <p:txEl>
                                              <p:pRg st="0" end="0"/>
                                            </p:txEl>
                                          </p:spTgt>
                                        </p:tgtEl>
                                        <p:attrNameLst>
                                          <p:attrName>style.visibility</p:attrName>
                                        </p:attrNameLst>
                                      </p:cBhvr>
                                      <p:to>
                                        <p:strVal val="visible"/>
                                      </p:to>
                                    </p:set>
                                    <p:animEffect transition="in" filter="fade">
                                      <p:cBhvr>
                                        <p:cTn id="12" dur="1000"/>
                                        <p:tgtEl>
                                          <p:spTgt spid="6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2">
                                            <p:txEl>
                                              <p:pRg st="1" end="1"/>
                                            </p:txEl>
                                          </p:spTgt>
                                        </p:tgtEl>
                                        <p:attrNameLst>
                                          <p:attrName>style.visibility</p:attrName>
                                        </p:attrNameLst>
                                      </p:cBhvr>
                                      <p:to>
                                        <p:strVal val="visible"/>
                                      </p:to>
                                    </p:set>
                                    <p:animEffect transition="in" filter="fade">
                                      <p:cBhvr>
                                        <p:cTn id="17" dur="1000"/>
                                        <p:tgtEl>
                                          <p:spTgt spid="6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2">
                                            <p:txEl>
                                              <p:pRg st="2" end="2"/>
                                            </p:txEl>
                                          </p:spTgt>
                                        </p:tgtEl>
                                        <p:attrNameLst>
                                          <p:attrName>style.visibility</p:attrName>
                                        </p:attrNameLst>
                                      </p:cBhvr>
                                      <p:to>
                                        <p:strVal val="visible"/>
                                      </p:to>
                                    </p:set>
                                    <p:animEffect transition="in" filter="fade">
                                      <p:cBhvr>
                                        <p:cTn id="22" dur="1000"/>
                                        <p:tgtEl>
                                          <p:spTgt spid="6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2">
                                            <p:txEl>
                                              <p:pRg st="3" end="3"/>
                                            </p:txEl>
                                          </p:spTgt>
                                        </p:tgtEl>
                                        <p:attrNameLst>
                                          <p:attrName>style.visibility</p:attrName>
                                        </p:attrNameLst>
                                      </p:cBhvr>
                                      <p:to>
                                        <p:strVal val="visible"/>
                                      </p:to>
                                    </p:set>
                                    <p:animEffect transition="in" filter="fade">
                                      <p:cBhvr>
                                        <p:cTn id="27" dur="1000"/>
                                        <p:tgtEl>
                                          <p:spTgt spid="62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330" name="Shape 330"/>
        <p:cNvGrpSpPr/>
        <p:nvPr/>
      </p:nvGrpSpPr>
      <p:grpSpPr>
        <a:xfrm>
          <a:off x="0" y="0"/>
          <a:ext cx="0" cy="0"/>
          <a:chOff x="0" y="0"/>
          <a:chExt cx="0" cy="0"/>
        </a:xfrm>
      </p:grpSpPr>
      <p:sp>
        <p:nvSpPr>
          <p:cNvPr id="331" name="Google Shape;331;p73"/>
          <p:cNvSpPr txBox="1"/>
          <p:nvPr>
            <p:ph type="ctrTitle" idx="4294967295"/>
          </p:nvPr>
        </p:nvSpPr>
        <p:spPr>
          <a:xfrm>
            <a:off x="762000" y="3829050"/>
            <a:ext cx="7772400" cy="11025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panose="020F0502020204030204"/>
              <a:buNone/>
            </a:pPr>
            <a:r>
              <a:rPr lang="en-GB" sz="2400" b="0" i="0" u="none" strike="noStrike" cap="none">
                <a:solidFill>
                  <a:schemeClr val="dk2"/>
                </a:solidFill>
                <a:latin typeface="Calibri" panose="020F0502020204030204"/>
                <a:ea typeface="Calibri" panose="020F0502020204030204"/>
                <a:cs typeface="Calibri" panose="020F0502020204030204"/>
                <a:sym typeface="Calibri" panose="020F0502020204030204"/>
              </a:rPr>
              <a:t>How long ago do you think these pictures were taken?</a:t>
            </a:r>
            <a:br>
              <a:rPr lang="en-GB" sz="2400" b="0" i="0" u="none" strike="noStrike" cap="none">
                <a:solidFill>
                  <a:schemeClr val="dk2"/>
                </a:solidFill>
                <a:latin typeface="Calibri" panose="020F0502020204030204"/>
                <a:ea typeface="Calibri" panose="020F0502020204030204"/>
                <a:cs typeface="Calibri" panose="020F0502020204030204"/>
                <a:sym typeface="Calibri" panose="020F0502020204030204"/>
              </a:rPr>
            </a:br>
            <a:r>
              <a:rPr lang="en-GB" sz="2400" b="0" i="0" u="none" strike="noStrike" cap="none">
                <a:solidFill>
                  <a:schemeClr val="dk2"/>
                </a:solidFill>
                <a:latin typeface="Calibri" panose="020F0502020204030204"/>
                <a:ea typeface="Calibri" panose="020F0502020204030204"/>
                <a:cs typeface="Calibri" panose="020F0502020204030204"/>
                <a:sym typeface="Calibri" panose="020F0502020204030204"/>
              </a:rPr>
              <a:t>What would be the good things about living at this time?</a:t>
            </a:r>
            <a:br>
              <a:rPr lang="en-GB" sz="2400" b="0" i="0" u="none" strike="noStrike" cap="none">
                <a:solidFill>
                  <a:schemeClr val="dk2"/>
                </a:solidFill>
                <a:latin typeface="Calibri" panose="020F0502020204030204"/>
                <a:ea typeface="Calibri" panose="020F0502020204030204"/>
                <a:cs typeface="Calibri" panose="020F0502020204030204"/>
                <a:sym typeface="Calibri" panose="020F0502020204030204"/>
              </a:rPr>
            </a:br>
            <a:r>
              <a:rPr lang="en-GB" sz="2400" b="0" i="0" u="none" strike="noStrike" cap="none">
                <a:solidFill>
                  <a:schemeClr val="dk2"/>
                </a:solidFill>
                <a:latin typeface="Calibri" panose="020F0502020204030204"/>
                <a:ea typeface="Calibri" panose="020F0502020204030204"/>
                <a:cs typeface="Calibri" panose="020F0502020204030204"/>
                <a:sym typeface="Calibri" panose="020F0502020204030204"/>
              </a:rPr>
              <a:t>What would be the bad things?</a:t>
            </a:r>
            <a:endParaRPr sz="2400" b="0" i="0" u="none" strike="noStrike" cap="none">
              <a:solidFill>
                <a:schemeClr val="dk2"/>
              </a:solidFill>
              <a:latin typeface="Calibri" panose="020F0502020204030204"/>
              <a:ea typeface="Calibri" panose="020F0502020204030204"/>
              <a:cs typeface="Calibri" panose="020F0502020204030204"/>
              <a:sym typeface="Calibri" panose="020F0502020204030204"/>
            </a:endParaRPr>
          </a:p>
        </p:txBody>
      </p:sp>
      <p:pic>
        <p:nvPicPr>
          <p:cNvPr id="332" name="Google Shape;332;p73"/>
          <p:cNvPicPr preferRelativeResize="0"/>
          <p:nvPr/>
        </p:nvPicPr>
        <p:blipFill rotWithShape="1">
          <a:blip r:embed="rId1"/>
          <a:srcRect/>
          <a:stretch>
            <a:fillRect/>
          </a:stretch>
        </p:blipFill>
        <p:spPr>
          <a:xfrm>
            <a:off x="228600" y="183067"/>
            <a:ext cx="3944100" cy="1760100"/>
          </a:xfrm>
          <a:prstGeom prst="rect">
            <a:avLst/>
          </a:prstGeom>
          <a:noFill/>
          <a:ln>
            <a:noFill/>
          </a:ln>
        </p:spPr>
      </p:pic>
      <p:pic>
        <p:nvPicPr>
          <p:cNvPr id="333" name="Google Shape;333;p73"/>
          <p:cNvPicPr preferRelativeResize="0"/>
          <p:nvPr/>
        </p:nvPicPr>
        <p:blipFill rotWithShape="1">
          <a:blip r:embed="rId2"/>
          <a:srcRect/>
          <a:stretch>
            <a:fillRect/>
          </a:stretch>
        </p:blipFill>
        <p:spPr>
          <a:xfrm>
            <a:off x="4953000" y="189685"/>
            <a:ext cx="3333600" cy="1875000"/>
          </a:xfrm>
          <a:prstGeom prst="rect">
            <a:avLst/>
          </a:prstGeom>
          <a:noFill/>
          <a:ln>
            <a:noFill/>
          </a:ln>
        </p:spPr>
      </p:pic>
      <p:pic>
        <p:nvPicPr>
          <p:cNvPr id="334" name="Google Shape;334;p73"/>
          <p:cNvPicPr preferRelativeResize="0"/>
          <p:nvPr/>
        </p:nvPicPr>
        <p:blipFill rotWithShape="1">
          <a:blip r:embed="rId3"/>
          <a:srcRect/>
          <a:stretch>
            <a:fillRect/>
          </a:stretch>
        </p:blipFill>
        <p:spPr>
          <a:xfrm>
            <a:off x="236621" y="2064824"/>
            <a:ext cx="4048200" cy="1707600"/>
          </a:xfrm>
          <a:prstGeom prst="rect">
            <a:avLst/>
          </a:prstGeom>
          <a:noFill/>
          <a:ln>
            <a:noFill/>
          </a:ln>
        </p:spPr>
      </p:pic>
      <p:pic>
        <p:nvPicPr>
          <p:cNvPr id="335" name="Google Shape;335;p73"/>
          <p:cNvPicPr preferRelativeResize="0"/>
          <p:nvPr/>
        </p:nvPicPr>
        <p:blipFill rotWithShape="1">
          <a:blip r:embed="rId4"/>
          <a:srcRect/>
          <a:stretch>
            <a:fillRect/>
          </a:stretch>
        </p:blipFill>
        <p:spPr>
          <a:xfrm>
            <a:off x="4800600" y="2143544"/>
            <a:ext cx="1221600" cy="1221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1">
                                            <p:txEl>
                                              <p:pRg st="0" end="0"/>
                                            </p:txEl>
                                          </p:spTgt>
                                        </p:tgtEl>
                                        <p:attrNameLst>
                                          <p:attrName>style.visibility</p:attrName>
                                        </p:attrNameLst>
                                      </p:cBhvr>
                                      <p:to>
                                        <p:strVal val="visible"/>
                                      </p:to>
                                    </p:set>
                                    <p:animEffect transition="in" filter="fade">
                                      <p:cBhvr>
                                        <p:cTn id="7" dur="1000"/>
                                        <p:tgtEl>
                                          <p:spTgt spid="331">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626" name="Shape 626"/>
        <p:cNvGrpSpPr/>
        <p:nvPr/>
      </p:nvGrpSpPr>
      <p:grpSpPr>
        <a:xfrm>
          <a:off x="0" y="0"/>
          <a:ext cx="0" cy="0"/>
          <a:chOff x="0" y="0"/>
          <a:chExt cx="0" cy="0"/>
        </a:xfrm>
      </p:grpSpPr>
      <p:sp>
        <p:nvSpPr>
          <p:cNvPr id="627" name="Google Shape;627;p118"/>
          <p:cNvSpPr txBox="1"/>
          <p:nvPr>
            <p:ph type="title"/>
          </p:nvPr>
        </p:nvSpPr>
        <p:spPr>
          <a:xfrm>
            <a:off x="237775" y="1092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800" b="1">
                <a:latin typeface="Georgia" panose="02040502050405020303"/>
                <a:ea typeface="Georgia" panose="02040502050405020303"/>
                <a:cs typeface="Georgia" panose="02040502050405020303"/>
                <a:sym typeface="Georgia" panose="02040502050405020303"/>
              </a:rPr>
              <a:t>Today:</a:t>
            </a:r>
            <a:endParaRPr sz="4800" b="1">
              <a:latin typeface="Georgia" panose="02040502050405020303"/>
              <a:ea typeface="Georgia" panose="02040502050405020303"/>
              <a:cs typeface="Georgia" panose="02040502050405020303"/>
              <a:sym typeface="Georgia" panose="02040502050405020303"/>
            </a:endParaRPr>
          </a:p>
        </p:txBody>
      </p:sp>
      <p:sp>
        <p:nvSpPr>
          <p:cNvPr id="628" name="Google Shape;628;p118"/>
          <p:cNvSpPr txBox="1"/>
          <p:nvPr>
            <p:ph type="body" idx="1"/>
          </p:nvPr>
        </p:nvSpPr>
        <p:spPr>
          <a:xfrm>
            <a:off x="311700" y="6819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000000"/>
                </a:solidFill>
              </a:rPr>
              <a:t>1) Planning: </a:t>
            </a:r>
            <a:endParaRPr sz="2400">
              <a:solidFill>
                <a:srgbClr val="000000"/>
              </a:solidFill>
            </a:endParaRPr>
          </a:p>
          <a:p>
            <a:pPr marL="0" lvl="0" indent="0" algn="l" rtl="0">
              <a:lnSpc>
                <a:spcPct val="100000"/>
              </a:lnSpc>
              <a:spcBef>
                <a:spcPts val="1600"/>
              </a:spcBef>
              <a:spcAft>
                <a:spcPts val="0"/>
              </a:spcAft>
              <a:buNone/>
            </a:pPr>
            <a:r>
              <a:rPr lang="en-GB" sz="2400">
                <a:solidFill>
                  <a:srgbClr val="000000"/>
                </a:solidFill>
              </a:rPr>
              <a:t>	*What? Happened</a:t>
            </a:r>
            <a:endParaRPr sz="2400">
              <a:solidFill>
                <a:srgbClr val="000000"/>
              </a:solidFill>
            </a:endParaRPr>
          </a:p>
          <a:p>
            <a:pPr marL="0" lvl="0" indent="457200" algn="l" rtl="0">
              <a:lnSpc>
                <a:spcPct val="100000"/>
              </a:lnSpc>
              <a:spcBef>
                <a:spcPts val="1600"/>
              </a:spcBef>
              <a:spcAft>
                <a:spcPts val="0"/>
              </a:spcAft>
              <a:buNone/>
            </a:pPr>
            <a:r>
              <a:rPr lang="en-GB" sz="2400">
                <a:solidFill>
                  <a:srgbClr val="000000"/>
                </a:solidFill>
              </a:rPr>
              <a:t>*When? Did it happen</a:t>
            </a:r>
            <a:endParaRPr sz="2400">
              <a:solidFill>
                <a:srgbClr val="000000"/>
              </a:solidFill>
            </a:endParaRPr>
          </a:p>
          <a:p>
            <a:pPr marL="0" lvl="0" indent="0" algn="l" rtl="0">
              <a:lnSpc>
                <a:spcPct val="100000"/>
              </a:lnSpc>
              <a:spcBef>
                <a:spcPts val="1600"/>
              </a:spcBef>
              <a:spcAft>
                <a:spcPts val="0"/>
              </a:spcAft>
              <a:buNone/>
            </a:pPr>
            <a:r>
              <a:rPr lang="en-GB" sz="2400">
                <a:solidFill>
                  <a:srgbClr val="000000"/>
                </a:solidFill>
              </a:rPr>
              <a:t>	*Where ? Did it happen</a:t>
            </a:r>
            <a:endParaRPr sz="2400">
              <a:solidFill>
                <a:srgbClr val="000000"/>
              </a:solidFill>
            </a:endParaRPr>
          </a:p>
          <a:p>
            <a:pPr marL="0" lvl="0" indent="0" algn="l" rtl="0">
              <a:lnSpc>
                <a:spcPct val="100000"/>
              </a:lnSpc>
              <a:spcBef>
                <a:spcPts val="1600"/>
              </a:spcBef>
              <a:spcAft>
                <a:spcPts val="0"/>
              </a:spcAft>
              <a:buNone/>
            </a:pPr>
            <a:r>
              <a:rPr lang="en-GB" sz="2400">
                <a:solidFill>
                  <a:srgbClr val="000000"/>
                </a:solidFill>
              </a:rPr>
              <a:t>	*Who were involved?</a:t>
            </a:r>
            <a:endParaRPr sz="2400">
              <a:solidFill>
                <a:srgbClr val="000000"/>
              </a:solidFill>
            </a:endParaRPr>
          </a:p>
          <a:p>
            <a:pPr marL="0" lvl="0" indent="0" algn="l" rtl="0">
              <a:spcBef>
                <a:spcPts val="1600"/>
              </a:spcBef>
              <a:spcAft>
                <a:spcPts val="0"/>
              </a:spcAft>
              <a:buNone/>
            </a:pPr>
            <a:r>
              <a:rPr lang="en-GB" sz="2400">
                <a:solidFill>
                  <a:srgbClr val="000000"/>
                </a:solidFill>
              </a:rPr>
              <a:t>2) Draw a timeline for your event</a:t>
            </a:r>
            <a:endParaRPr sz="2400">
              <a:solidFill>
                <a:srgbClr val="000000"/>
              </a:solidFill>
            </a:endParaRPr>
          </a:p>
          <a:p>
            <a:pPr marL="0" lvl="0" indent="0" algn="l" rtl="0">
              <a:spcBef>
                <a:spcPts val="1600"/>
              </a:spcBef>
              <a:spcAft>
                <a:spcPts val="0"/>
              </a:spcAft>
              <a:buClr>
                <a:schemeClr val="dk1"/>
              </a:buClr>
              <a:buSzPts val="1100"/>
              <a:buFont typeface="Arial" panose="020B0604020202020204"/>
              <a:buNone/>
            </a:pPr>
            <a:r>
              <a:rPr lang="en-GB" sz="2400">
                <a:solidFill>
                  <a:schemeClr val="dk1"/>
                </a:solidFill>
              </a:rPr>
              <a:t>3) Present what your project is about to group. Explain who will do what.</a:t>
            </a:r>
            <a:endParaRPr sz="2400">
              <a:solidFill>
                <a:srgbClr val="000000"/>
              </a:solidFill>
            </a:endParaRPr>
          </a:p>
          <a:p>
            <a:pPr marL="0" lvl="0" indent="0" algn="l" rtl="0">
              <a:spcBef>
                <a:spcPts val="1600"/>
              </a:spcBef>
              <a:spcAft>
                <a:spcPts val="0"/>
              </a:spcAft>
              <a:buNone/>
            </a:pPr>
            <a:endParaRPr sz="2400">
              <a:solidFill>
                <a:srgbClr val="000000"/>
              </a:solidFill>
            </a:endParaRPr>
          </a:p>
          <a:p>
            <a:pPr marL="0" lvl="0" indent="0" algn="l" rtl="0">
              <a:spcBef>
                <a:spcPts val="1600"/>
              </a:spcBef>
              <a:spcAft>
                <a:spcPts val="0"/>
              </a:spcAft>
              <a:buNone/>
            </a:pPr>
          </a:p>
          <a:p>
            <a:pPr marL="0" lvl="0" indent="0" algn="l" rtl="0">
              <a:spcBef>
                <a:spcPts val="1600"/>
              </a:spcBef>
              <a:spcAft>
                <a:spcPts val="1600"/>
              </a:spcAft>
              <a:buNone/>
            </a:p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8">
                                            <p:txEl>
                                              <p:pRg st="0" end="0"/>
                                            </p:txEl>
                                          </p:spTgt>
                                        </p:tgtEl>
                                        <p:attrNameLst>
                                          <p:attrName>style.visibility</p:attrName>
                                        </p:attrNameLst>
                                      </p:cBhvr>
                                      <p:to>
                                        <p:strVal val="visible"/>
                                      </p:to>
                                    </p:set>
                                    <p:animEffect transition="in" filter="fade">
                                      <p:cBhvr>
                                        <p:cTn id="7" dur="1000"/>
                                        <p:tgtEl>
                                          <p:spTgt spid="6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8">
                                            <p:txEl>
                                              <p:pRg st="1" end="1"/>
                                            </p:txEl>
                                          </p:spTgt>
                                        </p:tgtEl>
                                        <p:attrNameLst>
                                          <p:attrName>style.visibility</p:attrName>
                                        </p:attrNameLst>
                                      </p:cBhvr>
                                      <p:to>
                                        <p:strVal val="visible"/>
                                      </p:to>
                                    </p:set>
                                    <p:animEffect transition="in" filter="fade">
                                      <p:cBhvr>
                                        <p:cTn id="12" dur="1000"/>
                                        <p:tgtEl>
                                          <p:spTgt spid="6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8">
                                            <p:txEl>
                                              <p:pRg st="2" end="2"/>
                                            </p:txEl>
                                          </p:spTgt>
                                        </p:tgtEl>
                                        <p:attrNameLst>
                                          <p:attrName>style.visibility</p:attrName>
                                        </p:attrNameLst>
                                      </p:cBhvr>
                                      <p:to>
                                        <p:strVal val="visible"/>
                                      </p:to>
                                    </p:set>
                                    <p:animEffect transition="in" filter="fade">
                                      <p:cBhvr>
                                        <p:cTn id="17" dur="1000"/>
                                        <p:tgtEl>
                                          <p:spTgt spid="6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8">
                                            <p:txEl>
                                              <p:pRg st="3" end="3"/>
                                            </p:txEl>
                                          </p:spTgt>
                                        </p:tgtEl>
                                        <p:attrNameLst>
                                          <p:attrName>style.visibility</p:attrName>
                                        </p:attrNameLst>
                                      </p:cBhvr>
                                      <p:to>
                                        <p:strVal val="visible"/>
                                      </p:to>
                                    </p:set>
                                    <p:animEffect transition="in" filter="fade">
                                      <p:cBhvr>
                                        <p:cTn id="22" dur="1000"/>
                                        <p:tgtEl>
                                          <p:spTgt spid="6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8">
                                            <p:txEl>
                                              <p:pRg st="4" end="4"/>
                                            </p:txEl>
                                          </p:spTgt>
                                        </p:tgtEl>
                                        <p:attrNameLst>
                                          <p:attrName>style.visibility</p:attrName>
                                        </p:attrNameLst>
                                      </p:cBhvr>
                                      <p:to>
                                        <p:strVal val="visible"/>
                                      </p:to>
                                    </p:set>
                                    <p:animEffect transition="in" filter="fade">
                                      <p:cBhvr>
                                        <p:cTn id="27" dur="1000"/>
                                        <p:tgtEl>
                                          <p:spTgt spid="62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28">
                                            <p:txEl>
                                              <p:pRg st="5" end="5"/>
                                            </p:txEl>
                                          </p:spTgt>
                                        </p:tgtEl>
                                        <p:attrNameLst>
                                          <p:attrName>style.visibility</p:attrName>
                                        </p:attrNameLst>
                                      </p:cBhvr>
                                      <p:to>
                                        <p:strVal val="visible"/>
                                      </p:to>
                                    </p:set>
                                    <p:animEffect transition="in" filter="fade">
                                      <p:cBhvr>
                                        <p:cTn id="32" dur="1000"/>
                                        <p:tgtEl>
                                          <p:spTgt spid="62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28">
                                            <p:txEl>
                                              <p:pRg st="6" end="6"/>
                                            </p:txEl>
                                          </p:spTgt>
                                        </p:tgtEl>
                                        <p:attrNameLst>
                                          <p:attrName>style.visibility</p:attrName>
                                        </p:attrNameLst>
                                      </p:cBhvr>
                                      <p:to>
                                        <p:strVal val="visible"/>
                                      </p:to>
                                    </p:set>
                                    <p:animEffect transition="in" filter="fade">
                                      <p:cBhvr>
                                        <p:cTn id="37" dur="1000"/>
                                        <p:tgtEl>
                                          <p:spTgt spid="62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28">
                                            <p:txEl>
                                              <p:pRg st="7" end="7"/>
                                            </p:txEl>
                                          </p:spTgt>
                                        </p:tgtEl>
                                        <p:attrNameLst>
                                          <p:attrName>style.visibility</p:attrName>
                                        </p:attrNameLst>
                                      </p:cBhvr>
                                      <p:to>
                                        <p:strVal val="visible"/>
                                      </p:to>
                                    </p:set>
                                    <p:animEffect transition="in" filter="fade">
                                      <p:cBhvr>
                                        <p:cTn id="42" dur="1000"/>
                                        <p:tgtEl>
                                          <p:spTgt spid="62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28">
                                            <p:txEl>
                                              <p:pRg st="8" end="8"/>
                                            </p:txEl>
                                          </p:spTgt>
                                        </p:tgtEl>
                                        <p:attrNameLst>
                                          <p:attrName>style.visibility</p:attrName>
                                        </p:attrNameLst>
                                      </p:cBhvr>
                                      <p:to>
                                        <p:strVal val="visible"/>
                                      </p:to>
                                    </p:set>
                                    <p:animEffect transition="in" filter="fade">
                                      <p:cBhvr>
                                        <p:cTn id="47" dur="1000"/>
                                        <p:tgtEl>
                                          <p:spTgt spid="62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28">
                                            <p:txEl>
                                              <p:pRg st="9" end="9"/>
                                            </p:txEl>
                                          </p:spTgt>
                                        </p:tgtEl>
                                        <p:attrNameLst>
                                          <p:attrName>style.visibility</p:attrName>
                                        </p:attrNameLst>
                                      </p:cBhvr>
                                      <p:to>
                                        <p:strVal val="visible"/>
                                      </p:to>
                                    </p:set>
                                    <p:animEffect transition="in" filter="fade">
                                      <p:cBhvr>
                                        <p:cTn id="52" dur="1000"/>
                                        <p:tgtEl>
                                          <p:spTgt spid="628">
                                            <p:txEl>
                                              <p:pRg st="9" end="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632" name="Shape 632"/>
        <p:cNvGrpSpPr/>
        <p:nvPr/>
      </p:nvGrpSpPr>
      <p:grpSpPr>
        <a:xfrm>
          <a:off x="0" y="0"/>
          <a:ext cx="0" cy="0"/>
          <a:chOff x="0" y="0"/>
          <a:chExt cx="0" cy="0"/>
        </a:xfrm>
      </p:grpSpPr>
      <p:sp>
        <p:nvSpPr>
          <p:cNvPr id="633" name="Google Shape;633;p119"/>
          <p:cNvSpPr txBox="1"/>
          <p:nvPr>
            <p:ph type="title"/>
          </p:nvPr>
        </p:nvSpPr>
        <p:spPr>
          <a:xfrm>
            <a:off x="490250" y="526350"/>
            <a:ext cx="56187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Discussion questions</a:t>
            </a:r>
            <a:endParaRPr lang="en-GB"/>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637" name="Shape 637"/>
        <p:cNvGrpSpPr/>
        <p:nvPr/>
      </p:nvGrpSpPr>
      <p:grpSpPr>
        <a:xfrm>
          <a:off x="0" y="0"/>
          <a:ext cx="0" cy="0"/>
          <a:chOff x="0" y="0"/>
          <a:chExt cx="0" cy="0"/>
        </a:xfrm>
      </p:grpSpPr>
      <p:pic>
        <p:nvPicPr>
          <p:cNvPr id="638" name="Google Shape;638;p120" descr="Questions, Answers, Question ..."/>
          <p:cNvPicPr preferRelativeResize="0"/>
          <p:nvPr/>
        </p:nvPicPr>
        <p:blipFill>
          <a:blip r:embed="rId1">
            <a:alphaModFix amt="24000"/>
          </a:blip>
          <a:stretch>
            <a:fillRect/>
          </a:stretch>
        </p:blipFill>
        <p:spPr>
          <a:xfrm>
            <a:off x="0" y="70475"/>
            <a:ext cx="9144000" cy="5143500"/>
          </a:xfrm>
          <a:prstGeom prst="rect">
            <a:avLst/>
          </a:prstGeom>
          <a:noFill/>
          <a:ln>
            <a:noFill/>
          </a:ln>
        </p:spPr>
      </p:pic>
      <p:sp>
        <p:nvSpPr>
          <p:cNvPr id="639" name="Google Shape;639;p120"/>
          <p:cNvSpPr txBox="1"/>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u="sng"/>
              <a:t>Discussion questions:</a:t>
            </a:r>
            <a:endParaRPr u="sng"/>
          </a:p>
        </p:txBody>
      </p:sp>
      <p:sp>
        <p:nvSpPr>
          <p:cNvPr id="640" name="Google Shape;640;p120"/>
          <p:cNvSpPr txBox="1"/>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600" b="1">
                <a:solidFill>
                  <a:srgbClr val="000000"/>
                </a:solidFill>
                <a:latin typeface="Amatic SC" panose="00000500000000000000"/>
                <a:ea typeface="Amatic SC" panose="00000500000000000000"/>
                <a:cs typeface="Amatic SC" panose="00000500000000000000"/>
                <a:sym typeface="Amatic SC" panose="00000500000000000000"/>
              </a:rPr>
              <a:t>What historical event have you chosen?</a:t>
            </a:r>
            <a:endParaRPr sz="3600" b="1">
              <a:solidFill>
                <a:srgbClr val="000000"/>
              </a:solidFill>
              <a:latin typeface="Amatic SC" panose="00000500000000000000"/>
              <a:ea typeface="Amatic SC" panose="00000500000000000000"/>
              <a:cs typeface="Amatic SC" panose="00000500000000000000"/>
              <a:sym typeface="Amatic SC" panose="00000500000000000000"/>
            </a:endParaRPr>
          </a:p>
          <a:p>
            <a:pPr marL="0" lvl="0" indent="0" algn="l" rtl="0">
              <a:spcBef>
                <a:spcPts val="0"/>
              </a:spcBef>
              <a:spcAft>
                <a:spcPts val="0"/>
              </a:spcAft>
              <a:buNone/>
            </a:pPr>
            <a:r>
              <a:rPr lang="en-GB" sz="3600" b="1">
                <a:solidFill>
                  <a:srgbClr val="000000"/>
                </a:solidFill>
                <a:latin typeface="Amatic SC" panose="00000500000000000000"/>
                <a:ea typeface="Amatic SC" panose="00000500000000000000"/>
                <a:cs typeface="Amatic SC" panose="00000500000000000000"/>
                <a:sym typeface="Amatic SC" panose="00000500000000000000"/>
              </a:rPr>
              <a:t>Why are you interested in that historical event?</a:t>
            </a:r>
            <a:endParaRPr sz="3600" b="1">
              <a:solidFill>
                <a:srgbClr val="000000"/>
              </a:solidFill>
              <a:latin typeface="Amatic SC" panose="00000500000000000000"/>
              <a:ea typeface="Amatic SC" panose="00000500000000000000"/>
              <a:cs typeface="Amatic SC" panose="00000500000000000000"/>
              <a:sym typeface="Amatic SC" panose="00000500000000000000"/>
            </a:endParaRPr>
          </a:p>
          <a:p>
            <a:pPr marL="0" lvl="0" indent="0" algn="l" rtl="0">
              <a:spcBef>
                <a:spcPts val="0"/>
              </a:spcBef>
              <a:spcAft>
                <a:spcPts val="0"/>
              </a:spcAft>
              <a:buNone/>
            </a:pPr>
            <a:r>
              <a:rPr lang="en-GB" sz="3600" b="1">
                <a:solidFill>
                  <a:srgbClr val="000000"/>
                </a:solidFill>
                <a:latin typeface="Amatic SC" panose="00000500000000000000"/>
                <a:ea typeface="Amatic SC" panose="00000500000000000000"/>
                <a:cs typeface="Amatic SC" panose="00000500000000000000"/>
                <a:sym typeface="Amatic SC" panose="00000500000000000000"/>
              </a:rPr>
              <a:t>Has the world changed since the historical event?</a:t>
            </a:r>
            <a:endParaRPr sz="3600" b="1">
              <a:solidFill>
                <a:srgbClr val="000000"/>
              </a:solidFill>
              <a:latin typeface="Amatic SC" panose="00000500000000000000"/>
              <a:ea typeface="Amatic SC" panose="00000500000000000000"/>
              <a:cs typeface="Amatic SC" panose="00000500000000000000"/>
              <a:sym typeface="Amatic SC" panose="00000500000000000000"/>
            </a:endParaRPr>
          </a:p>
          <a:p>
            <a:pPr marL="0" lvl="0" indent="0" algn="l" rtl="0">
              <a:spcBef>
                <a:spcPts val="0"/>
              </a:spcBef>
              <a:spcAft>
                <a:spcPts val="0"/>
              </a:spcAft>
              <a:buNone/>
            </a:pPr>
            <a:r>
              <a:rPr lang="en-GB" sz="3600" b="1">
                <a:solidFill>
                  <a:srgbClr val="000000"/>
                </a:solidFill>
                <a:latin typeface="Amatic SC" panose="00000500000000000000"/>
                <a:ea typeface="Amatic SC" panose="00000500000000000000"/>
                <a:cs typeface="Amatic SC" panose="00000500000000000000"/>
                <a:sym typeface="Amatic SC" panose="00000500000000000000"/>
              </a:rPr>
              <a:t>What can you learn from the historical event?</a:t>
            </a:r>
            <a:endParaRPr sz="3600" b="1">
              <a:solidFill>
                <a:srgbClr val="000000"/>
              </a:solidFill>
              <a:latin typeface="Amatic SC" panose="00000500000000000000"/>
              <a:ea typeface="Amatic SC" panose="00000500000000000000"/>
              <a:cs typeface="Amatic SC" panose="00000500000000000000"/>
              <a:sym typeface="Amatic SC" panose="00000500000000000000"/>
            </a:endParaRPr>
          </a:p>
          <a:p>
            <a:pPr marL="0" lvl="0" indent="0" algn="l" rtl="0">
              <a:spcBef>
                <a:spcPts val="0"/>
              </a:spcBef>
              <a:spcAft>
                <a:spcPts val="1600"/>
              </a:spcAft>
              <a:buNone/>
            </a:p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40">
                                            <p:txEl>
                                              <p:pRg st="0" end="0"/>
                                            </p:txEl>
                                          </p:spTgt>
                                        </p:tgtEl>
                                        <p:attrNameLst>
                                          <p:attrName>style.visibility</p:attrName>
                                        </p:attrNameLst>
                                      </p:cBhvr>
                                      <p:to>
                                        <p:strVal val="visible"/>
                                      </p:to>
                                    </p:set>
                                    <p:anim calcmode="lin" valueType="num">
                                      <p:cBhvr additive="base">
                                        <p:cTn id="7" dur="1000"/>
                                        <p:tgtEl>
                                          <p:spTgt spid="640">
                                            <p:txEl>
                                              <p:pRg st="0" end="0"/>
                                            </p:txEl>
                                          </p:spTgt>
                                        </p:tgtEl>
                                        <p:attrNameLst>
                                          <p:attrName>ppt_x</p:attrName>
                                        </p:attrNameLst>
                                      </p:cBhvr>
                                      <p:tavLst>
                                        <p:tav tm="0" fmla="">
                                          <p:val>
                                            <p:strVal val="#ppt_x-1"/>
                                          </p:val>
                                        </p:tav>
                                        <p:tav tm="100000" fmla="">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40">
                                            <p:txEl>
                                              <p:pRg st="1" end="1"/>
                                            </p:txEl>
                                          </p:spTgt>
                                        </p:tgtEl>
                                        <p:attrNameLst>
                                          <p:attrName>style.visibility</p:attrName>
                                        </p:attrNameLst>
                                      </p:cBhvr>
                                      <p:to>
                                        <p:strVal val="visible"/>
                                      </p:to>
                                    </p:set>
                                    <p:anim calcmode="lin" valueType="num">
                                      <p:cBhvr additive="base">
                                        <p:cTn id="12" dur="1000"/>
                                        <p:tgtEl>
                                          <p:spTgt spid="640">
                                            <p:txEl>
                                              <p:pRg st="1" end="1"/>
                                            </p:txEl>
                                          </p:spTgt>
                                        </p:tgtEl>
                                        <p:attrNameLst>
                                          <p:attrName>ppt_x</p:attrName>
                                        </p:attrNameLst>
                                      </p:cBhvr>
                                      <p:tavLst>
                                        <p:tav tm="0" fmla="">
                                          <p:val>
                                            <p:strVal val="#ppt_x-1"/>
                                          </p:val>
                                        </p:tav>
                                        <p:tav tm="100000" fmla="">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40">
                                            <p:txEl>
                                              <p:pRg st="2" end="2"/>
                                            </p:txEl>
                                          </p:spTgt>
                                        </p:tgtEl>
                                        <p:attrNameLst>
                                          <p:attrName>style.visibility</p:attrName>
                                        </p:attrNameLst>
                                      </p:cBhvr>
                                      <p:to>
                                        <p:strVal val="visible"/>
                                      </p:to>
                                    </p:set>
                                    <p:anim calcmode="lin" valueType="num">
                                      <p:cBhvr additive="base">
                                        <p:cTn id="17" dur="1000"/>
                                        <p:tgtEl>
                                          <p:spTgt spid="640">
                                            <p:txEl>
                                              <p:pRg st="2" end="2"/>
                                            </p:txEl>
                                          </p:spTgt>
                                        </p:tgtEl>
                                        <p:attrNameLst>
                                          <p:attrName>ppt_x</p:attrName>
                                        </p:attrNameLst>
                                      </p:cBhvr>
                                      <p:tavLst>
                                        <p:tav tm="0" fmla="">
                                          <p:val>
                                            <p:strVal val="#ppt_x-1"/>
                                          </p:val>
                                        </p:tav>
                                        <p:tav tm="100000" fmla="">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640">
                                            <p:txEl>
                                              <p:pRg st="3" end="3"/>
                                            </p:txEl>
                                          </p:spTgt>
                                        </p:tgtEl>
                                        <p:attrNameLst>
                                          <p:attrName>style.visibility</p:attrName>
                                        </p:attrNameLst>
                                      </p:cBhvr>
                                      <p:to>
                                        <p:strVal val="visible"/>
                                      </p:to>
                                    </p:set>
                                    <p:anim calcmode="lin" valueType="num">
                                      <p:cBhvr additive="base">
                                        <p:cTn id="22" dur="1000"/>
                                        <p:tgtEl>
                                          <p:spTgt spid="640">
                                            <p:txEl>
                                              <p:pRg st="3" end="3"/>
                                            </p:txEl>
                                          </p:spTgt>
                                        </p:tgtEl>
                                        <p:attrNameLst>
                                          <p:attrName>ppt_x</p:attrName>
                                        </p:attrNameLst>
                                      </p:cBhvr>
                                      <p:tavLst>
                                        <p:tav tm="0" fmla="">
                                          <p:val>
                                            <p:strVal val="#ppt_x-1"/>
                                          </p:val>
                                        </p:tav>
                                        <p:tav tm="100000" fmla="">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640">
                                            <p:txEl>
                                              <p:pRg st="4" end="4"/>
                                            </p:txEl>
                                          </p:spTgt>
                                        </p:tgtEl>
                                        <p:attrNameLst>
                                          <p:attrName>style.visibility</p:attrName>
                                        </p:attrNameLst>
                                      </p:cBhvr>
                                      <p:to>
                                        <p:strVal val="visible"/>
                                      </p:to>
                                    </p:set>
                                    <p:anim calcmode="lin" valueType="num">
                                      <p:cBhvr additive="base">
                                        <p:cTn id="27" dur="1000"/>
                                        <p:tgtEl>
                                          <p:spTgt spid="640">
                                            <p:txEl>
                                              <p:pRg st="4" end="4"/>
                                            </p:txEl>
                                          </p:spTgt>
                                        </p:tgtEl>
                                        <p:attrNameLst>
                                          <p:attrName>ppt_x</p:attrName>
                                        </p:attrNameLst>
                                      </p:cBhvr>
                                      <p:tavLst>
                                        <p:tav tm="0" fmla="">
                                          <p:val>
                                            <p:strVal val="#ppt_x-1"/>
                                          </p:val>
                                        </p:tav>
                                        <p:tav tm="100000" fmla="">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339" name="Shape 339"/>
        <p:cNvGrpSpPr/>
        <p:nvPr/>
      </p:nvGrpSpPr>
      <p:grpSpPr>
        <a:xfrm>
          <a:off x="0" y="0"/>
          <a:ext cx="0" cy="0"/>
          <a:chOff x="0" y="0"/>
          <a:chExt cx="0" cy="0"/>
        </a:xfrm>
      </p:grpSpPr>
      <p:pic>
        <p:nvPicPr>
          <p:cNvPr id="340" name="Google Shape;340;p74"/>
          <p:cNvPicPr preferRelativeResize="0"/>
          <p:nvPr/>
        </p:nvPicPr>
        <p:blipFill>
          <a:blip r:embed="rId1"/>
          <a:stretch>
            <a:fillRect/>
          </a:stretch>
        </p:blipFill>
        <p:spPr>
          <a:xfrm>
            <a:off x="0" y="1016000"/>
            <a:ext cx="5570175" cy="2932150"/>
          </a:xfrm>
          <a:prstGeom prst="rect">
            <a:avLst/>
          </a:prstGeom>
          <a:noFill/>
          <a:ln>
            <a:noFill/>
          </a:ln>
        </p:spPr>
      </p:pic>
      <p:pic>
        <p:nvPicPr>
          <p:cNvPr id="341" name="Google Shape;341;p74" descr="giphy.gif"/>
          <p:cNvPicPr preferRelativeResize="0"/>
          <p:nvPr/>
        </p:nvPicPr>
        <p:blipFill>
          <a:blip r:embed="rId2"/>
          <a:stretch>
            <a:fillRect/>
          </a:stretch>
        </p:blipFill>
        <p:spPr>
          <a:xfrm>
            <a:off x="5656050" y="1016000"/>
            <a:ext cx="3487950" cy="2932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345" name="Shape 345"/>
        <p:cNvGrpSpPr/>
        <p:nvPr/>
      </p:nvGrpSpPr>
      <p:grpSpPr>
        <a:xfrm>
          <a:off x="0" y="0"/>
          <a:ext cx="0" cy="0"/>
          <a:chOff x="0" y="0"/>
          <a:chExt cx="0" cy="0"/>
        </a:xfrm>
      </p:grpSpPr>
      <p:sp>
        <p:nvSpPr>
          <p:cNvPr id="346" name="Google Shape;346;p75"/>
          <p:cNvSpPr txBox="1"/>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axe (noun)</a:t>
            </a:r>
            <a:endParaRPr lang="en-GB"/>
          </a:p>
        </p:txBody>
      </p:sp>
      <p:sp>
        <p:nvSpPr>
          <p:cNvPr id="347" name="Google Shape;347;p75"/>
          <p:cNvSpPr txBox="1"/>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p>
        </p:txBody>
      </p:sp>
      <p:pic>
        <p:nvPicPr>
          <p:cNvPr id="348" name="Google Shape;348;p75" descr="File:ReconstructedOetziAxe.jpg"/>
          <p:cNvPicPr preferRelativeResize="0"/>
          <p:nvPr/>
        </p:nvPicPr>
        <p:blipFill>
          <a:blip r:embed="rId1"/>
          <a:stretch>
            <a:fillRect/>
          </a:stretch>
        </p:blipFill>
        <p:spPr>
          <a:xfrm rot="5400000">
            <a:off x="2943060" y="285875"/>
            <a:ext cx="3257877" cy="51434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352" name="Shape 352"/>
        <p:cNvGrpSpPr/>
        <p:nvPr/>
      </p:nvGrpSpPr>
      <p:grpSpPr>
        <a:xfrm>
          <a:off x="0" y="0"/>
          <a:ext cx="0" cy="0"/>
          <a:chOff x="0" y="0"/>
          <a:chExt cx="0" cy="0"/>
        </a:xfrm>
      </p:grpSpPr>
      <p:sp>
        <p:nvSpPr>
          <p:cNvPr id="353" name="Google Shape;353;p76"/>
          <p:cNvSpPr txBox="1"/>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Alps (noun)</a:t>
            </a:r>
            <a:endParaRPr lang="en-GB"/>
          </a:p>
        </p:txBody>
      </p:sp>
      <p:sp>
        <p:nvSpPr>
          <p:cNvPr id="354" name="Google Shape;354;p76"/>
          <p:cNvSpPr txBox="1"/>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p>
        </p:txBody>
      </p:sp>
      <p:pic>
        <p:nvPicPr>
          <p:cNvPr id="355" name="Google Shape;355;p76" descr="... Tour Mont Blanc, Alps, ..."/>
          <p:cNvPicPr preferRelativeResize="0"/>
          <p:nvPr/>
        </p:nvPicPr>
        <p:blipFill>
          <a:blip r:embed="rId1"/>
          <a:stretch>
            <a:fillRect/>
          </a:stretch>
        </p:blipFill>
        <p:spPr>
          <a:xfrm>
            <a:off x="1631303" y="1152475"/>
            <a:ext cx="5881397" cy="39148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359" name="Shape 359"/>
        <p:cNvGrpSpPr/>
        <p:nvPr/>
      </p:nvGrpSpPr>
      <p:grpSpPr>
        <a:xfrm>
          <a:off x="0" y="0"/>
          <a:ext cx="0" cy="0"/>
          <a:chOff x="0" y="0"/>
          <a:chExt cx="0" cy="0"/>
        </a:xfrm>
      </p:grpSpPr>
      <p:sp>
        <p:nvSpPr>
          <p:cNvPr id="360" name="Google Shape;360;p77"/>
          <p:cNvSpPr txBox="1"/>
          <p:nvPr>
            <p:ph type="title"/>
          </p:nvPr>
        </p:nvSpPr>
        <p:spPr>
          <a:xfrm>
            <a:off x="241825" y="105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800"/>
              <a:t>mystery (noun)</a:t>
            </a:r>
            <a:endParaRPr sz="4800"/>
          </a:p>
        </p:txBody>
      </p:sp>
      <p:pic>
        <p:nvPicPr>
          <p:cNvPr id="361" name="Google Shape;361;p77"/>
          <p:cNvPicPr preferRelativeResize="0"/>
          <p:nvPr/>
        </p:nvPicPr>
        <p:blipFill>
          <a:blip r:embed="rId1"/>
          <a:stretch>
            <a:fillRect/>
          </a:stretch>
        </p:blipFill>
        <p:spPr>
          <a:xfrm>
            <a:off x="2404000" y="1052725"/>
            <a:ext cx="3752300" cy="3752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2793</Words>
  <Application>WPS Presentation</Application>
  <PresentationFormat/>
  <Paragraphs>186</Paragraphs>
  <Slides>52</Slides>
  <Notes>0</Notes>
  <HiddenSlides>0</HiddenSlides>
  <MMClips>0</MMClips>
  <ScaleCrop>false</ScaleCrop>
  <HeadingPairs>
    <vt:vector size="6" baseType="variant">
      <vt:variant>
        <vt:lpstr>已用的字体</vt:lpstr>
      </vt:variant>
      <vt:variant>
        <vt:i4>17</vt:i4>
      </vt:variant>
      <vt:variant>
        <vt:lpstr>主题</vt:lpstr>
      </vt:variant>
      <vt:variant>
        <vt:i4>6</vt:i4>
      </vt:variant>
      <vt:variant>
        <vt:lpstr>幻灯片标题</vt:lpstr>
      </vt:variant>
      <vt:variant>
        <vt:i4>52</vt:i4>
      </vt:variant>
    </vt:vector>
  </HeadingPairs>
  <TitlesOfParts>
    <vt:vector size="75" baseType="lpstr">
      <vt:lpstr>Arial</vt:lpstr>
      <vt:lpstr>SimSun</vt:lpstr>
      <vt:lpstr>Wingdings</vt:lpstr>
      <vt:lpstr>Arial</vt:lpstr>
      <vt:lpstr>Amatic SC</vt:lpstr>
      <vt:lpstr>Source Code Pro</vt:lpstr>
      <vt:lpstr>Noto Sans Symbols</vt:lpstr>
      <vt:lpstr>Segoe Print</vt:lpstr>
      <vt:lpstr>Rambla</vt:lpstr>
      <vt:lpstr>Verdana</vt:lpstr>
      <vt:lpstr>Calibri</vt:lpstr>
      <vt:lpstr>Microsoft YaHei</vt:lpstr>
      <vt:lpstr>Arial Unicode MS</vt:lpstr>
      <vt:lpstr>Comic Sans MS</vt:lpstr>
      <vt:lpstr>Economica</vt:lpstr>
      <vt:lpstr>Open Sans</vt:lpstr>
      <vt:lpstr>Georgia</vt:lpstr>
      <vt:lpstr>Beach Day</vt:lpstr>
      <vt:lpstr>Office Theme</vt:lpstr>
      <vt:lpstr>Simple Light</vt:lpstr>
      <vt:lpstr>Beach Day</vt:lpstr>
      <vt:lpstr>Simple Light</vt:lpstr>
      <vt:lpstr>simple-light-2</vt:lpstr>
      <vt:lpstr>An ancient murder</vt:lpstr>
      <vt:lpstr> </vt:lpstr>
      <vt:lpstr>Pronunciation battleships</vt:lpstr>
      <vt:lpstr>Rules:</vt:lpstr>
      <vt:lpstr>How long ago do you think these pictures were taken? What would be the good things about living at this time? What would be the bad things?</vt:lpstr>
      <vt:lpstr>PowerPoint 演示文稿</vt:lpstr>
      <vt:lpstr>axe (noun)</vt:lpstr>
      <vt:lpstr>Alps (noun)</vt:lpstr>
      <vt:lpstr>mystery (noun)</vt:lpstr>
      <vt:lpstr>hiker (noun)</vt:lpstr>
      <vt:lpstr>skull </vt:lpstr>
      <vt:lpstr>violent (adjective) </vt:lpstr>
      <vt:lpstr>valuable (adjective) </vt:lpstr>
      <vt:lpstr>Murder (verb)</vt:lpstr>
      <vt:lpstr>theory (noun)</vt:lpstr>
      <vt:lpstr>wound (noun)</vt:lpstr>
      <vt:lpstr>PowerPoint 演示文稿</vt:lpstr>
      <vt:lpstr>PowerPoint 演示文稿</vt:lpstr>
      <vt:lpstr>PowerPoint 演示文稿</vt:lpstr>
      <vt:lpstr>PowerPoint 演示文稿</vt:lpstr>
      <vt:lpstr>PowerPoint 演示文稿</vt:lpstr>
      <vt:lpstr>PowerPoint 演示文稿</vt:lpstr>
      <vt:lpstr>Write the word and it’s definition next to the correct letter</vt:lpstr>
      <vt:lpstr>PowerPoint 演示文稿</vt:lpstr>
      <vt:lpstr>PowerPoint 演示文稿</vt:lpstr>
      <vt:lpstr>Reading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Video</vt:lpstr>
      <vt:lpstr>PowerPoint 演示文稿</vt:lpstr>
      <vt:lpstr>PowerPoint 演示文稿</vt:lpstr>
      <vt:lpstr>Questions around the Room</vt:lpstr>
      <vt:lpstr>PowerPoint 演示文稿</vt:lpstr>
      <vt:lpstr>PowerPoint 演示文稿</vt:lpstr>
      <vt:lpstr>PowerPoint 演示文稿</vt:lpstr>
      <vt:lpstr>21st Century </vt:lpstr>
      <vt:lpstr>PowerPoint 演示文稿</vt:lpstr>
      <vt:lpstr>Class Rules!</vt:lpstr>
      <vt:lpstr>Class Rules!</vt:lpstr>
      <vt:lpstr>Class Rules!</vt:lpstr>
      <vt:lpstr>Class Rules!</vt:lpstr>
      <vt:lpstr>Functional English</vt:lpstr>
      <vt:lpstr>Today:</vt:lpstr>
      <vt:lpstr>Discussion questions</vt:lpstr>
      <vt:lpstr>Discussion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ancient murder</dc:title>
  <dc:creator/>
  <cp:lastModifiedBy>rossa</cp:lastModifiedBy>
  <cp:revision>2</cp:revision>
  <dcterms:created xsi:type="dcterms:W3CDTF">2023-10-19T09:14:13Z</dcterms:created>
  <dcterms:modified xsi:type="dcterms:W3CDTF">2023-10-19T09:14:18Z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60164813228D480DA16CF5BA5243AF10_13</vt:lpwstr>
  </property>
  <property fmtid="{D5CDD505-2E9C-101B-9397-08002B2CF9AE}" pid="3" name="KSOProductBuildVer">
    <vt:lpwstr>1033-12.2.0.13266</vt:lpwstr>
  </property>
</Properties>
</file>