
<file path=[Content_Types].xml><?xml version="1.0" encoding="utf-8"?>
<Types xmlns="http://schemas.openxmlformats.org/package/2006/content-types">
  <Default Extension="gif" ContentType="image/gif"/>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3"/>
  </p:sldMasterIdLst>
  <p:notesMasterIdLst>
    <p:notesMasterId r:id="rId5"/>
  </p:notesMasterIdLst>
  <p:sldIdLst>
    <p:sldId id="256" r:id="rId4"/>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94" r:id="rId34"/>
  </p:sldIdLst>
  <p:sldSz cx="9144000" cy="5143500"/>
  <p:notesSz cx="6858000" cy="9144000"/>
  <p:embeddedFontLst>
    <p:embeddedFont>
      <p:font typeface="Amatic SC" panose="00000500000000000000"/>
      <p:regular r:id="rId38"/>
    </p:embeddedFont>
    <p:embeddedFont>
      <p:font typeface="Source Code Pro" panose="020B0309030403020204"/>
      <p:regular r:id="rId39"/>
    </p:embeddedFont>
    <p:embeddedFont>
      <p:font typeface="Calibri" panose="020F0502020204030204"/>
      <p:regular r:id="rId40"/>
    </p:embeddedFont>
    <p:embeddedFont>
      <p:font typeface="Ultra" panose="02060505000000020004"/>
      <p:regular r:id="rId41"/>
    </p:embeddedFont>
    <p:embeddedFont>
      <p:font typeface="Comic Sans MS" panose="030F0702030302020204"/>
      <p:regular r:id="rId42"/>
    </p:embeddedFont>
    <p:embeddedFont>
      <p:font typeface="Impact" panose="020B0806030902050204"/>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9" name="Shape 109"/>
        <p:cNvGrpSpPr/>
        <p:nvPr/>
      </p:nvGrpSpPr>
      <p:grpSpPr>
        <a:xfrm>
          <a:off x="0" y="0"/>
          <a:ext cx="0" cy="0"/>
          <a:chOff x="0" y="0"/>
          <a:chExt cx="0" cy="0"/>
        </a:xfrm>
      </p:grpSpPr>
      <p:sp>
        <p:nvSpPr>
          <p:cNvPr id="110" name="Google Shape;110;p: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p: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9" name="Shape 169"/>
        <p:cNvGrpSpPr/>
        <p:nvPr/>
      </p:nvGrpSpPr>
      <p:grpSpPr>
        <a:xfrm>
          <a:off x="0" y="0"/>
          <a:ext cx="0" cy="0"/>
          <a:chOff x="0" y="0"/>
          <a:chExt cx="0" cy="0"/>
        </a:xfrm>
      </p:grpSpPr>
      <p:sp>
        <p:nvSpPr>
          <p:cNvPr id="170" name="Google Shape;170;g1886288a70_0_4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886288a70_0_4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Shooting a gun</a:t>
            </a:r>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6" name="Shape 176"/>
        <p:cNvGrpSpPr/>
        <p:nvPr/>
      </p:nvGrpSpPr>
      <p:grpSpPr>
        <a:xfrm>
          <a:off x="0" y="0"/>
          <a:ext cx="0" cy="0"/>
          <a:chOff x="0" y="0"/>
          <a:chExt cx="0" cy="0"/>
        </a:xfrm>
      </p:grpSpPr>
      <p:sp>
        <p:nvSpPr>
          <p:cNvPr id="177" name="Google Shape;177;g1886288a70_0_5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886288a70_0_5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Living in a different country</a:t>
            </a:r>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3" name="Shape 183"/>
        <p:cNvGrpSpPr/>
        <p:nvPr/>
      </p:nvGrpSpPr>
      <p:grpSpPr>
        <a:xfrm>
          <a:off x="0" y="0"/>
          <a:ext cx="0" cy="0"/>
          <a:chOff x="0" y="0"/>
          <a:chExt cx="0" cy="0"/>
        </a:xfrm>
      </p:grpSpPr>
      <p:sp>
        <p:nvSpPr>
          <p:cNvPr id="184" name="Google Shape;184;g1886288a70_0_6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886288a70_0_6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Travelling into space</a:t>
            </a:r>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0" name="Shape 190"/>
        <p:cNvGrpSpPr/>
        <p:nvPr/>
      </p:nvGrpSpPr>
      <p:grpSpPr>
        <a:xfrm>
          <a:off x="0" y="0"/>
          <a:ext cx="0" cy="0"/>
          <a:chOff x="0" y="0"/>
          <a:chExt cx="0" cy="0"/>
        </a:xfrm>
      </p:grpSpPr>
      <p:sp>
        <p:nvSpPr>
          <p:cNvPr id="191" name="Google Shape;191;g1886288a70_0_9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886288a70_0_9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Cage diving with sharks</a:t>
            </a:r>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7" name="Shape 197"/>
        <p:cNvGrpSpPr/>
        <p:nvPr/>
      </p:nvGrpSpPr>
      <p:grpSpPr>
        <a:xfrm>
          <a:off x="0" y="0"/>
          <a:ext cx="0" cy="0"/>
          <a:chOff x="0" y="0"/>
          <a:chExt cx="0" cy="0"/>
        </a:xfrm>
      </p:grpSpPr>
      <p:sp>
        <p:nvSpPr>
          <p:cNvPr id="198" name="Google Shape;198;g1886288a70_0_10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886288a70_0_10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Being on TV</a:t>
            </a:r>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4" name="Shape 204"/>
        <p:cNvGrpSpPr/>
        <p:nvPr/>
      </p:nvGrpSpPr>
      <p:grpSpPr>
        <a:xfrm>
          <a:off x="0" y="0"/>
          <a:ext cx="0" cy="0"/>
          <a:chOff x="0" y="0"/>
          <a:chExt cx="0" cy="0"/>
        </a:xfrm>
      </p:grpSpPr>
      <p:sp>
        <p:nvSpPr>
          <p:cNvPr id="205" name="Google Shape;205;g1886288a70_0_12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886288a70_0_12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Climb mount everest</a:t>
            </a:r>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1" name="Shape 211"/>
        <p:cNvGrpSpPr/>
        <p:nvPr/>
      </p:nvGrpSpPr>
      <p:grpSpPr>
        <a:xfrm>
          <a:off x="0" y="0"/>
          <a:ext cx="0" cy="0"/>
          <a:chOff x="0" y="0"/>
          <a:chExt cx="0" cy="0"/>
        </a:xfrm>
      </p:grpSpPr>
      <p:sp>
        <p:nvSpPr>
          <p:cNvPr id="212" name="Google Shape;212;g1886288a70_0_8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886288a70_0_8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8" name="Shape 218"/>
        <p:cNvGrpSpPr/>
        <p:nvPr/>
      </p:nvGrpSpPr>
      <p:grpSpPr>
        <a:xfrm>
          <a:off x="0" y="0"/>
          <a:ext cx="0" cy="0"/>
          <a:chOff x="0" y="0"/>
          <a:chExt cx="0" cy="0"/>
        </a:xfrm>
      </p:grpSpPr>
      <p:sp>
        <p:nvSpPr>
          <p:cNvPr id="219" name="Google Shape;219;g1886288a70_0_6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886288a70_0_6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5" name="Shape 225"/>
        <p:cNvGrpSpPr/>
        <p:nvPr/>
      </p:nvGrpSpPr>
      <p:grpSpPr>
        <a:xfrm>
          <a:off x="0" y="0"/>
          <a:ext cx="0" cy="0"/>
          <a:chOff x="0" y="0"/>
          <a:chExt cx="0" cy="0"/>
        </a:xfrm>
      </p:grpSpPr>
      <p:sp>
        <p:nvSpPr>
          <p:cNvPr id="226" name="Google Shape;226;g1886288a70_0_7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886288a70_0_7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2" name="Shape 232"/>
        <p:cNvGrpSpPr/>
        <p:nvPr/>
      </p:nvGrpSpPr>
      <p:grpSpPr>
        <a:xfrm>
          <a:off x="0" y="0"/>
          <a:ext cx="0" cy="0"/>
          <a:chOff x="0" y="0"/>
          <a:chExt cx="0" cy="0"/>
        </a:xfrm>
      </p:grpSpPr>
      <p:sp>
        <p:nvSpPr>
          <p:cNvPr id="233" name="Google Shape;233;g1886288a70_0_11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886288a70_0_11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5" name="Shape 115"/>
        <p:cNvGrpSpPr/>
        <p:nvPr/>
      </p:nvGrpSpPr>
      <p:grpSpPr>
        <a:xfrm>
          <a:off x="0" y="0"/>
          <a:ext cx="0" cy="0"/>
          <a:chOff x="0" y="0"/>
          <a:chExt cx="0" cy="0"/>
        </a:xfrm>
      </p:grpSpPr>
      <p:sp>
        <p:nvSpPr>
          <p:cNvPr id="116" name="Google Shape;116;g1886288a70_0_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886288a70_0_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9" name="Shape 239"/>
        <p:cNvGrpSpPr/>
        <p:nvPr/>
      </p:nvGrpSpPr>
      <p:grpSpPr>
        <a:xfrm>
          <a:off x="0" y="0"/>
          <a:ext cx="0" cy="0"/>
          <a:chOff x="0" y="0"/>
          <a:chExt cx="0" cy="0"/>
        </a:xfrm>
      </p:grpSpPr>
      <p:sp>
        <p:nvSpPr>
          <p:cNvPr id="240" name="Google Shape;240;g1886288a70_0_11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886288a70_0_1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6" name="Shape 246"/>
        <p:cNvGrpSpPr/>
        <p:nvPr/>
      </p:nvGrpSpPr>
      <p:grpSpPr>
        <a:xfrm>
          <a:off x="0" y="0"/>
          <a:ext cx="0" cy="0"/>
          <a:chOff x="0" y="0"/>
          <a:chExt cx="0" cy="0"/>
        </a:xfrm>
      </p:grpSpPr>
      <p:sp>
        <p:nvSpPr>
          <p:cNvPr id="247" name="Google Shape;247;g1886288a70_0_8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886288a70_0_8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3" name="Shape 253"/>
        <p:cNvGrpSpPr/>
        <p:nvPr/>
      </p:nvGrpSpPr>
      <p:grpSpPr>
        <a:xfrm>
          <a:off x="0" y="0"/>
          <a:ext cx="0" cy="0"/>
          <a:chOff x="0" y="0"/>
          <a:chExt cx="0" cy="0"/>
        </a:xfrm>
      </p:grpSpPr>
      <p:sp>
        <p:nvSpPr>
          <p:cNvPr id="254" name="Google Shape;254;g1886288a70_0_15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886288a70_0_15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9" name="Shape 259"/>
        <p:cNvGrpSpPr/>
        <p:nvPr/>
      </p:nvGrpSpPr>
      <p:grpSpPr>
        <a:xfrm>
          <a:off x="0" y="0"/>
          <a:ext cx="0" cy="0"/>
          <a:chOff x="0" y="0"/>
          <a:chExt cx="0" cy="0"/>
        </a:xfrm>
      </p:grpSpPr>
      <p:sp>
        <p:nvSpPr>
          <p:cNvPr id="260" name="Google Shape;260;g1f258b865d_0_1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f258b865d_0_1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6" name="Shape 266"/>
        <p:cNvGrpSpPr/>
        <p:nvPr/>
      </p:nvGrpSpPr>
      <p:grpSpPr>
        <a:xfrm>
          <a:off x="0" y="0"/>
          <a:ext cx="0" cy="0"/>
          <a:chOff x="0" y="0"/>
          <a:chExt cx="0" cy="0"/>
        </a:xfrm>
      </p:grpSpPr>
      <p:sp>
        <p:nvSpPr>
          <p:cNvPr id="267" name="Google Shape;267;g1f258b865d_0_2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f258b865d_0_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74" name="Shape 274"/>
        <p:cNvGrpSpPr/>
        <p:nvPr/>
      </p:nvGrpSpPr>
      <p:grpSpPr>
        <a:xfrm>
          <a:off x="0" y="0"/>
          <a:ext cx="0" cy="0"/>
          <a:chOff x="0" y="0"/>
          <a:chExt cx="0" cy="0"/>
        </a:xfrm>
      </p:grpSpPr>
      <p:sp>
        <p:nvSpPr>
          <p:cNvPr id="275" name="Google Shape;275;g1f258b865d_0_2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f258b865d_0_2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82" name="Shape 282"/>
        <p:cNvGrpSpPr/>
        <p:nvPr/>
      </p:nvGrpSpPr>
      <p:grpSpPr>
        <a:xfrm>
          <a:off x="0" y="0"/>
          <a:ext cx="0" cy="0"/>
          <a:chOff x="0" y="0"/>
          <a:chExt cx="0" cy="0"/>
        </a:xfrm>
      </p:grpSpPr>
      <p:sp>
        <p:nvSpPr>
          <p:cNvPr id="283" name="Google Shape;283;g1f258b865d_0_4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f258b865d_0_4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90" name="Shape 290"/>
        <p:cNvGrpSpPr/>
        <p:nvPr/>
      </p:nvGrpSpPr>
      <p:grpSpPr>
        <a:xfrm>
          <a:off x="0" y="0"/>
          <a:ext cx="0" cy="0"/>
          <a:chOff x="0" y="0"/>
          <a:chExt cx="0" cy="0"/>
        </a:xfrm>
      </p:grpSpPr>
      <p:sp>
        <p:nvSpPr>
          <p:cNvPr id="291" name="Google Shape;291;g1f258b865d_0_7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f258b865d_0_7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98" name="Shape 298"/>
        <p:cNvGrpSpPr/>
        <p:nvPr/>
      </p:nvGrpSpPr>
      <p:grpSpPr>
        <a:xfrm>
          <a:off x="0" y="0"/>
          <a:ext cx="0" cy="0"/>
          <a:chOff x="0" y="0"/>
          <a:chExt cx="0" cy="0"/>
        </a:xfrm>
      </p:grpSpPr>
      <p:sp>
        <p:nvSpPr>
          <p:cNvPr id="299" name="Google Shape;299;g1886288a70_0_18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886288a70_0_18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4" name="Shape 304"/>
        <p:cNvGrpSpPr/>
        <p:nvPr/>
      </p:nvGrpSpPr>
      <p:grpSpPr>
        <a:xfrm>
          <a:off x="0" y="0"/>
          <a:ext cx="0" cy="0"/>
          <a:chOff x="0" y="0"/>
          <a:chExt cx="0" cy="0"/>
        </a:xfrm>
      </p:grpSpPr>
      <p:sp>
        <p:nvSpPr>
          <p:cNvPr id="305" name="Google Shape;305;g1f258b865d_0_8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f258b865d_0_8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Sticky ball?</a:t>
            </a:r>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2" name="Shape 122"/>
        <p:cNvGrpSpPr/>
        <p:nvPr/>
      </p:nvGrpSpPr>
      <p:grpSpPr>
        <a:xfrm>
          <a:off x="0" y="0"/>
          <a:ext cx="0" cy="0"/>
          <a:chOff x="0" y="0"/>
          <a:chExt cx="0" cy="0"/>
        </a:xfrm>
      </p:grpSpPr>
      <p:sp>
        <p:nvSpPr>
          <p:cNvPr id="123" name="Google Shape;123;g1886288a70_0_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886288a70_0_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382" name="Shape 382"/>
        <p:cNvGrpSpPr/>
        <p:nvPr/>
      </p:nvGrpSpPr>
      <p:grpSpPr>
        <a:xfrm>
          <a:off x="0" y="0"/>
          <a:ext cx="0" cy="0"/>
          <a:chOff x="0" y="0"/>
          <a:chExt cx="0" cy="0"/>
        </a:xfrm>
      </p:grpSpPr>
      <p:sp>
        <p:nvSpPr>
          <p:cNvPr id="383" name="Google Shape;383;g1f258b865d_0_26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f258b865d_0_26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Homework is to write their own bucket list!</a:t>
            </a:r>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9" name="Shape 129"/>
        <p:cNvGrpSpPr/>
        <p:nvPr/>
      </p:nvGrpSpPr>
      <p:grpSpPr>
        <a:xfrm>
          <a:off x="0" y="0"/>
          <a:ext cx="0" cy="0"/>
          <a:chOff x="0" y="0"/>
          <a:chExt cx="0" cy="0"/>
        </a:xfrm>
      </p:grpSpPr>
      <p:sp>
        <p:nvSpPr>
          <p:cNvPr id="130" name="Google Shape;130;g1886288a70_0_1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886288a70_0_1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5" name="Shape 135"/>
        <p:cNvGrpSpPr/>
        <p:nvPr/>
      </p:nvGrpSpPr>
      <p:grpSpPr>
        <a:xfrm>
          <a:off x="0" y="0"/>
          <a:ext cx="0" cy="0"/>
          <a:chOff x="0" y="0"/>
          <a:chExt cx="0" cy="0"/>
        </a:xfrm>
      </p:grpSpPr>
      <p:sp>
        <p:nvSpPr>
          <p:cNvPr id="136" name="Google Shape;136;g1886288a70_0_2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886288a70_0_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2" name="Shape 142"/>
        <p:cNvGrpSpPr/>
        <p:nvPr/>
      </p:nvGrpSpPr>
      <p:grpSpPr>
        <a:xfrm>
          <a:off x="0" y="0"/>
          <a:ext cx="0" cy="0"/>
          <a:chOff x="0" y="0"/>
          <a:chExt cx="0" cy="0"/>
        </a:xfrm>
      </p:grpSpPr>
      <p:sp>
        <p:nvSpPr>
          <p:cNvPr id="143" name="Google Shape;143;g1886288a70_0_2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886288a70_0_2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8" name="Shape 148"/>
        <p:cNvGrpSpPr/>
        <p:nvPr/>
      </p:nvGrpSpPr>
      <p:grpSpPr>
        <a:xfrm>
          <a:off x="0" y="0"/>
          <a:ext cx="0" cy="0"/>
          <a:chOff x="0" y="0"/>
          <a:chExt cx="0" cy="0"/>
        </a:xfrm>
      </p:grpSpPr>
      <p:sp>
        <p:nvSpPr>
          <p:cNvPr id="149" name="Google Shape;149;g1886288a70_0_3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886288a70_0_3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Swimming with dolphins</a:t>
            </a:r>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5" name="Shape 155"/>
        <p:cNvGrpSpPr/>
        <p:nvPr/>
      </p:nvGrpSpPr>
      <p:grpSpPr>
        <a:xfrm>
          <a:off x="0" y="0"/>
          <a:ext cx="0" cy="0"/>
          <a:chOff x="0" y="0"/>
          <a:chExt cx="0" cy="0"/>
        </a:xfrm>
      </p:grpSpPr>
      <p:sp>
        <p:nvSpPr>
          <p:cNvPr id="156" name="Google Shape;156;g1886288a70_0_3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886288a70_0_3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Having children</a:t>
            </a:r>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2" name="Shape 162"/>
        <p:cNvGrpSpPr/>
        <p:nvPr/>
      </p:nvGrpSpPr>
      <p:grpSpPr>
        <a:xfrm>
          <a:off x="0" y="0"/>
          <a:ext cx="0" cy="0"/>
          <a:chOff x="0" y="0"/>
          <a:chExt cx="0" cy="0"/>
        </a:xfrm>
      </p:grpSpPr>
      <p:sp>
        <p:nvSpPr>
          <p:cNvPr id="163" name="Google Shape;163;g1886288a70_0_4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886288a70_0_4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Base jumping</a:t>
            </a:r>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44" name="Shape 44"/>
        <p:cNvGrpSpPr/>
        <p:nvPr/>
      </p:nvGrpSpPr>
      <p:grpSpPr>
        <a:xfrm>
          <a:off x="0" y="0"/>
          <a:ext cx="0" cy="0"/>
          <a:chOff x="0" y="0"/>
          <a:chExt cx="0" cy="0"/>
        </a:xfrm>
      </p:grpSpPr>
      <p:sp>
        <p:nvSpPr>
          <p:cNvPr id="45" name="Google Shape;45;p11"/>
          <p:cNvSpPr txBox="1"/>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p:txBody>
      </p:sp>
      <p:sp>
        <p:nvSpPr>
          <p:cNvPr id="47" name="Google Shape;47;p11"/>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48" name="Shape 48"/>
        <p:cNvGrpSpPr/>
        <p:nvPr/>
      </p:nvGrpSpPr>
      <p:grpSpPr>
        <a:xfrm>
          <a:off x="0" y="0"/>
          <a:ext cx="0" cy="0"/>
          <a:chOff x="0" y="0"/>
          <a:chExt cx="0" cy="0"/>
        </a:xfrm>
      </p:grpSpPr>
      <p:sp>
        <p:nvSpPr>
          <p:cNvPr id="49" name="Google Shape;49;p1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dk1"/>
        </a:solidFill>
        <a:effectLst/>
      </p:bgPr>
    </p:bg>
    <p:spTree>
      <p:nvGrpSpPr>
        <p:cNvPr id="54" name="Shape 54"/>
        <p:cNvGrpSpPr/>
        <p:nvPr/>
      </p:nvGrpSpPr>
      <p:grpSpPr>
        <a:xfrm>
          <a:off x="0" y="0"/>
          <a:ext cx="0" cy="0"/>
          <a:chOff x="0" y="0"/>
          <a:chExt cx="0" cy="0"/>
        </a:xfrm>
      </p:grpSpPr>
      <p:sp>
        <p:nvSpPr>
          <p:cNvPr id="55" name="Google Shape;55;p14"/>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14"/>
          <p:cNvSpPr txBox="1"/>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p:txBody>
      </p:sp>
      <p:sp>
        <p:nvSpPr>
          <p:cNvPr id="57" name="Google Shape;57;p14"/>
          <p:cNvSpPr txBox="1"/>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p:txBody>
      </p:sp>
      <p:sp>
        <p:nvSpPr>
          <p:cNvPr id="58" name="Google Shape;58;p1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dk1"/>
        </a:solidFill>
        <a:effectLst/>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p:txBody>
      </p:sp>
      <p:sp>
        <p:nvSpPr>
          <p:cNvPr id="61" name="Google Shape;61;p1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62" name="Shape 62"/>
        <p:cNvGrpSpPr/>
        <p:nvPr/>
      </p:nvGrpSpPr>
      <p:grpSpPr>
        <a:xfrm>
          <a:off x="0" y="0"/>
          <a:ext cx="0" cy="0"/>
          <a:chOff x="0" y="0"/>
          <a:chExt cx="0" cy="0"/>
        </a:xfrm>
      </p:grpSpPr>
      <p:sp>
        <p:nvSpPr>
          <p:cNvPr id="63" name="Google Shape;63;p16"/>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4" name="Google Shape;64;p16"/>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p:txBody>
      </p:sp>
      <p:sp>
        <p:nvSpPr>
          <p:cNvPr id="65" name="Google Shape;65;p1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66" name="Shape 66"/>
        <p:cNvGrpSpPr/>
        <p:nvPr/>
      </p:nvGrpSpPr>
      <p:grpSpPr>
        <a:xfrm>
          <a:off x="0" y="0"/>
          <a:ext cx="0" cy="0"/>
          <a:chOff x="0" y="0"/>
          <a:chExt cx="0" cy="0"/>
        </a:xfrm>
      </p:grpSpPr>
      <p:sp>
        <p:nvSpPr>
          <p:cNvPr id="67" name="Google Shape;67;p17"/>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8" name="Google Shape;68;p17"/>
          <p:cNvSpPr txBox="1"/>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69" name="Google Shape;69;p17"/>
          <p:cNvSpPr txBox="1"/>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70" name="Google Shape;70;p1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71" name="Shape 71"/>
        <p:cNvGrpSpPr/>
        <p:nvPr/>
      </p:nvGrpSpPr>
      <p:grpSpPr>
        <a:xfrm>
          <a:off x="0" y="0"/>
          <a:ext cx="0" cy="0"/>
          <a:chOff x="0" y="0"/>
          <a:chExt cx="0" cy="0"/>
        </a:xfrm>
      </p:grpSpPr>
      <p:sp>
        <p:nvSpPr>
          <p:cNvPr id="72" name="Google Shape;72;p18"/>
          <p:cNvSpPr txBox="1"/>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73" name="Google Shape;73;p18"/>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74" name="Shape 74"/>
        <p:cNvGrpSpPr/>
        <p:nvPr/>
      </p:nvGrpSpPr>
      <p:grpSpPr>
        <a:xfrm>
          <a:off x="0" y="0"/>
          <a:ext cx="0" cy="0"/>
          <a:chOff x="0" y="0"/>
          <a:chExt cx="0" cy="0"/>
        </a:xfrm>
      </p:grpSpPr>
      <p:sp>
        <p:nvSpPr>
          <p:cNvPr id="75" name="Google Shape;75;p19"/>
          <p:cNvSpPr txBox="1"/>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76" name="Google Shape;76;p19"/>
          <p:cNvSpPr txBox="1"/>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77" name="Google Shape;77;p19"/>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78" name="Shape 78"/>
        <p:cNvGrpSpPr/>
        <p:nvPr/>
      </p:nvGrpSpPr>
      <p:grpSpPr>
        <a:xfrm>
          <a:off x="0" y="0"/>
          <a:ext cx="0" cy="0"/>
          <a:chOff x="0" y="0"/>
          <a:chExt cx="0" cy="0"/>
        </a:xfrm>
      </p:grpSpPr>
      <p:sp>
        <p:nvSpPr>
          <p:cNvPr id="79" name="Google Shape;79;p20"/>
          <p:cNvSpPr txBox="1"/>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80" name="Google Shape;80;p20"/>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81" name="Shape 81"/>
        <p:cNvGrpSpPr/>
        <p:nvPr/>
      </p:nvGrpSpPr>
      <p:grpSpPr>
        <a:xfrm>
          <a:off x="0" y="0"/>
          <a:ext cx="0" cy="0"/>
          <a:chOff x="0" y="0"/>
          <a:chExt cx="0" cy="0"/>
        </a:xfrm>
      </p:grpSpPr>
      <p:sp>
        <p:nvSpPr>
          <p:cNvPr id="82" name="Google Shape;82;p21"/>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83" name="Google Shape;83;p21"/>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84" name="Google Shape;84;p21"/>
          <p:cNvSpPr txBox="1"/>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p:txBody>
      </p:sp>
      <p:sp>
        <p:nvSpPr>
          <p:cNvPr id="85" name="Google Shape;85;p21"/>
          <p:cNvSpPr txBox="1"/>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p:txBody>
      </p:sp>
      <p:sp>
        <p:nvSpPr>
          <p:cNvPr id="86" name="Google Shape;86;p21"/>
          <p:cNvSpPr txBox="1"/>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87" name="Google Shape;87;p21"/>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88" name="Shape 88"/>
        <p:cNvGrpSpPr/>
        <p:nvPr/>
      </p:nvGrpSpPr>
      <p:grpSpPr>
        <a:xfrm>
          <a:off x="0" y="0"/>
          <a:ext cx="0" cy="0"/>
          <a:chOff x="0" y="0"/>
          <a:chExt cx="0" cy="0"/>
        </a:xfrm>
      </p:grpSpPr>
      <p:sp>
        <p:nvSpPr>
          <p:cNvPr id="89" name="Google Shape;89;p22"/>
          <p:cNvSpPr txBox="1"/>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Amatic SC" panose="00000500000000000000"/>
              <a:buNone/>
              <a:defRPr sz="2400" b="1">
                <a:solidFill>
                  <a:schemeClr val="accent1"/>
                </a:solidFill>
                <a:latin typeface="Amatic SC" panose="00000500000000000000"/>
                <a:ea typeface="Amatic SC" panose="00000500000000000000"/>
                <a:cs typeface="Amatic SC" panose="00000500000000000000"/>
                <a:sym typeface="Amatic SC" panose="00000500000000000000"/>
              </a:defRPr>
            </a:lvl1pPr>
          </a:lstStyle>
          <a:p/>
        </p:txBody>
      </p:sp>
      <p:sp>
        <p:nvSpPr>
          <p:cNvPr id="90" name="Google Shape;90;p2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91" name="Shape 91"/>
        <p:cNvGrpSpPr/>
        <p:nvPr/>
      </p:nvGrpSpPr>
      <p:grpSpPr>
        <a:xfrm>
          <a:off x="0" y="0"/>
          <a:ext cx="0" cy="0"/>
          <a:chOff x="0" y="0"/>
          <a:chExt cx="0" cy="0"/>
        </a:xfrm>
      </p:grpSpPr>
      <p:sp>
        <p:nvSpPr>
          <p:cNvPr id="92" name="Google Shape;92;p23"/>
          <p:cNvSpPr txBox="1"/>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93" name="Google Shape;93;p23"/>
          <p:cNvSpPr txBox="1"/>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94" name="Google Shape;94;p2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95" name="Shape 95"/>
        <p:cNvGrpSpPr/>
        <p:nvPr/>
      </p:nvGrpSpPr>
      <p:grpSpPr>
        <a:xfrm>
          <a:off x="0" y="0"/>
          <a:ext cx="0" cy="0"/>
          <a:chOff x="0" y="0"/>
          <a:chExt cx="0" cy="0"/>
        </a:xfrm>
      </p:grpSpPr>
      <p:sp>
        <p:nvSpPr>
          <p:cNvPr id="96" name="Google Shape;96;p2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97" name="Shape 97"/>
        <p:cNvGrpSpPr/>
        <p:nvPr/>
      </p:nvGrpSpPr>
      <p:grpSpPr>
        <a:xfrm>
          <a:off x="0" y="0"/>
          <a:ext cx="0" cy="0"/>
          <a:chOff x="0" y="0"/>
          <a:chExt cx="0" cy="0"/>
        </a:xfrm>
      </p:grpSpPr>
      <p:sp>
        <p:nvSpPr>
          <p:cNvPr id="98" name="Google Shape;98;p25"/>
          <p:cNvSpPr txBox="1"/>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2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indent="0" rtl="0">
              <a:spcBef>
                <a:spcPts val="0"/>
              </a:spcBef>
              <a:spcAft>
                <a:spcPts val="0"/>
              </a:spcAft>
              <a:buSzPts val="4200"/>
              <a:buNone/>
              <a:defRPr sz="1800"/>
            </a:lvl2pPr>
            <a:lvl3pPr lvl="2" indent="0" rtl="0">
              <a:spcBef>
                <a:spcPts val="0"/>
              </a:spcBef>
              <a:spcAft>
                <a:spcPts val="0"/>
              </a:spcAft>
              <a:buSzPts val="4200"/>
              <a:buNone/>
              <a:defRPr sz="1800"/>
            </a:lvl3pPr>
            <a:lvl4pPr lvl="3" indent="0" rtl="0">
              <a:spcBef>
                <a:spcPts val="0"/>
              </a:spcBef>
              <a:spcAft>
                <a:spcPts val="0"/>
              </a:spcAft>
              <a:buSzPts val="4200"/>
              <a:buNone/>
              <a:defRPr sz="1800"/>
            </a:lvl4pPr>
            <a:lvl5pPr lvl="4" indent="0" rtl="0">
              <a:spcBef>
                <a:spcPts val="0"/>
              </a:spcBef>
              <a:spcAft>
                <a:spcPts val="0"/>
              </a:spcAft>
              <a:buSzPts val="4200"/>
              <a:buNone/>
              <a:defRPr sz="1800"/>
            </a:lvl5pPr>
            <a:lvl6pPr lvl="5" indent="0" rtl="0">
              <a:spcBef>
                <a:spcPts val="0"/>
              </a:spcBef>
              <a:spcAft>
                <a:spcPts val="0"/>
              </a:spcAft>
              <a:buSzPts val="4200"/>
              <a:buNone/>
              <a:defRPr sz="1800"/>
            </a:lvl6pPr>
            <a:lvl7pPr lvl="6" indent="0" rtl="0">
              <a:spcBef>
                <a:spcPts val="0"/>
              </a:spcBef>
              <a:spcAft>
                <a:spcPts val="0"/>
              </a:spcAft>
              <a:buSzPts val="4200"/>
              <a:buNone/>
              <a:defRPr sz="1800"/>
            </a:lvl7pPr>
            <a:lvl8pPr lvl="7" indent="0" rtl="0">
              <a:spcBef>
                <a:spcPts val="0"/>
              </a:spcBef>
              <a:spcAft>
                <a:spcPts val="0"/>
              </a:spcAft>
              <a:buSzPts val="4200"/>
              <a:buNone/>
              <a:defRPr sz="1800"/>
            </a:lvl8pPr>
            <a:lvl9pPr lvl="8" indent="0" rtl="0">
              <a:spcBef>
                <a:spcPts val="0"/>
              </a:spcBef>
              <a:spcAft>
                <a:spcPts val="0"/>
              </a:spcAft>
              <a:buSzPts val="4200"/>
              <a:buNone/>
              <a:defRPr sz="1800"/>
            </a:lvl9pPr>
          </a:lstStyle>
          <a:p/>
        </p:txBody>
      </p:sp>
      <p:sp>
        <p:nvSpPr>
          <p:cNvPr id="99" name="Google Shape;99;p25"/>
          <p:cNvSpPr txBox="1"/>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16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16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16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1600"/>
              </a:spcBef>
              <a:spcAft>
                <a:spcPts val="160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0" name="Google Shape;100;p25"/>
          <p:cNvSpPr txBox="1"/>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1" name="Google Shape;101;p25"/>
          <p:cNvSpPr txBox="1"/>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2" name="Google Shape;102;p25"/>
          <p:cNvSpPr txBox="1"/>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03" name="Shape 103"/>
        <p:cNvGrpSpPr/>
        <p:nvPr/>
      </p:nvGrpSpPr>
      <p:grpSpPr>
        <a:xfrm>
          <a:off x="0" y="0"/>
          <a:ext cx="0" cy="0"/>
          <a:chOff x="0" y="0"/>
          <a:chExt cx="0" cy="0"/>
        </a:xfrm>
      </p:grpSpPr>
      <p:sp>
        <p:nvSpPr>
          <p:cNvPr id="104" name="Google Shape;104;p26"/>
          <p:cNvSpPr/>
          <p:nvPr/>
        </p:nvSpPr>
        <p:spPr>
          <a:xfrm>
            <a:off x="2266950" y="266700"/>
            <a:ext cx="4610100" cy="4610100"/>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26"/>
          <p:cNvSpPr txBox="1"/>
          <p:nvPr>
            <p:ph type="ctrTitle"/>
          </p:nvPr>
        </p:nvSpPr>
        <p:spPr>
          <a:xfrm>
            <a:off x="2733675" y="2116750"/>
            <a:ext cx="367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4800"/>
              <a:buNone/>
              <a:defRPr sz="4800">
                <a:solidFill>
                  <a:srgbClr val="000000"/>
                </a:solidFill>
              </a:defRPr>
            </a:lvl1pPr>
            <a:lvl2pPr lvl="1" algn="ctr" rtl="0">
              <a:spcBef>
                <a:spcPts val="0"/>
              </a:spcBef>
              <a:spcAft>
                <a:spcPts val="0"/>
              </a:spcAft>
              <a:buClr>
                <a:srgbClr val="000000"/>
              </a:buClr>
              <a:buSzPts val="4800"/>
              <a:buNone/>
              <a:defRPr sz="4800">
                <a:solidFill>
                  <a:srgbClr val="000000"/>
                </a:solidFill>
              </a:defRPr>
            </a:lvl2pPr>
            <a:lvl3pPr lvl="2" algn="ctr" rtl="0">
              <a:spcBef>
                <a:spcPts val="0"/>
              </a:spcBef>
              <a:spcAft>
                <a:spcPts val="0"/>
              </a:spcAft>
              <a:buClr>
                <a:srgbClr val="000000"/>
              </a:buClr>
              <a:buSzPts val="4800"/>
              <a:buNone/>
              <a:defRPr sz="4800">
                <a:solidFill>
                  <a:srgbClr val="000000"/>
                </a:solidFill>
              </a:defRPr>
            </a:lvl3pPr>
            <a:lvl4pPr lvl="3" algn="ctr" rtl="0">
              <a:spcBef>
                <a:spcPts val="0"/>
              </a:spcBef>
              <a:spcAft>
                <a:spcPts val="0"/>
              </a:spcAft>
              <a:buClr>
                <a:srgbClr val="000000"/>
              </a:buClr>
              <a:buSzPts val="4800"/>
              <a:buNone/>
              <a:defRPr sz="4800">
                <a:solidFill>
                  <a:srgbClr val="000000"/>
                </a:solidFill>
              </a:defRPr>
            </a:lvl4pPr>
            <a:lvl5pPr lvl="4" algn="ctr" rtl="0">
              <a:spcBef>
                <a:spcPts val="0"/>
              </a:spcBef>
              <a:spcAft>
                <a:spcPts val="0"/>
              </a:spcAft>
              <a:buClr>
                <a:srgbClr val="000000"/>
              </a:buClr>
              <a:buSzPts val="4800"/>
              <a:buNone/>
              <a:defRPr sz="4800">
                <a:solidFill>
                  <a:srgbClr val="000000"/>
                </a:solidFill>
              </a:defRPr>
            </a:lvl5pPr>
            <a:lvl6pPr lvl="5" algn="ctr" rtl="0">
              <a:spcBef>
                <a:spcPts val="0"/>
              </a:spcBef>
              <a:spcAft>
                <a:spcPts val="0"/>
              </a:spcAft>
              <a:buClr>
                <a:srgbClr val="000000"/>
              </a:buClr>
              <a:buSzPts val="4800"/>
              <a:buNone/>
              <a:defRPr sz="4800">
                <a:solidFill>
                  <a:srgbClr val="000000"/>
                </a:solidFill>
              </a:defRPr>
            </a:lvl6pPr>
            <a:lvl7pPr lvl="6" algn="ctr" rtl="0">
              <a:spcBef>
                <a:spcPts val="0"/>
              </a:spcBef>
              <a:spcAft>
                <a:spcPts val="0"/>
              </a:spcAft>
              <a:buClr>
                <a:srgbClr val="000000"/>
              </a:buClr>
              <a:buSzPts val="4800"/>
              <a:buNone/>
              <a:defRPr sz="4800">
                <a:solidFill>
                  <a:srgbClr val="000000"/>
                </a:solidFill>
              </a:defRPr>
            </a:lvl7pPr>
            <a:lvl8pPr lvl="7" algn="ctr" rtl="0">
              <a:spcBef>
                <a:spcPts val="0"/>
              </a:spcBef>
              <a:spcAft>
                <a:spcPts val="0"/>
              </a:spcAft>
              <a:buClr>
                <a:srgbClr val="000000"/>
              </a:buClr>
              <a:buSzPts val="4800"/>
              <a:buNone/>
              <a:defRPr sz="4800">
                <a:solidFill>
                  <a:srgbClr val="000000"/>
                </a:solidFill>
              </a:defRPr>
            </a:lvl8pPr>
            <a:lvl9pPr lvl="8" algn="ctr" rtl="0">
              <a:spcBef>
                <a:spcPts val="0"/>
              </a:spcBef>
              <a:spcAft>
                <a:spcPts val="0"/>
              </a:spcAft>
              <a:buClr>
                <a:srgbClr val="000000"/>
              </a:buClr>
              <a:buSzPts val="4800"/>
              <a:buNone/>
              <a:defRPr sz="4800">
                <a:solidFill>
                  <a:srgbClr val="000000"/>
                </a:solidFill>
              </a:defRPr>
            </a:lvl9pPr>
          </a:lstStyle>
          <a:p/>
        </p:txBody>
      </p:sp>
      <p:sp>
        <p:nvSpPr>
          <p:cNvPr id="106" name="Google Shape;106;p26"/>
          <p:cNvSpPr txBox="1"/>
          <p:nvPr>
            <p:ph type="subTitle" idx="1"/>
          </p:nvPr>
        </p:nvSpPr>
        <p:spPr>
          <a:xfrm>
            <a:off x="3143250" y="3373450"/>
            <a:ext cx="2857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highlight>
                  <a:srgbClr val="000000"/>
                </a:highlight>
              </a:defRPr>
            </a:lvl1pPr>
            <a:lvl2pPr lvl="1" algn="ctr" rtl="0">
              <a:spcBef>
                <a:spcPts val="1600"/>
              </a:spcBef>
              <a:spcAft>
                <a:spcPts val="0"/>
              </a:spcAft>
              <a:buClr>
                <a:srgbClr val="FFFFFF"/>
              </a:buClr>
              <a:buSzPts val="1400"/>
              <a:buNone/>
              <a:defRPr>
                <a:solidFill>
                  <a:srgbClr val="FFFFFF"/>
                </a:solidFill>
                <a:highlight>
                  <a:srgbClr val="000000"/>
                </a:highlight>
              </a:defRPr>
            </a:lvl2pPr>
            <a:lvl3pPr lvl="2" algn="ctr" rtl="0">
              <a:spcBef>
                <a:spcPts val="1600"/>
              </a:spcBef>
              <a:spcAft>
                <a:spcPts val="0"/>
              </a:spcAft>
              <a:buClr>
                <a:srgbClr val="FFFFFF"/>
              </a:buClr>
              <a:buSzPts val="1400"/>
              <a:buNone/>
              <a:defRPr>
                <a:solidFill>
                  <a:srgbClr val="FFFFFF"/>
                </a:solidFill>
                <a:highlight>
                  <a:srgbClr val="000000"/>
                </a:highlight>
              </a:defRPr>
            </a:lvl3pPr>
            <a:lvl4pPr lvl="3" algn="ctr" rtl="0">
              <a:spcBef>
                <a:spcPts val="1600"/>
              </a:spcBef>
              <a:spcAft>
                <a:spcPts val="0"/>
              </a:spcAft>
              <a:buClr>
                <a:srgbClr val="FFFFFF"/>
              </a:buClr>
              <a:buSzPts val="2400"/>
              <a:buNone/>
              <a:defRPr sz="2400">
                <a:solidFill>
                  <a:srgbClr val="FFFFFF"/>
                </a:solidFill>
                <a:highlight>
                  <a:srgbClr val="000000"/>
                </a:highlight>
              </a:defRPr>
            </a:lvl4pPr>
            <a:lvl5pPr lvl="4" algn="ctr" rtl="0">
              <a:spcBef>
                <a:spcPts val="1600"/>
              </a:spcBef>
              <a:spcAft>
                <a:spcPts val="0"/>
              </a:spcAft>
              <a:buClr>
                <a:srgbClr val="FFFFFF"/>
              </a:buClr>
              <a:buSzPts val="2400"/>
              <a:buNone/>
              <a:defRPr sz="2400">
                <a:solidFill>
                  <a:srgbClr val="FFFFFF"/>
                </a:solidFill>
                <a:highlight>
                  <a:srgbClr val="000000"/>
                </a:highlight>
              </a:defRPr>
            </a:lvl5pPr>
            <a:lvl6pPr lvl="5" algn="ctr" rtl="0">
              <a:spcBef>
                <a:spcPts val="1600"/>
              </a:spcBef>
              <a:spcAft>
                <a:spcPts val="0"/>
              </a:spcAft>
              <a:buClr>
                <a:srgbClr val="FFFFFF"/>
              </a:buClr>
              <a:buSzPts val="2400"/>
              <a:buNone/>
              <a:defRPr sz="2400">
                <a:solidFill>
                  <a:srgbClr val="FFFFFF"/>
                </a:solidFill>
                <a:highlight>
                  <a:srgbClr val="000000"/>
                </a:highlight>
              </a:defRPr>
            </a:lvl6pPr>
            <a:lvl7pPr lvl="6" algn="ctr" rtl="0">
              <a:spcBef>
                <a:spcPts val="1600"/>
              </a:spcBef>
              <a:spcAft>
                <a:spcPts val="0"/>
              </a:spcAft>
              <a:buClr>
                <a:srgbClr val="FFFFFF"/>
              </a:buClr>
              <a:buSzPts val="2400"/>
              <a:buNone/>
              <a:defRPr sz="2400">
                <a:solidFill>
                  <a:srgbClr val="FFFFFF"/>
                </a:solidFill>
                <a:highlight>
                  <a:srgbClr val="000000"/>
                </a:highlight>
              </a:defRPr>
            </a:lvl7pPr>
            <a:lvl8pPr lvl="7" algn="ctr" rtl="0">
              <a:spcBef>
                <a:spcPts val="1600"/>
              </a:spcBef>
              <a:spcAft>
                <a:spcPts val="0"/>
              </a:spcAft>
              <a:buClr>
                <a:srgbClr val="FFFFFF"/>
              </a:buClr>
              <a:buSzPts val="2400"/>
              <a:buNone/>
              <a:defRPr sz="2400">
                <a:solidFill>
                  <a:srgbClr val="FFFFFF"/>
                </a:solidFill>
                <a:highlight>
                  <a:srgbClr val="000000"/>
                </a:highlight>
              </a:defRPr>
            </a:lvl8pPr>
            <a:lvl9pPr lvl="8" algn="ctr" rtl="0">
              <a:spcBef>
                <a:spcPts val="1600"/>
              </a:spcBef>
              <a:spcAft>
                <a:spcPts val="1600"/>
              </a:spcAft>
              <a:buClr>
                <a:srgbClr val="FFFFFF"/>
              </a:buClr>
              <a:buSzPts val="2400"/>
              <a:buNone/>
              <a:defRPr sz="2400">
                <a:solidFill>
                  <a:srgbClr val="FFFFFF"/>
                </a:solidFill>
                <a:highlight>
                  <a:srgbClr val="000000"/>
                </a:highlight>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Inverse">
  <p:cSld name="BLANK_1">
    <p:bg>
      <p:bgPr>
        <a:solidFill>
          <a:srgbClr val="000000"/>
        </a:solidFill>
        <a:effectLst/>
      </p:bgPr>
    </p:bg>
    <p:spTree>
      <p:nvGrpSpPr>
        <p:cNvPr id="107" name="Shape 107"/>
        <p:cNvGrpSpPr/>
        <p:nvPr/>
      </p:nvGrpSpPr>
      <p:grpSpPr>
        <a:xfrm>
          <a:off x="0" y="0"/>
          <a:ext cx="0" cy="0"/>
          <a:chOff x="0" y="0"/>
          <a:chExt cx="0" cy="0"/>
        </a:xfrm>
      </p:grpSpPr>
      <p:sp>
        <p:nvSpPr>
          <p:cNvPr id="108" name="Google Shape;108;p27"/>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19" name="Google Shape;19;p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3" name="Google Shape;23;p5"/>
          <p:cNvSpPr txBox="1"/>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4" name="Google Shape;24;p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31" name="Google Shape;31;p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9"/>
          <p:cNvSpPr txBox="1"/>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40" name="Google Shape;40;p9"/>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41" name="Shape 41"/>
        <p:cNvGrpSpPr/>
        <p:nvPr/>
      </p:nvGrpSpPr>
      <p:grpSpPr>
        <a:xfrm>
          <a:off x="0" y="0"/>
          <a:ext cx="0" cy="0"/>
          <a:chOff x="0" y="0"/>
          <a:chExt cx="0" cy="0"/>
        </a:xfrm>
      </p:grpSpPr>
      <p:sp>
        <p:nvSpPr>
          <p:cNvPr id="42" name="Google Shape;42;p10"/>
          <p:cNvSpPr txBox="1"/>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p:txBody>
      </p:sp>
      <p:sp>
        <p:nvSpPr>
          <p:cNvPr id="43" name="Google Shape;43;p10"/>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1pPr>
            <a:lvl2pPr lvl="1"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2pPr>
            <a:lvl3pPr lvl="2"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3pPr>
            <a:lvl4pPr lvl="3"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4pPr>
            <a:lvl5pPr lvl="4"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5pPr>
            <a:lvl6pPr lvl="5"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6pPr>
            <a:lvl7pPr lvl="6"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7pPr>
            <a:lvl8pPr lvl="7"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8pPr>
            <a:lvl9pPr lvl="8" rtl="0">
              <a:spcBef>
                <a:spcPts val="0"/>
              </a:spcBef>
              <a:spcAft>
                <a:spcPts val="0"/>
              </a:spcAft>
              <a:buClr>
                <a:schemeClr val="accent1"/>
              </a:buClr>
              <a:buSzPts val="4200"/>
              <a:buFont typeface="Amatic SC" panose="00000500000000000000"/>
              <a:buNone/>
              <a:defRPr sz="4200" b="1">
                <a:solidFill>
                  <a:schemeClr val="accent1"/>
                </a:solidFill>
                <a:latin typeface="Amatic SC" panose="00000500000000000000"/>
                <a:ea typeface="Amatic SC" panose="00000500000000000000"/>
                <a:cs typeface="Amatic SC" panose="00000500000000000000"/>
                <a:sym typeface="Amatic SC" panose="00000500000000000000"/>
              </a:defRPr>
            </a:lvl9pPr>
          </a:lstStyle>
          <a:p/>
        </p:txBody>
      </p:sp>
      <p:sp>
        <p:nvSpPr>
          <p:cNvPr id="52" name="Google Shape;52;p13"/>
          <p:cNvSpPr txBox="1"/>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panose="020B0309030403020204"/>
              <a:buChar char="●"/>
              <a:defRPr sz="1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1pPr>
            <a:lvl2pPr marL="914400" lvl="1"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2pPr>
            <a:lvl3pPr marL="1371600" lvl="2"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3pPr>
            <a:lvl4pPr marL="1828800" lvl="3"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4pPr>
            <a:lvl5pPr marL="2286000" lvl="4"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5pPr>
            <a:lvl6pPr marL="2743200" lvl="5"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6pPr>
            <a:lvl7pPr marL="3200400" lvl="6"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7pPr>
            <a:lvl8pPr marL="3657600" lvl="7" indent="-317500" rtl="0">
              <a:lnSpc>
                <a:spcPct val="115000"/>
              </a:lnSpc>
              <a:spcBef>
                <a:spcPts val="1600"/>
              </a:spcBef>
              <a:spcAft>
                <a:spcPts val="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8pPr>
            <a:lvl9pPr marL="4114800" lvl="8" indent="-317500" rtl="0">
              <a:lnSpc>
                <a:spcPct val="115000"/>
              </a:lnSpc>
              <a:spcBef>
                <a:spcPts val="1600"/>
              </a:spcBef>
              <a:spcAft>
                <a:spcPts val="1600"/>
              </a:spcAft>
              <a:buClr>
                <a:schemeClr val="dk2"/>
              </a:buClr>
              <a:buSzPts val="1400"/>
              <a:buFont typeface="Source Code Pro" panose="020B0309030403020204"/>
              <a:buChar char="■"/>
              <a:defRPr>
                <a:solidFill>
                  <a:schemeClr val="dk2"/>
                </a:solidFill>
                <a:latin typeface="Source Code Pro" panose="020B0309030403020204"/>
                <a:ea typeface="Source Code Pro" panose="020B0309030403020204"/>
                <a:cs typeface="Source Code Pro" panose="020B0309030403020204"/>
                <a:sym typeface="Source Code Pro" panose="020B0309030403020204"/>
              </a:defRPr>
            </a:lvl9pPr>
          </a:lstStyle>
          <a:p/>
        </p:txBody>
      </p:sp>
      <p:sp>
        <p:nvSpPr>
          <p:cNvPr id="53" name="Google Shape;53;p13"/>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1pPr>
            <a:lvl2pPr lvl="1"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2pPr>
            <a:lvl3pPr lvl="2"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3pPr>
            <a:lvl4pPr lvl="3"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4pPr>
            <a:lvl5pPr lvl="4"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5pPr>
            <a:lvl6pPr lvl="5"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6pPr>
            <a:lvl7pPr lvl="6"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7pPr>
            <a:lvl8pPr lvl="7"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8pPr>
            <a:lvl9pPr lvl="8" algn="r" rtl="0">
              <a:buNone/>
              <a:defRPr sz="1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image" Target="../media/image8.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image" Target="../media/image9.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image" Target="../media/image10.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image" Target="../media/image11.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image" Target="../media/image12.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9" Type="http://schemas.openxmlformats.org/officeDocument/2006/relationships/image" Target="../media/image9.GIF"/><Relationship Id="rId8" Type="http://schemas.openxmlformats.org/officeDocument/2006/relationships/image" Target="../media/image10.GIF"/><Relationship Id="rId7" Type="http://schemas.openxmlformats.org/officeDocument/2006/relationships/image" Target="../media/image18.GIF"/><Relationship Id="rId6" Type="http://schemas.openxmlformats.org/officeDocument/2006/relationships/image" Target="../media/image17.GIF"/><Relationship Id="rId5" Type="http://schemas.openxmlformats.org/officeDocument/2006/relationships/image" Target="../media/image11.GIF"/><Relationship Id="rId4" Type="http://schemas.openxmlformats.org/officeDocument/2006/relationships/image" Target="../media/image16.GIF"/><Relationship Id="rId3" Type="http://schemas.openxmlformats.org/officeDocument/2006/relationships/image" Target="../media/image15.GIF"/><Relationship Id="rId2" Type="http://schemas.openxmlformats.org/officeDocument/2006/relationships/image" Target="../media/image12.GIF"/><Relationship Id="rId11" Type="http://schemas.openxmlformats.org/officeDocument/2006/relationships/notesSlide" Target="../notesSlides/notesSlide29.xml"/><Relationship Id="rId10" Type="http://schemas.openxmlformats.org/officeDocument/2006/relationships/slideLayout" Target="../slideLayouts/slideLayout14.xml"/><Relationship Id="rId1" Type="http://schemas.openxmlformats.org/officeDocument/2006/relationships/image" Target="../media/image14.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4.jpeg"/><Relationship Id="rId1" Type="http://schemas.openxmlformats.org/officeDocument/2006/relationships/hyperlink" Target="http://www.youtube.com/watch?v=UvdTpywTmQg"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12" name="Shape 112"/>
        <p:cNvGrpSpPr/>
        <p:nvPr/>
      </p:nvGrpSpPr>
      <p:grpSpPr>
        <a:xfrm>
          <a:off x="0" y="0"/>
          <a:ext cx="0" cy="0"/>
          <a:chOff x="0" y="0"/>
          <a:chExt cx="0" cy="0"/>
        </a:xfrm>
      </p:grpSpPr>
      <p:sp>
        <p:nvSpPr>
          <p:cNvPr id="113" name="Google Shape;113;p28"/>
          <p:cNvSpPr txBox="1"/>
          <p:nvPr>
            <p:ph type="ctrTitle"/>
          </p:nvPr>
        </p:nvSpPr>
        <p:spPr>
          <a:xfrm>
            <a:off x="311700" y="0"/>
            <a:ext cx="8520600" cy="1014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IT" altLang="en-GB" b="1">
                <a:latin typeface="Ultra" panose="02060505000000020004"/>
                <a:ea typeface="Ultra" panose="02060505000000020004"/>
                <a:cs typeface="Ultra" panose="02060505000000020004"/>
                <a:sym typeface="Ultra" panose="02060505000000020004"/>
              </a:rPr>
              <a:t>Bucket Lists</a:t>
            </a:r>
            <a:endParaRPr lang="it-IT" altLang="en-GB" b="1">
              <a:latin typeface="Ultra" panose="02060505000000020004"/>
              <a:ea typeface="Ultra" panose="02060505000000020004"/>
              <a:cs typeface="Ultra" panose="02060505000000020004"/>
              <a:sym typeface="Ultra" panose="02060505000000020004"/>
            </a:endParaRPr>
          </a:p>
        </p:txBody>
      </p:sp>
      <p:pic>
        <p:nvPicPr>
          <p:cNvPr id="114" name="Google Shape;114;p28"/>
          <p:cNvPicPr preferRelativeResize="0"/>
          <p:nvPr/>
        </p:nvPicPr>
        <p:blipFill>
          <a:blip r:embed="rId1"/>
          <a:stretch>
            <a:fillRect/>
          </a:stretch>
        </p:blipFill>
        <p:spPr>
          <a:xfrm>
            <a:off x="0" y="1061875"/>
            <a:ext cx="9144000" cy="4081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72" name="Shape 172"/>
        <p:cNvGrpSpPr/>
        <p:nvPr/>
      </p:nvGrpSpPr>
      <p:grpSpPr>
        <a:xfrm>
          <a:off x="0" y="0"/>
          <a:ext cx="0" cy="0"/>
          <a:chOff x="0" y="0"/>
          <a:chExt cx="0" cy="0"/>
        </a:xfrm>
      </p:grpSpPr>
      <p:sp>
        <p:nvSpPr>
          <p:cNvPr id="173" name="Google Shape;173;p37"/>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ic Sans MS" panose="030F0702030302020204"/>
                <a:ea typeface="Comic Sans MS" panose="030F0702030302020204"/>
                <a:cs typeface="Comic Sans MS" panose="030F0702030302020204"/>
                <a:sym typeface="Comic Sans MS" panose="030F0702030302020204"/>
              </a:rPr>
              <a:t>Bucket list idea number 4:</a:t>
            </a:r>
            <a:endParaRPr>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174" name="Google Shape;174;p37"/>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tooshing a nug</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175" name="Google Shape;175;p37"/>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79" name="Shape 179"/>
        <p:cNvGrpSpPr/>
        <p:nvPr/>
      </p:nvGrpSpPr>
      <p:grpSpPr>
        <a:xfrm>
          <a:off x="0" y="0"/>
          <a:ext cx="0" cy="0"/>
          <a:chOff x="0" y="0"/>
          <a:chExt cx="0" cy="0"/>
        </a:xfrm>
      </p:grpSpPr>
      <p:sp>
        <p:nvSpPr>
          <p:cNvPr id="180" name="Google Shape;180;p38"/>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ic Sans MS" panose="030F0702030302020204"/>
                <a:ea typeface="Comic Sans MS" panose="030F0702030302020204"/>
                <a:cs typeface="Comic Sans MS" panose="030F0702030302020204"/>
                <a:sym typeface="Comic Sans MS" panose="030F0702030302020204"/>
              </a:rPr>
              <a:t>Bucket list idea number 5:</a:t>
            </a:r>
            <a:endParaRPr>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181" name="Google Shape;181;p38"/>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givinl ni a friedfent trouncy </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182" name="Google Shape;182;p38"/>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86" name="Shape 186"/>
        <p:cNvGrpSpPr/>
        <p:nvPr/>
      </p:nvGrpSpPr>
      <p:grpSpPr>
        <a:xfrm>
          <a:off x="0" y="0"/>
          <a:ext cx="0" cy="0"/>
          <a:chOff x="0" y="0"/>
          <a:chExt cx="0" cy="0"/>
        </a:xfrm>
      </p:grpSpPr>
      <p:sp>
        <p:nvSpPr>
          <p:cNvPr id="187" name="Google Shape;187;p39"/>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ic Sans MS" panose="030F0702030302020204"/>
                <a:ea typeface="Comic Sans MS" panose="030F0702030302020204"/>
                <a:cs typeface="Comic Sans MS" panose="030F0702030302020204"/>
                <a:sym typeface="Comic Sans MS" panose="030F0702030302020204"/>
              </a:rPr>
              <a:t>Bucket list idea number 6:</a:t>
            </a:r>
            <a:endParaRPr>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188" name="Google Shape;188;p39"/>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vellarting noti paces</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189" name="Google Shape;189;p39"/>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93" name="Shape 193"/>
        <p:cNvGrpSpPr/>
        <p:nvPr/>
      </p:nvGrpSpPr>
      <p:grpSpPr>
        <a:xfrm>
          <a:off x="0" y="0"/>
          <a:ext cx="0" cy="0"/>
          <a:chOff x="0" y="0"/>
          <a:chExt cx="0" cy="0"/>
        </a:xfrm>
      </p:grpSpPr>
      <p:sp>
        <p:nvSpPr>
          <p:cNvPr id="194" name="Google Shape;194;p40"/>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ic Sans MS" panose="030F0702030302020204"/>
                <a:ea typeface="Comic Sans MS" panose="030F0702030302020204"/>
                <a:cs typeface="Comic Sans MS" panose="030F0702030302020204"/>
                <a:sym typeface="Comic Sans MS" panose="030F0702030302020204"/>
              </a:rPr>
              <a:t>Bucket list idea number 7:</a:t>
            </a:r>
            <a:endParaRPr>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195" name="Google Shape;195;p40"/>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gace viding thiw krahss</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196" name="Google Shape;196;p40"/>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200" name="Shape 200"/>
        <p:cNvGrpSpPr/>
        <p:nvPr/>
      </p:nvGrpSpPr>
      <p:grpSpPr>
        <a:xfrm>
          <a:off x="0" y="0"/>
          <a:ext cx="0" cy="0"/>
          <a:chOff x="0" y="0"/>
          <a:chExt cx="0" cy="0"/>
        </a:xfrm>
      </p:grpSpPr>
      <p:sp>
        <p:nvSpPr>
          <p:cNvPr id="201" name="Google Shape;201;p41"/>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ic Sans MS" panose="030F0702030302020204"/>
                <a:ea typeface="Comic Sans MS" panose="030F0702030302020204"/>
                <a:cs typeface="Comic Sans MS" panose="030F0702030302020204"/>
                <a:sym typeface="Comic Sans MS" panose="030F0702030302020204"/>
              </a:rPr>
              <a:t>Bucket list idea number 8:</a:t>
            </a:r>
            <a:endParaRPr>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202" name="Google Shape;202;p41"/>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geinb no VT</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203" name="Google Shape;203;p41"/>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207" name="Shape 207"/>
        <p:cNvGrpSpPr/>
        <p:nvPr/>
      </p:nvGrpSpPr>
      <p:grpSpPr>
        <a:xfrm>
          <a:off x="0" y="0"/>
          <a:ext cx="0" cy="0"/>
          <a:chOff x="0" y="0"/>
          <a:chExt cx="0" cy="0"/>
        </a:xfrm>
      </p:grpSpPr>
      <p:sp>
        <p:nvSpPr>
          <p:cNvPr id="208" name="Google Shape;208;p42"/>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ic Sans MS" panose="030F0702030302020204"/>
                <a:ea typeface="Comic Sans MS" panose="030F0702030302020204"/>
                <a:cs typeface="Comic Sans MS" panose="030F0702030302020204"/>
                <a:sym typeface="Comic Sans MS" panose="030F0702030302020204"/>
              </a:rPr>
              <a:t>Bucket list idea number 8:</a:t>
            </a:r>
            <a:endParaRPr>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209" name="Google Shape;209;p42"/>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blimc tonum stevere</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210" name="Google Shape;210;p42"/>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214" name="Shape 214"/>
        <p:cNvGrpSpPr/>
        <p:nvPr/>
      </p:nvGrpSpPr>
      <p:grpSpPr>
        <a:xfrm>
          <a:off x="0" y="0"/>
          <a:ext cx="0" cy="0"/>
          <a:chOff x="0" y="0"/>
          <a:chExt cx="0" cy="0"/>
        </a:xfrm>
      </p:grpSpPr>
      <p:sp>
        <p:nvSpPr>
          <p:cNvPr id="215" name="Google Shape;215;p43"/>
          <p:cNvSpPr txBox="1"/>
          <p:nvPr>
            <p:ph type="title"/>
          </p:nvPr>
        </p:nvSpPr>
        <p:spPr>
          <a:xfrm>
            <a:off x="311700" y="102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latin typeface="Comic Sans MS" panose="030F0702030302020204"/>
                <a:ea typeface="Comic Sans MS" panose="030F0702030302020204"/>
                <a:cs typeface="Comic Sans MS" panose="030F0702030302020204"/>
                <a:sym typeface="Comic Sans MS" panose="030F0702030302020204"/>
              </a:rPr>
              <a:t>Tablet time!</a:t>
            </a:r>
            <a:endParaRPr sz="48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216" name="Google Shape;216;p43"/>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A search for popular places to visit on lots of people’s bucket lists. </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217" name="Google Shape;217;p43"/>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221" name="Shape 221"/>
        <p:cNvGrpSpPr/>
        <p:nvPr/>
      </p:nvGrpSpPr>
      <p:grpSpPr>
        <a:xfrm>
          <a:off x="0" y="0"/>
          <a:ext cx="0" cy="0"/>
          <a:chOff x="0" y="0"/>
          <a:chExt cx="0" cy="0"/>
        </a:xfrm>
      </p:grpSpPr>
      <p:sp>
        <p:nvSpPr>
          <p:cNvPr id="222" name="Google Shape;222;p44"/>
          <p:cNvSpPr txBox="1"/>
          <p:nvPr>
            <p:ph type="title"/>
          </p:nvPr>
        </p:nvSpPr>
        <p:spPr>
          <a:xfrm>
            <a:off x="311700" y="102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latin typeface="Comic Sans MS" panose="030F0702030302020204"/>
                <a:ea typeface="Comic Sans MS" panose="030F0702030302020204"/>
                <a:cs typeface="Comic Sans MS" panose="030F0702030302020204"/>
                <a:sym typeface="Comic Sans MS" panose="030F0702030302020204"/>
              </a:rPr>
              <a:t>Tablet time!</a:t>
            </a:r>
            <a:endParaRPr sz="48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223" name="Google Shape;223;p44"/>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In which country are Victoria falls? </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224" name="Google Shape;224;p44"/>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228" name="Shape 228"/>
        <p:cNvGrpSpPr/>
        <p:nvPr/>
      </p:nvGrpSpPr>
      <p:grpSpPr>
        <a:xfrm>
          <a:off x="0" y="0"/>
          <a:ext cx="0" cy="0"/>
          <a:chOff x="0" y="0"/>
          <a:chExt cx="0" cy="0"/>
        </a:xfrm>
      </p:grpSpPr>
      <p:sp>
        <p:nvSpPr>
          <p:cNvPr id="229" name="Google Shape;229;p45"/>
          <p:cNvSpPr txBox="1"/>
          <p:nvPr>
            <p:ph type="title"/>
          </p:nvPr>
        </p:nvSpPr>
        <p:spPr>
          <a:xfrm>
            <a:off x="311700" y="102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latin typeface="Comic Sans MS" panose="030F0702030302020204"/>
                <a:ea typeface="Comic Sans MS" panose="030F0702030302020204"/>
                <a:cs typeface="Comic Sans MS" panose="030F0702030302020204"/>
                <a:sym typeface="Comic Sans MS" panose="030F0702030302020204"/>
              </a:rPr>
              <a:t>Tablet time!</a:t>
            </a:r>
            <a:endParaRPr sz="48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230" name="Google Shape;230;p45"/>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Draw ‘stonehenge’ on the board.  </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231" name="Google Shape;231;p45"/>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235" name="Shape 235"/>
        <p:cNvGrpSpPr/>
        <p:nvPr/>
      </p:nvGrpSpPr>
      <p:grpSpPr>
        <a:xfrm>
          <a:off x="0" y="0"/>
          <a:ext cx="0" cy="0"/>
          <a:chOff x="0" y="0"/>
          <a:chExt cx="0" cy="0"/>
        </a:xfrm>
      </p:grpSpPr>
      <p:sp>
        <p:nvSpPr>
          <p:cNvPr id="236" name="Google Shape;236;p46"/>
          <p:cNvSpPr txBox="1"/>
          <p:nvPr>
            <p:ph type="title"/>
          </p:nvPr>
        </p:nvSpPr>
        <p:spPr>
          <a:xfrm>
            <a:off x="311700" y="102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latin typeface="Comic Sans MS" panose="030F0702030302020204"/>
                <a:ea typeface="Comic Sans MS" panose="030F0702030302020204"/>
                <a:cs typeface="Comic Sans MS" panose="030F0702030302020204"/>
                <a:sym typeface="Comic Sans MS" panose="030F0702030302020204"/>
              </a:rPr>
              <a:t>Tablet time!</a:t>
            </a:r>
            <a:endParaRPr sz="48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237" name="Google Shape;237;p46"/>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In which country is ‘the Grand Canyon’?.  </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238" name="Google Shape;238;p46"/>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18" name="Shape 118"/>
        <p:cNvGrpSpPr/>
        <p:nvPr/>
      </p:nvGrpSpPr>
      <p:grpSpPr>
        <a:xfrm>
          <a:off x="0" y="0"/>
          <a:ext cx="0" cy="0"/>
          <a:chOff x="0" y="0"/>
          <a:chExt cx="0" cy="0"/>
        </a:xfrm>
      </p:grpSpPr>
      <p:sp>
        <p:nvSpPr>
          <p:cNvPr id="119" name="Google Shape;119;p29"/>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0" name="Google Shape;120;p29"/>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121" name="Google Shape;121;p29"/>
          <p:cNvPicPr preferRelativeResize="0"/>
          <p:nvPr/>
        </p:nvPicPr>
        <p:blipFill>
          <a:blip r:embed="rId1"/>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242" name="Shape 242"/>
        <p:cNvGrpSpPr/>
        <p:nvPr/>
      </p:nvGrpSpPr>
      <p:grpSpPr>
        <a:xfrm>
          <a:off x="0" y="0"/>
          <a:ext cx="0" cy="0"/>
          <a:chOff x="0" y="0"/>
          <a:chExt cx="0" cy="0"/>
        </a:xfrm>
      </p:grpSpPr>
      <p:sp>
        <p:nvSpPr>
          <p:cNvPr id="243" name="Google Shape;243;p47"/>
          <p:cNvSpPr txBox="1"/>
          <p:nvPr>
            <p:ph type="title"/>
          </p:nvPr>
        </p:nvSpPr>
        <p:spPr>
          <a:xfrm>
            <a:off x="311700" y="102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latin typeface="Comic Sans MS" panose="030F0702030302020204"/>
                <a:ea typeface="Comic Sans MS" panose="030F0702030302020204"/>
                <a:cs typeface="Comic Sans MS" panose="030F0702030302020204"/>
                <a:sym typeface="Comic Sans MS" panose="030F0702030302020204"/>
              </a:rPr>
              <a:t>Tablet time!</a:t>
            </a:r>
            <a:endParaRPr sz="48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244" name="Google Shape;244;p47"/>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In which country is Angkor?.  </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245" name="Google Shape;245;p47"/>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249" name="Shape 249"/>
        <p:cNvGrpSpPr/>
        <p:nvPr/>
      </p:nvGrpSpPr>
      <p:grpSpPr>
        <a:xfrm>
          <a:off x="0" y="0"/>
          <a:ext cx="0" cy="0"/>
          <a:chOff x="0" y="0"/>
          <a:chExt cx="0" cy="0"/>
        </a:xfrm>
      </p:grpSpPr>
      <p:sp>
        <p:nvSpPr>
          <p:cNvPr id="250" name="Google Shape;250;p48"/>
          <p:cNvSpPr txBox="1"/>
          <p:nvPr>
            <p:ph type="title"/>
          </p:nvPr>
        </p:nvSpPr>
        <p:spPr>
          <a:xfrm>
            <a:off x="311700" y="102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latin typeface="Comic Sans MS" panose="030F0702030302020204"/>
                <a:ea typeface="Comic Sans MS" panose="030F0702030302020204"/>
                <a:cs typeface="Comic Sans MS" panose="030F0702030302020204"/>
                <a:sym typeface="Comic Sans MS" panose="030F0702030302020204"/>
              </a:rPr>
              <a:t>Tablet time!</a:t>
            </a:r>
            <a:endParaRPr sz="4800">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251" name="Google Shape;251;p48"/>
          <p:cNvSpPr txBox="1"/>
          <p:nvPr>
            <p:ph type="body" idx="1"/>
          </p:nvPr>
        </p:nvSpPr>
        <p:spPr>
          <a:xfrm>
            <a:off x="311700" y="1152475"/>
            <a:ext cx="537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In which country is ‘the great wall of China?’.  </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252" name="Google Shape;252;p48"/>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256" name="Shape 256"/>
        <p:cNvGrpSpPr/>
        <p:nvPr/>
      </p:nvGrpSpPr>
      <p:grpSpPr>
        <a:xfrm>
          <a:off x="0" y="0"/>
          <a:ext cx="0" cy="0"/>
          <a:chOff x="0" y="0"/>
          <a:chExt cx="0" cy="0"/>
        </a:xfrm>
      </p:grpSpPr>
      <p:sp>
        <p:nvSpPr>
          <p:cNvPr id="257" name="Google Shape;257;p49"/>
          <p:cNvSpPr txBox="1"/>
          <p:nvPr>
            <p:ph type="title"/>
          </p:nvPr>
        </p:nvSpPr>
        <p:spPr>
          <a:xfrm>
            <a:off x="311700" y="209050"/>
            <a:ext cx="8520600" cy="67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latin typeface="Impact" panose="020B0806030902050204"/>
                <a:ea typeface="Impact" panose="020B0806030902050204"/>
                <a:cs typeface="Impact" panose="020B0806030902050204"/>
                <a:sym typeface="Impact" panose="020B0806030902050204"/>
              </a:rPr>
              <a:t>include</a:t>
            </a:r>
            <a:endParaRPr sz="4800">
              <a:latin typeface="Impact" panose="020B0806030902050204"/>
              <a:ea typeface="Impact" panose="020B0806030902050204"/>
              <a:cs typeface="Impact" panose="020B0806030902050204"/>
              <a:sym typeface="Impact" panose="020B0806030902050204"/>
            </a:endParaRPr>
          </a:p>
        </p:txBody>
      </p:sp>
      <p:pic>
        <p:nvPicPr>
          <p:cNvPr id="258" name="Google Shape;258;p49"/>
          <p:cNvPicPr preferRelativeResize="0"/>
          <p:nvPr/>
        </p:nvPicPr>
        <p:blipFill>
          <a:blip r:embed="rId1"/>
          <a:stretch>
            <a:fillRect/>
          </a:stretch>
        </p:blipFill>
        <p:spPr>
          <a:xfrm>
            <a:off x="2442825" y="1085475"/>
            <a:ext cx="4569450" cy="3952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 calcmode="lin" valueType="num">
                                      <p:cBhvr additive="base">
                                        <p:cTn id="7" dur="1000"/>
                                        <p:tgtEl>
                                          <p:spTgt spid="257"/>
                                        </p:tgtEl>
                                        <p:attrNameLst>
                                          <p:attrName>ppt_x</p:attrName>
                                        </p:attrNameLst>
                                      </p:cBhvr>
                                      <p:tavLst>
                                        <p:tav tm="0" fmla="">
                                          <p:val>
                                            <p:strVal val="#ppt_x-1"/>
                                          </p:val>
                                        </p:tav>
                                        <p:tav tm="100000" fmla="">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262" name="Shape 262"/>
        <p:cNvGrpSpPr/>
        <p:nvPr/>
      </p:nvGrpSpPr>
      <p:grpSpPr>
        <a:xfrm>
          <a:off x="0" y="0"/>
          <a:ext cx="0" cy="0"/>
          <a:chOff x="0" y="0"/>
          <a:chExt cx="0" cy="0"/>
        </a:xfrm>
      </p:grpSpPr>
      <p:sp>
        <p:nvSpPr>
          <p:cNvPr id="263" name="Google Shape;263;p50"/>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4" name="Google Shape;264;p50"/>
          <p:cNvSpPr txBox="1"/>
          <p:nvPr>
            <p:ph type="body" idx="1"/>
          </p:nvPr>
        </p:nvSpPr>
        <p:spPr>
          <a:xfrm>
            <a:off x="2005775" y="3928975"/>
            <a:ext cx="5060400" cy="109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to backpack (v)</a:t>
            </a:r>
            <a:endParaRPr lang="en-GB"/>
          </a:p>
          <a:p>
            <a:pPr marL="0" lvl="0" indent="0" algn="ctr" rtl="0">
              <a:spcBef>
                <a:spcPts val="1600"/>
              </a:spcBef>
              <a:spcAft>
                <a:spcPts val="1600"/>
              </a:spcAft>
              <a:buNone/>
            </a:pPr>
            <a:r>
              <a:rPr lang="en-GB"/>
              <a:t>To travel with only one bag</a:t>
            </a:r>
            <a:endParaRPr lang="en-GB"/>
          </a:p>
        </p:txBody>
      </p:sp>
      <p:pic>
        <p:nvPicPr>
          <p:cNvPr id="265" name="Google Shape;265;p50" descr="200 (1).gif"/>
          <p:cNvPicPr preferRelativeResize="0"/>
          <p:nvPr/>
        </p:nvPicPr>
        <p:blipFill>
          <a:blip r:embed="rId1"/>
          <a:stretch>
            <a:fillRect/>
          </a:stretch>
        </p:blipFill>
        <p:spPr>
          <a:xfrm>
            <a:off x="2067084" y="292850"/>
            <a:ext cx="5060403" cy="334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269" name="Shape 269"/>
        <p:cNvGrpSpPr/>
        <p:nvPr/>
      </p:nvGrpSpPr>
      <p:grpSpPr>
        <a:xfrm>
          <a:off x="0" y="0"/>
          <a:ext cx="0" cy="0"/>
          <a:chOff x="0" y="0"/>
          <a:chExt cx="0" cy="0"/>
        </a:xfrm>
      </p:grpSpPr>
      <p:sp>
        <p:nvSpPr>
          <p:cNvPr id="270" name="Google Shape;270;p51"/>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71" name="Google Shape;271;p51"/>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272" name="Google Shape;272;p51" descr="200 (2).gif"/>
          <p:cNvPicPr preferRelativeResize="0"/>
          <p:nvPr/>
        </p:nvPicPr>
        <p:blipFill>
          <a:blip r:embed="rId1"/>
          <a:stretch>
            <a:fillRect/>
          </a:stretch>
        </p:blipFill>
        <p:spPr>
          <a:xfrm>
            <a:off x="1273475" y="342175"/>
            <a:ext cx="6531500" cy="3669375"/>
          </a:xfrm>
          <a:prstGeom prst="rect">
            <a:avLst/>
          </a:prstGeom>
          <a:noFill/>
          <a:ln>
            <a:noFill/>
          </a:ln>
        </p:spPr>
      </p:pic>
      <p:sp>
        <p:nvSpPr>
          <p:cNvPr id="273" name="Google Shape;273;p51"/>
          <p:cNvSpPr txBox="1"/>
          <p:nvPr>
            <p:ph type="body" idx="1"/>
          </p:nvPr>
        </p:nvSpPr>
        <p:spPr>
          <a:xfrm>
            <a:off x="2005775" y="3928975"/>
            <a:ext cx="5060400" cy="109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to achieve (v)</a:t>
            </a:r>
            <a:endParaRPr lang="en-GB"/>
          </a:p>
          <a:p>
            <a:pPr marL="0" lvl="0" indent="0" algn="ctr" rtl="0">
              <a:spcBef>
                <a:spcPts val="1600"/>
              </a:spcBef>
              <a:spcAft>
                <a:spcPts val="1600"/>
              </a:spcAft>
              <a:buNone/>
            </a:pPr>
            <a:r>
              <a:rPr lang="en-GB"/>
              <a:t>To succeed in doing something</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277" name="Shape 277"/>
        <p:cNvGrpSpPr/>
        <p:nvPr/>
      </p:nvGrpSpPr>
      <p:grpSpPr>
        <a:xfrm>
          <a:off x="0" y="0"/>
          <a:ext cx="0" cy="0"/>
          <a:chOff x="0" y="0"/>
          <a:chExt cx="0" cy="0"/>
        </a:xfrm>
      </p:grpSpPr>
      <p:sp>
        <p:nvSpPr>
          <p:cNvPr id="278" name="Google Shape;278;p52"/>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79" name="Google Shape;279;p52"/>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280" name="Google Shape;280;p52" descr="giphy (4).gif"/>
          <p:cNvPicPr preferRelativeResize="0"/>
          <p:nvPr/>
        </p:nvPicPr>
        <p:blipFill>
          <a:blip r:embed="rId1"/>
          <a:stretch>
            <a:fillRect/>
          </a:stretch>
        </p:blipFill>
        <p:spPr>
          <a:xfrm>
            <a:off x="2057025" y="292838"/>
            <a:ext cx="4762500" cy="3571875"/>
          </a:xfrm>
          <a:prstGeom prst="rect">
            <a:avLst/>
          </a:prstGeom>
          <a:noFill/>
          <a:ln>
            <a:noFill/>
          </a:ln>
        </p:spPr>
      </p:pic>
      <p:sp>
        <p:nvSpPr>
          <p:cNvPr id="281" name="Google Shape;281;p52"/>
          <p:cNvSpPr txBox="1"/>
          <p:nvPr>
            <p:ph type="body" idx="1"/>
          </p:nvPr>
        </p:nvSpPr>
        <p:spPr>
          <a:xfrm>
            <a:off x="2005775" y="3928975"/>
            <a:ext cx="5060400" cy="109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to give thought to (v)</a:t>
            </a:r>
            <a:endParaRPr lang="en-GB"/>
          </a:p>
          <a:p>
            <a:pPr marL="0" lvl="0" indent="0" algn="ctr" rtl="0">
              <a:spcBef>
                <a:spcPts val="1600"/>
              </a:spcBef>
              <a:spcAft>
                <a:spcPts val="1600"/>
              </a:spcAft>
              <a:buNone/>
            </a:pPr>
            <a:r>
              <a:rPr lang="en-GB"/>
              <a:t>To think about something</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285" name="Shape 285"/>
        <p:cNvGrpSpPr/>
        <p:nvPr/>
      </p:nvGrpSpPr>
      <p:grpSpPr>
        <a:xfrm>
          <a:off x="0" y="0"/>
          <a:ext cx="0" cy="0"/>
          <a:chOff x="0" y="0"/>
          <a:chExt cx="0" cy="0"/>
        </a:xfrm>
      </p:grpSpPr>
      <p:sp>
        <p:nvSpPr>
          <p:cNvPr id="286" name="Google Shape;286;p53"/>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87" name="Google Shape;287;p53"/>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sp>
        <p:nvSpPr>
          <p:cNvPr id="288" name="Google Shape;288;p53"/>
          <p:cNvSpPr txBox="1"/>
          <p:nvPr>
            <p:ph type="body" idx="1"/>
          </p:nvPr>
        </p:nvSpPr>
        <p:spPr>
          <a:xfrm>
            <a:off x="2005775" y="3928975"/>
            <a:ext cx="5060400" cy="109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to attend (v)</a:t>
            </a:r>
            <a:endParaRPr lang="en-GB"/>
          </a:p>
          <a:p>
            <a:pPr marL="0" lvl="0" indent="0" algn="ctr" rtl="0">
              <a:spcBef>
                <a:spcPts val="1600"/>
              </a:spcBef>
              <a:spcAft>
                <a:spcPts val="1600"/>
              </a:spcAft>
              <a:buNone/>
            </a:pPr>
            <a:r>
              <a:rPr lang="en-GB"/>
              <a:t>To join</a:t>
            </a:r>
            <a:endParaRPr lang="en-GB"/>
          </a:p>
        </p:txBody>
      </p:sp>
      <p:pic>
        <p:nvPicPr>
          <p:cNvPr id="289" name="Google Shape;289;p53" descr="minion-kisses.gif"/>
          <p:cNvPicPr preferRelativeResize="0"/>
          <p:nvPr/>
        </p:nvPicPr>
        <p:blipFill>
          <a:blip r:embed="rId1"/>
          <a:stretch>
            <a:fillRect/>
          </a:stretch>
        </p:blipFill>
        <p:spPr>
          <a:xfrm>
            <a:off x="981963" y="398795"/>
            <a:ext cx="6549411" cy="334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293" name="Shape 293"/>
        <p:cNvGrpSpPr/>
        <p:nvPr/>
      </p:nvGrpSpPr>
      <p:grpSpPr>
        <a:xfrm>
          <a:off x="0" y="0"/>
          <a:ext cx="0" cy="0"/>
          <a:chOff x="0" y="0"/>
          <a:chExt cx="0" cy="0"/>
        </a:xfrm>
      </p:grpSpPr>
      <p:sp>
        <p:nvSpPr>
          <p:cNvPr id="294" name="Google Shape;294;p54"/>
          <p:cNvSpPr txBox="1"/>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95" name="Google Shape;295;p54"/>
          <p:cNvSpPr txBox="1"/>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sp>
        <p:nvSpPr>
          <p:cNvPr id="296" name="Google Shape;296;p54"/>
          <p:cNvSpPr txBox="1"/>
          <p:nvPr>
            <p:ph type="body" idx="1"/>
          </p:nvPr>
        </p:nvSpPr>
        <p:spPr>
          <a:xfrm>
            <a:off x="1345050" y="3928975"/>
            <a:ext cx="6170700" cy="109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A lifetime (n)</a:t>
            </a:r>
            <a:endParaRPr lang="en-GB"/>
          </a:p>
          <a:p>
            <a:pPr marL="0" lvl="0" indent="0" algn="ctr" rtl="0">
              <a:spcBef>
                <a:spcPts val="1600"/>
              </a:spcBef>
              <a:spcAft>
                <a:spcPts val="1600"/>
              </a:spcAft>
              <a:buNone/>
            </a:pPr>
            <a:r>
              <a:rPr lang="en-GB"/>
              <a:t>The time between someone’s birth and death</a:t>
            </a:r>
            <a:endParaRPr lang="en-GB"/>
          </a:p>
        </p:txBody>
      </p:sp>
      <p:pic>
        <p:nvPicPr>
          <p:cNvPr id="297" name="Google Shape;297;p54" descr="Benjamin-Button-the-curious-case-of-benjamin-button-32238206-500-200.gif"/>
          <p:cNvPicPr preferRelativeResize="0"/>
          <p:nvPr/>
        </p:nvPicPr>
        <p:blipFill>
          <a:blip r:embed="rId1"/>
          <a:stretch>
            <a:fillRect/>
          </a:stretch>
        </p:blipFill>
        <p:spPr>
          <a:xfrm>
            <a:off x="275675" y="351850"/>
            <a:ext cx="8520600" cy="34082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301" name="Shape 301"/>
        <p:cNvGrpSpPr/>
        <p:nvPr/>
      </p:nvGrpSpPr>
      <p:grpSpPr>
        <a:xfrm>
          <a:off x="0" y="0"/>
          <a:ext cx="0" cy="0"/>
          <a:chOff x="0" y="0"/>
          <a:chExt cx="0" cy="0"/>
        </a:xfrm>
      </p:grpSpPr>
      <p:sp>
        <p:nvSpPr>
          <p:cNvPr id="302" name="Google Shape;302;p55"/>
          <p:cNvSpPr txBox="1"/>
          <p:nvPr>
            <p:ph type="title"/>
          </p:nvPr>
        </p:nvSpPr>
        <p:spPr>
          <a:xfrm>
            <a:off x="311700" y="91050"/>
            <a:ext cx="8520600" cy="67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latin typeface="Impact" panose="020B0806030902050204"/>
                <a:ea typeface="Impact" panose="020B0806030902050204"/>
                <a:cs typeface="Impact" panose="020B0806030902050204"/>
                <a:sym typeface="Impact" panose="020B0806030902050204"/>
              </a:rPr>
              <a:t>safari</a:t>
            </a:r>
            <a:endParaRPr sz="4800">
              <a:latin typeface="Impact" panose="020B0806030902050204"/>
              <a:ea typeface="Impact" panose="020B0806030902050204"/>
              <a:cs typeface="Impact" panose="020B0806030902050204"/>
              <a:sym typeface="Impact" panose="020B0806030902050204"/>
            </a:endParaRPr>
          </a:p>
        </p:txBody>
      </p:sp>
      <p:pic>
        <p:nvPicPr>
          <p:cNvPr id="303" name="Google Shape;303;p55"/>
          <p:cNvPicPr preferRelativeResize="0"/>
          <p:nvPr/>
        </p:nvPicPr>
        <p:blipFill>
          <a:blip r:embed="rId1"/>
          <a:stretch>
            <a:fillRect/>
          </a:stretch>
        </p:blipFill>
        <p:spPr>
          <a:xfrm>
            <a:off x="0" y="943900"/>
            <a:ext cx="9143998" cy="41990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 calcmode="lin" valueType="num">
                                      <p:cBhvr additive="base">
                                        <p:cTn id="7" dur="1000"/>
                                        <p:tgtEl>
                                          <p:spTgt spid="302"/>
                                        </p:tgtEl>
                                        <p:attrNameLst>
                                          <p:attrName>ppt_x</p:attrName>
                                        </p:attrNameLst>
                                      </p:cBhvr>
                                      <p:tavLst>
                                        <p:tav tm="0" fmla="">
                                          <p:val>
                                            <p:strVal val="#ppt_x-1"/>
                                          </p:val>
                                        </p:tav>
                                        <p:tav tm="100000" fmla="">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307" name="Shape 307"/>
        <p:cNvGrpSpPr/>
        <p:nvPr/>
      </p:nvGrpSpPr>
      <p:grpSpPr>
        <a:xfrm>
          <a:off x="0" y="0"/>
          <a:ext cx="0" cy="0"/>
          <a:chOff x="0" y="0"/>
          <a:chExt cx="0" cy="0"/>
        </a:xfrm>
      </p:grpSpPr>
      <p:cxnSp>
        <p:nvCxnSpPr>
          <p:cNvPr id="308" name="Google Shape;308;p56"/>
          <p:cNvCxnSpPr/>
          <p:nvPr/>
        </p:nvCxnSpPr>
        <p:spPr>
          <a:xfrm rot="10800000" flipH="1">
            <a:off x="212375" y="1722500"/>
            <a:ext cx="8058600" cy="23700"/>
          </a:xfrm>
          <a:prstGeom prst="straightConnector1">
            <a:avLst/>
          </a:prstGeom>
          <a:noFill/>
          <a:ln w="114300" cap="flat" cmpd="sng">
            <a:solidFill>
              <a:schemeClr val="dk2"/>
            </a:solidFill>
            <a:prstDash val="solid"/>
            <a:round/>
            <a:headEnd type="none" w="med" len="med"/>
            <a:tailEnd type="none" w="med" len="med"/>
          </a:ln>
        </p:spPr>
      </p:cxnSp>
      <p:cxnSp>
        <p:nvCxnSpPr>
          <p:cNvPr id="309" name="Google Shape;309;p56"/>
          <p:cNvCxnSpPr/>
          <p:nvPr/>
        </p:nvCxnSpPr>
        <p:spPr>
          <a:xfrm>
            <a:off x="247775" y="3197450"/>
            <a:ext cx="8141100" cy="82500"/>
          </a:xfrm>
          <a:prstGeom prst="straightConnector1">
            <a:avLst/>
          </a:prstGeom>
          <a:noFill/>
          <a:ln w="114300" cap="flat" cmpd="sng">
            <a:solidFill>
              <a:schemeClr val="dk2"/>
            </a:solidFill>
            <a:prstDash val="solid"/>
            <a:round/>
            <a:headEnd type="none" w="med" len="med"/>
            <a:tailEnd type="none" w="med" len="med"/>
          </a:ln>
        </p:spPr>
      </p:cxnSp>
      <p:cxnSp>
        <p:nvCxnSpPr>
          <p:cNvPr id="310" name="Google Shape;310;p56"/>
          <p:cNvCxnSpPr/>
          <p:nvPr/>
        </p:nvCxnSpPr>
        <p:spPr>
          <a:xfrm flipH="1">
            <a:off x="2820000" y="283200"/>
            <a:ext cx="47100" cy="4471800"/>
          </a:xfrm>
          <a:prstGeom prst="straightConnector1">
            <a:avLst/>
          </a:prstGeom>
          <a:noFill/>
          <a:ln w="114300" cap="flat" cmpd="sng">
            <a:solidFill>
              <a:schemeClr val="dk2"/>
            </a:solidFill>
            <a:prstDash val="solid"/>
            <a:round/>
            <a:headEnd type="none" w="med" len="med"/>
            <a:tailEnd type="none" w="med" len="med"/>
          </a:ln>
        </p:spPr>
      </p:cxnSp>
      <p:cxnSp>
        <p:nvCxnSpPr>
          <p:cNvPr id="311" name="Google Shape;311;p56"/>
          <p:cNvCxnSpPr/>
          <p:nvPr/>
        </p:nvCxnSpPr>
        <p:spPr>
          <a:xfrm flipH="1">
            <a:off x="5497325" y="335850"/>
            <a:ext cx="47100" cy="4471800"/>
          </a:xfrm>
          <a:prstGeom prst="straightConnector1">
            <a:avLst/>
          </a:prstGeom>
          <a:noFill/>
          <a:ln w="114300" cap="flat" cmpd="sng">
            <a:solidFill>
              <a:schemeClr val="dk2"/>
            </a:solidFill>
            <a:prstDash val="solid"/>
            <a:round/>
            <a:headEnd type="none" w="med" len="med"/>
            <a:tailEnd type="none" w="med" len="med"/>
          </a:ln>
        </p:spPr>
      </p:cxnSp>
      <p:pic>
        <p:nvPicPr>
          <p:cNvPr id="312" name="Google Shape;312;p56" descr="200 (6).gif"/>
          <p:cNvPicPr preferRelativeResize="0"/>
          <p:nvPr/>
        </p:nvPicPr>
        <p:blipFill>
          <a:blip r:embed="rId1"/>
          <a:stretch>
            <a:fillRect/>
          </a:stretch>
        </p:blipFill>
        <p:spPr>
          <a:xfrm>
            <a:off x="5918800" y="3345850"/>
            <a:ext cx="2018100" cy="1540537"/>
          </a:xfrm>
          <a:prstGeom prst="rect">
            <a:avLst/>
          </a:prstGeom>
          <a:noFill/>
          <a:ln>
            <a:noFill/>
          </a:ln>
        </p:spPr>
      </p:pic>
      <p:pic>
        <p:nvPicPr>
          <p:cNvPr id="313" name="Google Shape;313;p56" descr="Benjamin-Button-the-curious-case-of-benjamin-button-32238206-500-200.gif"/>
          <p:cNvPicPr preferRelativeResize="0"/>
          <p:nvPr/>
        </p:nvPicPr>
        <p:blipFill>
          <a:blip r:embed="rId2"/>
          <a:stretch>
            <a:fillRect/>
          </a:stretch>
        </p:blipFill>
        <p:spPr>
          <a:xfrm>
            <a:off x="193100" y="3424573"/>
            <a:ext cx="2438025" cy="975225"/>
          </a:xfrm>
          <a:prstGeom prst="rect">
            <a:avLst/>
          </a:prstGeom>
          <a:noFill/>
          <a:ln>
            <a:noFill/>
          </a:ln>
        </p:spPr>
      </p:pic>
      <p:pic>
        <p:nvPicPr>
          <p:cNvPr id="314" name="Google Shape;314;p56" descr="200 (5).gif"/>
          <p:cNvPicPr preferRelativeResize="0"/>
          <p:nvPr/>
        </p:nvPicPr>
        <p:blipFill>
          <a:blip r:embed="rId3"/>
          <a:stretch>
            <a:fillRect/>
          </a:stretch>
        </p:blipFill>
        <p:spPr>
          <a:xfrm>
            <a:off x="3262250" y="152650"/>
            <a:ext cx="1811828" cy="1383075"/>
          </a:xfrm>
          <a:prstGeom prst="rect">
            <a:avLst/>
          </a:prstGeom>
          <a:noFill/>
          <a:ln>
            <a:noFill/>
          </a:ln>
        </p:spPr>
      </p:pic>
      <p:pic>
        <p:nvPicPr>
          <p:cNvPr id="315" name="Google Shape;315;p56" descr="200 (4).gif"/>
          <p:cNvPicPr preferRelativeResize="0"/>
          <p:nvPr/>
        </p:nvPicPr>
        <p:blipFill>
          <a:blip r:embed="rId4"/>
          <a:stretch>
            <a:fillRect/>
          </a:stretch>
        </p:blipFill>
        <p:spPr>
          <a:xfrm>
            <a:off x="3173163" y="3345839"/>
            <a:ext cx="2018100" cy="1540537"/>
          </a:xfrm>
          <a:prstGeom prst="rect">
            <a:avLst/>
          </a:prstGeom>
          <a:noFill/>
          <a:ln>
            <a:noFill/>
          </a:ln>
        </p:spPr>
      </p:pic>
      <p:pic>
        <p:nvPicPr>
          <p:cNvPr id="316" name="Google Shape;316;p56" descr="minion-kisses.gif"/>
          <p:cNvPicPr preferRelativeResize="0"/>
          <p:nvPr/>
        </p:nvPicPr>
        <p:blipFill>
          <a:blip r:embed="rId5"/>
          <a:stretch>
            <a:fillRect/>
          </a:stretch>
        </p:blipFill>
        <p:spPr>
          <a:xfrm>
            <a:off x="5613450" y="1854387"/>
            <a:ext cx="2509866" cy="1280038"/>
          </a:xfrm>
          <a:prstGeom prst="rect">
            <a:avLst/>
          </a:prstGeom>
          <a:noFill/>
          <a:ln>
            <a:noFill/>
          </a:ln>
        </p:spPr>
      </p:pic>
      <p:pic>
        <p:nvPicPr>
          <p:cNvPr id="317" name="Google Shape;317;p56" descr="giphy (6).gif"/>
          <p:cNvPicPr preferRelativeResize="0"/>
          <p:nvPr/>
        </p:nvPicPr>
        <p:blipFill>
          <a:blip r:embed="rId6"/>
          <a:stretch>
            <a:fillRect/>
          </a:stretch>
        </p:blipFill>
        <p:spPr>
          <a:xfrm>
            <a:off x="353450" y="1831801"/>
            <a:ext cx="2277669" cy="1280050"/>
          </a:xfrm>
          <a:prstGeom prst="rect">
            <a:avLst/>
          </a:prstGeom>
          <a:noFill/>
          <a:ln>
            <a:noFill/>
          </a:ln>
        </p:spPr>
      </p:pic>
      <p:pic>
        <p:nvPicPr>
          <p:cNvPr id="318" name="Google Shape;318;p56" descr="giphy (5).gif"/>
          <p:cNvPicPr preferRelativeResize="0"/>
          <p:nvPr/>
        </p:nvPicPr>
        <p:blipFill>
          <a:blip r:embed="rId7"/>
          <a:stretch>
            <a:fillRect/>
          </a:stretch>
        </p:blipFill>
        <p:spPr>
          <a:xfrm>
            <a:off x="6090075" y="102425"/>
            <a:ext cx="1540525" cy="1540525"/>
          </a:xfrm>
          <a:prstGeom prst="rect">
            <a:avLst/>
          </a:prstGeom>
          <a:noFill/>
          <a:ln>
            <a:noFill/>
          </a:ln>
        </p:spPr>
      </p:pic>
      <p:pic>
        <p:nvPicPr>
          <p:cNvPr id="319" name="Google Shape;319;p56" descr="giphy (4).gif"/>
          <p:cNvPicPr preferRelativeResize="0"/>
          <p:nvPr/>
        </p:nvPicPr>
        <p:blipFill>
          <a:blip r:embed="rId8"/>
          <a:stretch>
            <a:fillRect/>
          </a:stretch>
        </p:blipFill>
        <p:spPr>
          <a:xfrm>
            <a:off x="3334375" y="1790375"/>
            <a:ext cx="1811825" cy="1358875"/>
          </a:xfrm>
          <a:prstGeom prst="rect">
            <a:avLst/>
          </a:prstGeom>
          <a:noFill/>
          <a:ln>
            <a:noFill/>
          </a:ln>
        </p:spPr>
      </p:pic>
      <p:pic>
        <p:nvPicPr>
          <p:cNvPr id="320" name="Google Shape;320;p56" descr="200 (2).gif"/>
          <p:cNvPicPr preferRelativeResize="0"/>
          <p:nvPr/>
        </p:nvPicPr>
        <p:blipFill>
          <a:blip r:embed="rId9"/>
          <a:stretch>
            <a:fillRect/>
          </a:stretch>
        </p:blipFill>
        <p:spPr>
          <a:xfrm>
            <a:off x="193100" y="152649"/>
            <a:ext cx="2509875" cy="14100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7" name="Google Shape;127;p30"/>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128" name="Google Shape;128;p30"/>
          <p:cNvPicPr preferRelativeResize="0"/>
          <p:nvPr/>
        </p:nvPicPr>
        <p:blipFill>
          <a:blip r:embed="rId1"/>
          <a:stretch>
            <a:fillRect/>
          </a:stretch>
        </p:blipFill>
        <p:spPr>
          <a:xfrm>
            <a:off x="-26175" y="0"/>
            <a:ext cx="9170175"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385" name="Shape 385"/>
        <p:cNvGrpSpPr/>
        <p:nvPr/>
      </p:nvGrpSpPr>
      <p:grpSpPr>
        <a:xfrm>
          <a:off x="0" y="0"/>
          <a:ext cx="0" cy="0"/>
          <a:chOff x="0" y="0"/>
          <a:chExt cx="0" cy="0"/>
        </a:xfrm>
      </p:grpSpPr>
      <p:sp>
        <p:nvSpPr>
          <p:cNvPr id="386" name="Google Shape;386;p66"/>
          <p:cNvSpPr txBox="1"/>
          <p:nvPr>
            <p:ph type="title"/>
          </p:nvPr>
        </p:nvSpPr>
        <p:spPr>
          <a:xfrm>
            <a:off x="4282650" y="90900"/>
            <a:ext cx="45495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My bucket list</a:t>
            </a:r>
            <a:endParaRPr lang="en-GB"/>
          </a:p>
        </p:txBody>
      </p:sp>
      <p:sp>
        <p:nvSpPr>
          <p:cNvPr id="387" name="Google Shape;387;p66"/>
          <p:cNvSpPr txBox="1"/>
          <p:nvPr>
            <p:ph type="body" idx="1"/>
          </p:nvPr>
        </p:nvSpPr>
        <p:spPr>
          <a:xfrm>
            <a:off x="4174050" y="891900"/>
            <a:ext cx="4658100" cy="415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This is a list of all the things I want to do before I’m old! At number one is to visit 50 countries. I love travelling and meeting people from foreign countries. So far I have visited 12 - I have a long way to go! There are other things I want to do someday too. I want to ride an elephant, hug an orangutan, see the Northern Lights and go skydiving! Another thing I’d really like to do is...</a:t>
            </a:r>
            <a:endParaRPr lang="en-GB"/>
          </a:p>
        </p:txBody>
      </p:sp>
      <p:pic>
        <p:nvPicPr>
          <p:cNvPr id="388" name="Google Shape;388;p66"/>
          <p:cNvPicPr preferRelativeResize="0"/>
          <p:nvPr/>
        </p:nvPicPr>
        <p:blipFill rotWithShape="1">
          <a:blip r:embed="rId1"/>
          <a:srcRect b="11746"/>
          <a:stretch>
            <a:fillRect/>
          </a:stretch>
        </p:blipFill>
        <p:spPr>
          <a:xfrm>
            <a:off x="0" y="445250"/>
            <a:ext cx="3681199" cy="42059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32" name="Shape 132"/>
        <p:cNvGrpSpPr/>
        <p:nvPr/>
      </p:nvGrpSpPr>
      <p:grpSpPr>
        <a:xfrm>
          <a:off x="0" y="0"/>
          <a:ext cx="0" cy="0"/>
          <a:chOff x="0" y="0"/>
          <a:chExt cx="0" cy="0"/>
        </a:xfrm>
      </p:grpSpPr>
      <p:sp>
        <p:nvSpPr>
          <p:cNvPr id="133" name="Google Shape;133;p31"/>
          <p:cNvSpPr txBox="1"/>
          <p:nvPr>
            <p:ph type="title"/>
          </p:nvPr>
        </p:nvSpPr>
        <p:spPr>
          <a:xfrm>
            <a:off x="0" y="684325"/>
            <a:ext cx="9321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Comic Sans MS" panose="030F0702030302020204"/>
                <a:ea typeface="Comic Sans MS" panose="030F0702030302020204"/>
                <a:cs typeface="Comic Sans MS" panose="030F0702030302020204"/>
                <a:sym typeface="Comic Sans MS" panose="030F0702030302020204"/>
              </a:rPr>
              <a:t>We are going to watch a video - try and answer these questions</a:t>
            </a:r>
            <a:endParaRPr sz="2400">
              <a:latin typeface="Comic Sans MS" panose="030F0702030302020204"/>
              <a:ea typeface="Comic Sans MS" panose="030F0702030302020204"/>
              <a:cs typeface="Comic Sans MS" panose="030F0702030302020204"/>
              <a:sym typeface="Comic Sans MS" panose="030F0702030302020204"/>
            </a:endParaRPr>
          </a:p>
        </p:txBody>
      </p:sp>
      <p:sp>
        <p:nvSpPr>
          <p:cNvPr id="134" name="Google Shape;134;p31"/>
          <p:cNvSpPr txBox="1"/>
          <p:nvPr>
            <p:ph type="body" idx="1"/>
          </p:nvPr>
        </p:nvSpPr>
        <p:spPr>
          <a:xfrm>
            <a:off x="0" y="1817000"/>
            <a:ext cx="8832300" cy="2751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Comic Sans MS" panose="030F0702030302020204"/>
              <a:buAutoNum type="arabicParenR"/>
            </a:pPr>
            <a:r>
              <a:rPr lang="en-GB" sz="2400">
                <a:solidFill>
                  <a:srgbClr val="000000"/>
                </a:solidFill>
                <a:latin typeface="Comic Sans MS" panose="030F0702030302020204"/>
                <a:ea typeface="Comic Sans MS" panose="030F0702030302020204"/>
                <a:cs typeface="Comic Sans MS" panose="030F0702030302020204"/>
                <a:sym typeface="Comic Sans MS" panose="030F0702030302020204"/>
              </a:rPr>
              <a:t>What percent of people want to know when they will die?</a:t>
            </a: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a:p>
            <a:pPr marL="457200" lvl="0" indent="-381000" algn="l" rtl="0">
              <a:spcBef>
                <a:spcPts val="0"/>
              </a:spcBef>
              <a:spcAft>
                <a:spcPts val="0"/>
              </a:spcAft>
              <a:buClr>
                <a:srgbClr val="000000"/>
              </a:buClr>
              <a:buSzPts val="2400"/>
              <a:buFont typeface="Comic Sans MS" panose="030F0702030302020204"/>
              <a:buAutoNum type="arabicParenR"/>
            </a:pPr>
            <a:r>
              <a:rPr lang="en-GB" sz="2400">
                <a:solidFill>
                  <a:srgbClr val="000000"/>
                </a:solidFill>
                <a:latin typeface="Comic Sans MS" panose="030F0702030302020204"/>
                <a:ea typeface="Comic Sans MS" panose="030F0702030302020204"/>
                <a:cs typeface="Comic Sans MS" panose="030F0702030302020204"/>
                <a:sym typeface="Comic Sans MS" panose="030F0702030302020204"/>
              </a:rPr>
              <a:t>What is a ‘bucket list’?</a:t>
            </a: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a:p>
            <a:pPr marL="457200" lvl="0" indent="-381000" algn="l" rtl="0">
              <a:spcBef>
                <a:spcPts val="0"/>
              </a:spcBef>
              <a:spcAft>
                <a:spcPts val="0"/>
              </a:spcAft>
              <a:buClr>
                <a:srgbClr val="000000"/>
              </a:buClr>
              <a:buSzPts val="2400"/>
              <a:buFont typeface="Comic Sans MS" panose="030F0702030302020204"/>
              <a:buAutoNum type="arabicParenR"/>
            </a:pPr>
            <a:r>
              <a:rPr lang="en-GB" sz="2400">
                <a:solidFill>
                  <a:srgbClr val="000000"/>
                </a:solidFill>
                <a:latin typeface="Comic Sans MS" panose="030F0702030302020204"/>
                <a:ea typeface="Comic Sans MS" panose="030F0702030302020204"/>
                <a:cs typeface="Comic Sans MS" panose="030F0702030302020204"/>
                <a:sym typeface="Comic Sans MS" panose="030F0702030302020204"/>
              </a:rPr>
              <a:t>What does ‘kick the bucket’ (idiom) mean?</a:t>
            </a: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a:p>
            <a:pPr marL="457200" lvl="0" indent="-381000" algn="l" rtl="0">
              <a:spcBef>
                <a:spcPts val="0"/>
              </a:spcBef>
              <a:spcAft>
                <a:spcPts val="0"/>
              </a:spcAft>
              <a:buClr>
                <a:srgbClr val="000000"/>
              </a:buClr>
              <a:buSzPts val="2400"/>
              <a:buFont typeface="Comic Sans MS" panose="030F0702030302020204"/>
              <a:buAutoNum type="arabicParenR"/>
            </a:pPr>
            <a:r>
              <a:rPr lang="en-GB" sz="2400">
                <a:solidFill>
                  <a:srgbClr val="000000"/>
                </a:solidFill>
                <a:latin typeface="Comic Sans MS" panose="030F0702030302020204"/>
                <a:ea typeface="Comic Sans MS" panose="030F0702030302020204"/>
                <a:cs typeface="Comic Sans MS" panose="030F0702030302020204"/>
                <a:sym typeface="Comic Sans MS" panose="030F0702030302020204"/>
              </a:rPr>
              <a:t>What countries do they visit in the video? </a:t>
            </a: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38" name="Shape 138"/>
        <p:cNvGrpSpPr/>
        <p:nvPr/>
      </p:nvGrpSpPr>
      <p:grpSpPr>
        <a:xfrm>
          <a:off x="0" y="0"/>
          <a:ext cx="0" cy="0"/>
          <a:chOff x="0" y="0"/>
          <a:chExt cx="0" cy="0"/>
        </a:xfrm>
      </p:grpSpPr>
      <p:sp>
        <p:nvSpPr>
          <p:cNvPr id="139" name="Google Shape;139;p32"/>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40" name="Google Shape;140;p32"/>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p>
        </p:txBody>
      </p:sp>
      <p:pic>
        <p:nvPicPr>
          <p:cNvPr id="141" name="Google Shape;141;p32" descr="The Bucket List (2007) Official Trailer - Morgan Freeman, Jack Nicholson Movie HD&#10;Subscribe to CLASSIC TRAILERS: http://bit.ly/1u43jDe&#10;Subscribe to TRAILERS: http://bit.ly/sxaw6h&#10;Subscribe to COMING SOON: http://bit.ly/H2vZUn&#10;Like us on FACEBOOK: http://bit.ly/1QyRMsE&#10;Follow us on TWITTER: http://bit.ly/1ghOWmt&#10;&#10;Two terminally ill men escape from a cancer ward and head off on a road trip with a wish list of to-dos before they die.&#10;&#10;Welcome to the Fandango MOVIECLIPS Trailer Vault Channel. Where trailers from the past, from recent to long ago, from a time before YouTube, can be enjoyed by all. We search near and far for original movie trailer from all decades. Feel free to send us your trailer requests and we will do our best to hunt it down." title="The Bucket List (2007) Official Trailer - Morgan Freeman, Jack Nicholson Movie HD">
            <a:hlinkClick r:id="rId1"/>
          </p:cNvPr>
          <p:cNvPicPr preferRelativeResize="0"/>
          <p:nvPr/>
        </p:nvPicPr>
        <p:blipFill>
          <a:blip r:embed="rId2"/>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45" name="Shape 145"/>
        <p:cNvGrpSpPr/>
        <p:nvPr/>
      </p:nvGrpSpPr>
      <p:grpSpPr>
        <a:xfrm>
          <a:off x="0" y="0"/>
          <a:ext cx="0" cy="0"/>
          <a:chOff x="0" y="0"/>
          <a:chExt cx="0" cy="0"/>
        </a:xfrm>
      </p:grpSpPr>
      <p:sp>
        <p:nvSpPr>
          <p:cNvPr id="146" name="Google Shape;146;p33"/>
          <p:cNvSpPr txBox="1"/>
          <p:nvPr>
            <p:ph type="title"/>
          </p:nvPr>
        </p:nvSpPr>
        <p:spPr>
          <a:xfrm>
            <a:off x="358900" y="792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b="1" i="1">
                <a:latin typeface="Comic Sans MS" panose="030F0702030302020204"/>
                <a:ea typeface="Comic Sans MS" panose="030F0702030302020204"/>
                <a:cs typeface="Comic Sans MS" panose="030F0702030302020204"/>
                <a:sym typeface="Comic Sans MS" panose="030F0702030302020204"/>
              </a:rPr>
              <a:t>Bucket list quiz!</a:t>
            </a:r>
            <a:endParaRPr sz="3600" b="1" i="1">
              <a:latin typeface="Comic Sans MS" panose="030F0702030302020204"/>
              <a:ea typeface="Comic Sans MS" panose="030F0702030302020204"/>
              <a:cs typeface="Comic Sans MS" panose="030F0702030302020204"/>
              <a:sym typeface="Comic Sans MS" panose="030F0702030302020204"/>
            </a:endParaRPr>
          </a:p>
        </p:txBody>
      </p:sp>
      <p:pic>
        <p:nvPicPr>
          <p:cNvPr id="147" name="Google Shape;147;p33"/>
          <p:cNvPicPr preferRelativeResize="0"/>
          <p:nvPr/>
        </p:nvPicPr>
        <p:blipFill>
          <a:blip r:embed="rId1"/>
          <a:stretch>
            <a:fillRect/>
          </a:stretch>
        </p:blipFill>
        <p:spPr>
          <a:xfrm>
            <a:off x="0" y="802300"/>
            <a:ext cx="9143999" cy="434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51" name="Shape 151"/>
        <p:cNvGrpSpPr/>
        <p:nvPr/>
      </p:nvGrpSpPr>
      <p:grpSpPr>
        <a:xfrm>
          <a:off x="0" y="0"/>
          <a:ext cx="0" cy="0"/>
          <a:chOff x="0" y="0"/>
          <a:chExt cx="0" cy="0"/>
        </a:xfrm>
      </p:grpSpPr>
      <p:sp>
        <p:nvSpPr>
          <p:cNvPr id="152" name="Google Shape;152;p34"/>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ic Sans MS" panose="030F0702030302020204"/>
                <a:ea typeface="Comic Sans MS" panose="030F0702030302020204"/>
                <a:cs typeface="Comic Sans MS" panose="030F0702030302020204"/>
                <a:sym typeface="Comic Sans MS" panose="030F0702030302020204"/>
              </a:rPr>
              <a:t>Bucket list idea number 1:</a:t>
            </a:r>
            <a:endParaRPr>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153" name="Google Shape;153;p34"/>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mismwing thiw hodplins</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154" name="Google Shape;154;p34"/>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58" name="Shape 158"/>
        <p:cNvGrpSpPr/>
        <p:nvPr/>
      </p:nvGrpSpPr>
      <p:grpSpPr>
        <a:xfrm>
          <a:off x="0" y="0"/>
          <a:ext cx="0" cy="0"/>
          <a:chOff x="0" y="0"/>
          <a:chExt cx="0" cy="0"/>
        </a:xfrm>
      </p:grpSpPr>
      <p:sp>
        <p:nvSpPr>
          <p:cNvPr id="159" name="Google Shape;159;p35"/>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ic Sans MS" panose="030F0702030302020204"/>
                <a:ea typeface="Comic Sans MS" panose="030F0702030302020204"/>
                <a:cs typeface="Comic Sans MS" panose="030F0702030302020204"/>
                <a:sym typeface="Comic Sans MS" panose="030F0702030302020204"/>
              </a:rPr>
              <a:t>Bucket list idea number 2:</a:t>
            </a:r>
            <a:endParaRPr>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160" name="Google Shape;160;p35"/>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givanh drichlen</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161" name="Google Shape;161;p35"/>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65" name="Shape 165"/>
        <p:cNvGrpSpPr/>
        <p:nvPr/>
      </p:nvGrpSpPr>
      <p:grpSpPr>
        <a:xfrm>
          <a:off x="0" y="0"/>
          <a:ext cx="0" cy="0"/>
          <a:chOff x="0" y="0"/>
          <a:chExt cx="0" cy="0"/>
        </a:xfrm>
      </p:grpSpPr>
      <p:sp>
        <p:nvSpPr>
          <p:cNvPr id="166" name="Google Shape;166;p36"/>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ic Sans MS" panose="030F0702030302020204"/>
                <a:ea typeface="Comic Sans MS" panose="030F0702030302020204"/>
                <a:cs typeface="Comic Sans MS" panose="030F0702030302020204"/>
                <a:sym typeface="Comic Sans MS" panose="030F0702030302020204"/>
              </a:rPr>
              <a:t>Bucket list idea number 3:</a:t>
            </a:r>
            <a:endParaRPr>
              <a:latin typeface="Comic Sans MS" panose="030F0702030302020204"/>
              <a:ea typeface="Comic Sans MS" panose="030F0702030302020204"/>
              <a:cs typeface="Comic Sans MS" panose="030F0702030302020204"/>
              <a:sym typeface="Comic Sans MS" panose="030F0702030302020204"/>
            </a:endParaRPr>
          </a:p>
          <a:p>
            <a:pPr marL="0" lvl="0" indent="0" algn="l" rtl="0">
              <a:spcBef>
                <a:spcPts val="0"/>
              </a:spcBef>
              <a:spcAft>
                <a:spcPts val="0"/>
              </a:spcAft>
              <a:buNone/>
            </a:pPr>
          </a:p>
        </p:txBody>
      </p:sp>
      <p:sp>
        <p:nvSpPr>
          <p:cNvPr id="167" name="Google Shape;167;p36"/>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a:solidFill>
                  <a:srgbClr val="000000"/>
                </a:solidFill>
                <a:latin typeface="Comic Sans MS" panose="030F0702030302020204"/>
                <a:ea typeface="Comic Sans MS" panose="030F0702030302020204"/>
                <a:cs typeface="Comic Sans MS" panose="030F0702030302020204"/>
                <a:sym typeface="Comic Sans MS" panose="030F0702030302020204"/>
              </a:rPr>
              <a:t>sabe munpjgi</a:t>
            </a:r>
            <a:endParaRPr sz="36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pic>
        <p:nvPicPr>
          <p:cNvPr id="168" name="Google Shape;168;p36"/>
          <p:cNvPicPr preferRelativeResize="0"/>
          <p:nvPr/>
        </p:nvPicPr>
        <p:blipFill>
          <a:blip r:embed="rId1"/>
          <a:stretch>
            <a:fillRect/>
          </a:stretch>
        </p:blipFill>
        <p:spPr>
          <a:xfrm>
            <a:off x="5689825" y="0"/>
            <a:ext cx="3448483"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1616</Words>
  <Application>WPS Presentation</Application>
  <PresentationFormat/>
  <Paragraphs>109</Paragraphs>
  <Slides>30</Slides>
  <Notes>0</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30</vt:i4>
      </vt:variant>
    </vt:vector>
  </HeadingPairs>
  <TitlesOfParts>
    <vt:vector size="44" baseType="lpstr">
      <vt:lpstr>Arial</vt:lpstr>
      <vt:lpstr>SimSun</vt:lpstr>
      <vt:lpstr>Wingdings</vt:lpstr>
      <vt:lpstr>Arial</vt:lpstr>
      <vt:lpstr>Amatic SC</vt:lpstr>
      <vt:lpstr>Source Code Pro</vt:lpstr>
      <vt:lpstr>Calibri</vt:lpstr>
      <vt:lpstr>Ultra</vt:lpstr>
      <vt:lpstr>Comic Sans MS</vt:lpstr>
      <vt:lpstr>Microsoft YaHei</vt:lpstr>
      <vt:lpstr>Arial Unicode MS</vt:lpstr>
      <vt:lpstr>Impact</vt:lpstr>
      <vt:lpstr>Simple Light</vt:lpstr>
      <vt:lpstr>Beach Day</vt:lpstr>
      <vt:lpstr>S3b unit 8 reading</vt:lpstr>
      <vt:lpstr>PowerPoint 演示文稿</vt:lpstr>
      <vt:lpstr>PowerPoint 演示文稿</vt:lpstr>
      <vt:lpstr>We are going to watch a video - try and answer these questions</vt:lpstr>
      <vt:lpstr>PowerPoint 演示文稿</vt:lpstr>
      <vt:lpstr>Bucket list quiz!</vt:lpstr>
      <vt:lpstr>Bucket list idea number 1:</vt:lpstr>
      <vt:lpstr>Bucket list idea number 2:</vt:lpstr>
      <vt:lpstr>Bucket list idea number 3:</vt:lpstr>
      <vt:lpstr>Bucket list idea number 4:</vt:lpstr>
      <vt:lpstr>Bucket list idea number 5:</vt:lpstr>
      <vt:lpstr>Bucket list idea number 6:</vt:lpstr>
      <vt:lpstr>Bucket list idea number 7:</vt:lpstr>
      <vt:lpstr>Bucket list idea number 8:</vt:lpstr>
      <vt:lpstr>Bucket list idea number 8:</vt:lpstr>
      <vt:lpstr>Tablet time!</vt:lpstr>
      <vt:lpstr>Tablet time!</vt:lpstr>
      <vt:lpstr>Tablet time!</vt:lpstr>
      <vt:lpstr>Tablet time!</vt:lpstr>
      <vt:lpstr>Tablet time!</vt:lpstr>
      <vt:lpstr>Tablet time!</vt:lpstr>
      <vt:lpstr>include</vt:lpstr>
      <vt:lpstr>PowerPoint 演示文稿</vt:lpstr>
      <vt:lpstr>PowerPoint 演示文稿</vt:lpstr>
      <vt:lpstr>PowerPoint 演示文稿</vt:lpstr>
      <vt:lpstr>PowerPoint 演示文稿</vt:lpstr>
      <vt:lpstr>PowerPoint 演示文稿</vt:lpstr>
      <vt:lpstr>safari</vt:lpstr>
      <vt:lpstr>PowerPoint 演示文稿</vt:lpstr>
      <vt:lpstr>My bucket list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Bucket Lists</dc:title>
  <dc:creator/>
  <cp:lastModifiedBy>rossa</cp:lastModifiedBy>
  <cp:revision>2</cp:revision>
  <dcterms:created xsi:type="dcterms:W3CDTF">2023-10-19T09:27:03Z</dcterms:created>
  <dcterms:modified xsi:type="dcterms:W3CDTF">2023-10-19T09:27:34Z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B1C08B92161546A1B7DC749421231AE6_13</vt:lpwstr>
  </property>
  <property fmtid="{D5CDD505-2E9C-101B-9397-08002B2CF9AE}" pid="3" name="KSOProductBuildVer">
    <vt:lpwstr>1033-12.2.0.13266</vt:lpwstr>
  </property>
</Properties>
</file>