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4"/>
  </p:notesMasterIdLst>
  <p:sldIdLst>
    <p:sldId id="256" r:id="rId3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</p:sldIdLst>
  <p:sldSz cx="9144000" cy="5143500"/>
  <p:notesSz cx="6858000" cy="9144000"/>
  <p:embeddedFontLst>
    <p:embeddedFont>
      <p:font typeface="Bree Serif" panose="02000503040000020004"/>
      <p:regular r:id="rId2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6" Type="http://schemas.openxmlformats.org/officeDocument/2006/relationships/font" Target="fonts/font1.fntdata"/><Relationship Id="rId25" Type="http://schemas.openxmlformats.org/officeDocument/2006/relationships/tableStyles" Target="tableStyles.xml"/><Relationship Id="rId24" Type="http://schemas.openxmlformats.org/officeDocument/2006/relationships/viewProps" Target="viewProps.xml"/><Relationship Id="rId23" Type="http://schemas.openxmlformats.org/officeDocument/2006/relationships/presProps" Target="presProps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2a9f78d954_0_36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2a9f78d954_0_36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2a9f78d954_0_40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2a9f78d954_0_40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2a9f78d954_0_44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2a9f78d954_0_44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2a9f78d954_0_48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2a9f78d954_0_48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2a9f78d954_0_52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2a9f78d954_0_52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2a9f78d954_0_56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2a9f78d954_0_56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2a9f78d954_0_81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2a9f78d954_0_81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2a9f78d954_0_64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2a9f78d954_0_64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2a9f78d954_0_68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2a9f78d954_0_68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2a9f78d954_0_72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2a9f78d954_0_72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2a9f78d954_0_1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2a9f78d954_0_1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2a9f78d954_0_7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2a9f78d954_0_7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2a9f78d954_0_11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2a9f78d954_0_11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2a9f78d954_0_1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2a9f78d954_0_1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2a9f78d954_0_19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2a9f78d954_0_19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2a9f78d954_0_23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2a9f78d954_0_23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2a9f78d954_0_27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2a9f78d954_0_27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2a9f78d954_0_31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2a9f78d954_0_31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matchingName="Title slid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matchingNam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matchingName="Section header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matchingName="Title and body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matchingName="Title and two columns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matchingName="Title 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/>
        </p:nvSpPr>
        <p:spPr>
          <a:xfrm>
            <a:off x="597000" y="1743350"/>
            <a:ext cx="79500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800">
                <a:latin typeface="Bree Serif" panose="02000503040000020004"/>
                <a:ea typeface="Bree Serif" panose="02000503040000020004"/>
                <a:cs typeface="Bree Serif" panose="02000503040000020004"/>
                <a:sym typeface="Bree Serif" panose="02000503040000020004"/>
              </a:rPr>
              <a:t>Can you guess the holiday?</a:t>
            </a:r>
            <a:endParaRPr sz="4800">
              <a:latin typeface="Bree Serif" panose="02000503040000020004"/>
              <a:ea typeface="Bree Serif" panose="02000503040000020004"/>
              <a:cs typeface="Bree Serif" panose="02000503040000020004"/>
              <a:sym typeface="Bree Serif" panose="02000503040000020004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22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981075" y="776288"/>
            <a:ext cx="7181850" cy="3590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23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1151413" y="152400"/>
            <a:ext cx="6841166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23"/>
          <p:cNvSpPr txBox="1"/>
          <p:nvPr/>
        </p:nvSpPr>
        <p:spPr>
          <a:xfrm>
            <a:off x="519300" y="556400"/>
            <a:ext cx="4698300" cy="11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800" b="1">
                <a:solidFill>
                  <a:srgbClr val="FFFFFF"/>
                </a:solidFill>
                <a:highlight>
                  <a:srgbClr val="000000"/>
                </a:highlight>
              </a:rPr>
              <a:t>Halloween</a:t>
            </a:r>
            <a:endParaRPr sz="4800" b="1">
              <a:solidFill>
                <a:srgbClr val="FFFFFF"/>
              </a:solidFill>
              <a:highlight>
                <a:srgbClr val="000000"/>
              </a:highlight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Google Shape;110;p24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946313" y="152400"/>
            <a:ext cx="7251367" cy="4838698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24"/>
          <p:cNvSpPr txBox="1"/>
          <p:nvPr/>
        </p:nvSpPr>
        <p:spPr>
          <a:xfrm>
            <a:off x="519300" y="556400"/>
            <a:ext cx="4698300" cy="11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800" b="1">
                <a:solidFill>
                  <a:srgbClr val="FFFFFF"/>
                </a:solidFill>
                <a:highlight>
                  <a:srgbClr val="000000"/>
                </a:highlight>
              </a:rPr>
              <a:t>Christmas</a:t>
            </a:r>
            <a:endParaRPr sz="4800" b="1">
              <a:solidFill>
                <a:srgbClr val="FFFFFF"/>
              </a:solidFill>
              <a:highlight>
                <a:srgbClr val="000000"/>
              </a:highlight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25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152400" y="716275"/>
            <a:ext cx="8839200" cy="3710940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25"/>
          <p:cNvSpPr txBox="1"/>
          <p:nvPr/>
        </p:nvSpPr>
        <p:spPr>
          <a:xfrm>
            <a:off x="519300" y="556400"/>
            <a:ext cx="4698300" cy="11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800" b="1">
                <a:solidFill>
                  <a:srgbClr val="FFFFFF"/>
                </a:solidFill>
                <a:highlight>
                  <a:srgbClr val="000000"/>
                </a:highlight>
              </a:rPr>
              <a:t>Thanksgiving</a:t>
            </a:r>
            <a:endParaRPr sz="4800" b="1">
              <a:solidFill>
                <a:srgbClr val="FFFFFF"/>
              </a:solidFill>
              <a:highlight>
                <a:srgbClr val="000000"/>
              </a:highlight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Google Shape;122;p26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942975" y="152400"/>
            <a:ext cx="7258050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26"/>
          <p:cNvSpPr txBox="1"/>
          <p:nvPr/>
        </p:nvSpPr>
        <p:spPr>
          <a:xfrm>
            <a:off x="519300" y="556400"/>
            <a:ext cx="4698300" cy="11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800" b="1">
                <a:solidFill>
                  <a:srgbClr val="FFFFFF"/>
                </a:solidFill>
                <a:highlight>
                  <a:srgbClr val="000000"/>
                </a:highlight>
              </a:rPr>
              <a:t>Valentine’s Day</a:t>
            </a:r>
            <a:endParaRPr sz="4800" b="1">
              <a:solidFill>
                <a:srgbClr val="FFFFFF"/>
              </a:solidFill>
              <a:highlight>
                <a:srgbClr val="000000"/>
              </a:highlight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oogle Shape;128;p27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1347788" y="423863"/>
            <a:ext cx="6448425" cy="4295775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27"/>
          <p:cNvSpPr txBox="1"/>
          <p:nvPr/>
        </p:nvSpPr>
        <p:spPr>
          <a:xfrm>
            <a:off x="519300" y="556400"/>
            <a:ext cx="5217600" cy="11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800" b="1">
                <a:solidFill>
                  <a:srgbClr val="FFFFFF"/>
                </a:solidFill>
                <a:highlight>
                  <a:srgbClr val="000000"/>
                </a:highlight>
              </a:rPr>
              <a:t>St Patrick’s Day</a:t>
            </a:r>
            <a:endParaRPr sz="4800" b="1">
              <a:solidFill>
                <a:srgbClr val="FFFFFF"/>
              </a:solidFill>
              <a:highlight>
                <a:srgbClr val="000000"/>
              </a:highlight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28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930763" y="152400"/>
            <a:ext cx="7282470" cy="4838699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28"/>
          <p:cNvSpPr txBox="1"/>
          <p:nvPr/>
        </p:nvSpPr>
        <p:spPr>
          <a:xfrm>
            <a:off x="519300" y="556400"/>
            <a:ext cx="4698300" cy="11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800" b="1">
                <a:solidFill>
                  <a:srgbClr val="FFFFFF"/>
                </a:solidFill>
                <a:highlight>
                  <a:srgbClr val="000000"/>
                </a:highlight>
              </a:rPr>
              <a:t>Fourth of July</a:t>
            </a:r>
            <a:endParaRPr sz="4800" b="1">
              <a:solidFill>
                <a:srgbClr val="FFFFFF"/>
              </a:solidFill>
              <a:highlight>
                <a:srgbClr val="000000"/>
              </a:highlight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Google Shape;140;p29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940175" y="152400"/>
            <a:ext cx="7263640" cy="4838701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29"/>
          <p:cNvSpPr txBox="1"/>
          <p:nvPr/>
        </p:nvSpPr>
        <p:spPr>
          <a:xfrm>
            <a:off x="519300" y="556400"/>
            <a:ext cx="4698300" cy="11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800" b="1">
                <a:solidFill>
                  <a:srgbClr val="FFFFFF"/>
                </a:solidFill>
                <a:highlight>
                  <a:srgbClr val="000000"/>
                </a:highlight>
              </a:rPr>
              <a:t>New Year’s Eve</a:t>
            </a:r>
            <a:endParaRPr sz="4800" b="1">
              <a:solidFill>
                <a:srgbClr val="FFFFFF"/>
              </a:solidFill>
              <a:highlight>
                <a:srgbClr val="000000"/>
              </a:highlight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Google Shape;146;p30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799325" y="152400"/>
            <a:ext cx="7545350" cy="4838697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30"/>
          <p:cNvSpPr txBox="1"/>
          <p:nvPr/>
        </p:nvSpPr>
        <p:spPr>
          <a:xfrm>
            <a:off x="519300" y="556400"/>
            <a:ext cx="5168100" cy="11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800" b="1">
                <a:solidFill>
                  <a:srgbClr val="FFFFFF"/>
                </a:solidFill>
                <a:highlight>
                  <a:srgbClr val="000000"/>
                </a:highlight>
              </a:rPr>
              <a:t>Groundhog Day</a:t>
            </a:r>
            <a:endParaRPr sz="4800" b="1">
              <a:solidFill>
                <a:srgbClr val="FFFFFF"/>
              </a:solidFill>
              <a:highlight>
                <a:srgbClr val="000000"/>
              </a:highlight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Google Shape;152;p31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981075" y="776288"/>
            <a:ext cx="7181850" cy="3590925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31"/>
          <p:cNvSpPr txBox="1"/>
          <p:nvPr/>
        </p:nvSpPr>
        <p:spPr>
          <a:xfrm>
            <a:off x="519300" y="556400"/>
            <a:ext cx="4698300" cy="11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800" b="1">
                <a:solidFill>
                  <a:srgbClr val="FFFFFF"/>
                </a:solidFill>
                <a:highlight>
                  <a:srgbClr val="000000"/>
                </a:highlight>
              </a:rPr>
              <a:t>Earth Day</a:t>
            </a:r>
            <a:endParaRPr sz="4800" b="1">
              <a:solidFill>
                <a:srgbClr val="FFFFFF"/>
              </a:solidFill>
              <a:highlight>
                <a:srgbClr val="000000"/>
              </a:highlight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14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1151413" y="152400"/>
            <a:ext cx="6841166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15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946313" y="152400"/>
            <a:ext cx="7251367" cy="48386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Google Shape;69;p16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152400" y="716275"/>
            <a:ext cx="8839200" cy="37109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17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942975" y="152400"/>
            <a:ext cx="7258050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18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1347788" y="423863"/>
            <a:ext cx="6448425" cy="4295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9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930763" y="152400"/>
            <a:ext cx="7282470" cy="48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20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940175" y="152400"/>
            <a:ext cx="7263640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21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799325" y="152400"/>
            <a:ext cx="7545350" cy="48386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137</Words>
  <Application>WPS Presentation</Application>
  <PresentationFormat/>
  <Paragraphs>20</Paragraphs>
  <Slides>19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19</vt:i4>
      </vt:variant>
    </vt:vector>
  </HeadingPairs>
  <TitlesOfParts>
    <vt:vector size="27" baseType="lpstr">
      <vt:lpstr>Arial</vt:lpstr>
      <vt:lpstr>SimSun</vt:lpstr>
      <vt:lpstr>Wingdings</vt:lpstr>
      <vt:lpstr>Arial</vt:lpstr>
      <vt:lpstr>Bree Serif</vt:lpstr>
      <vt:lpstr>Microsoft YaHei</vt:lpstr>
      <vt:lpstr>Arial Unicode MS</vt:lpstr>
      <vt:lpstr>Simple Light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Rossana Ruggiero</cp:lastModifiedBy>
  <cp:revision>1</cp:revision>
  <dcterms:created xsi:type="dcterms:W3CDTF">2023-10-04T15:44:43Z</dcterms:created>
  <dcterms:modified xsi:type="dcterms:W3CDTF">2023-10-04T15:44:43Z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35350F7D26F54622BEDCBA21780C3500_13</vt:lpwstr>
  </property>
  <property fmtid="{D5CDD505-2E9C-101B-9397-08002B2CF9AE}" pid="3" name="KSOProductBuildVer">
    <vt:lpwstr>1033-12.2.0.13215</vt:lpwstr>
  </property>
</Properties>
</file>