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</p:sldIdLst>
  <p:sldSz cx="9144000" cy="5143500"/>
  <p:notesSz cx="6858000" cy="9144000"/>
  <p:embeddedFontLst>
    <p:embeddedFont>
      <p:font typeface="PT Sans Narrow" panose="020B0506020203020204"/>
      <p:regular r:id="rId11"/>
    </p:embeddedFont>
    <p:embeddedFont>
      <p:font typeface="Open Sans"/>
      <p:regular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font" Target="fonts/font2.fntdata"/><Relationship Id="rId11" Type="http://schemas.openxmlformats.org/officeDocument/2006/relationships/font" Target="fonts/font1.fntdata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1ab51fc60_0_5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1ab51fc60_0_5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1ab51fc60_0_6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1ab51fc60_0_6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651ed9a97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651ed9a97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57;p11"/>
          <p:cNvSpPr txBox="1"/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 panose="020B0506020203020204"/>
              <a:buNone/>
              <a:defRPr sz="2400">
                <a:latin typeface="PT Sans Narrow" panose="020B0506020203020204"/>
                <a:ea typeface="PT Sans Narrow" panose="020B0506020203020204"/>
                <a:cs typeface="PT Sans Narrow" panose="020B0506020203020204"/>
                <a:sym typeface="PT Sans Narrow" panose="020B0506020203020204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 panose="020B0506020203020204"/>
              <a:buNone/>
              <a:defRPr sz="3600" b="1">
                <a:solidFill>
                  <a:schemeClr val="accent1"/>
                </a:solidFill>
                <a:latin typeface="PT Sans Narrow" panose="020B0506020203020204"/>
                <a:ea typeface="PT Sans Narrow" panose="020B0506020203020204"/>
                <a:cs typeface="PT Sans Narrow" panose="020B0506020203020204"/>
                <a:sym typeface="PT Sans Narrow" panose="020B0506020203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 panose="020B0506020203020204"/>
              <a:buNone/>
              <a:defRPr sz="3600" b="1">
                <a:solidFill>
                  <a:schemeClr val="accent1"/>
                </a:solidFill>
                <a:latin typeface="PT Sans Narrow" panose="020B0506020203020204"/>
                <a:ea typeface="PT Sans Narrow" panose="020B0506020203020204"/>
                <a:cs typeface="PT Sans Narrow" panose="020B0506020203020204"/>
                <a:sym typeface="PT Sans Narrow" panose="020B0506020203020204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 panose="020B0506020203020204"/>
              <a:buNone/>
              <a:defRPr sz="3600" b="1">
                <a:solidFill>
                  <a:schemeClr val="accent1"/>
                </a:solidFill>
                <a:latin typeface="PT Sans Narrow" panose="020B0506020203020204"/>
                <a:ea typeface="PT Sans Narrow" panose="020B0506020203020204"/>
                <a:cs typeface="PT Sans Narrow" panose="020B0506020203020204"/>
                <a:sym typeface="PT Sans Narrow" panose="020B0506020203020204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 panose="020B0506020203020204"/>
              <a:buNone/>
              <a:defRPr sz="3600" b="1">
                <a:solidFill>
                  <a:schemeClr val="accent1"/>
                </a:solidFill>
                <a:latin typeface="PT Sans Narrow" panose="020B0506020203020204"/>
                <a:ea typeface="PT Sans Narrow" panose="020B0506020203020204"/>
                <a:cs typeface="PT Sans Narrow" panose="020B0506020203020204"/>
                <a:sym typeface="PT Sans Narrow" panose="020B0506020203020204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 panose="020B0506020203020204"/>
              <a:buNone/>
              <a:defRPr sz="3600" b="1">
                <a:solidFill>
                  <a:schemeClr val="accent1"/>
                </a:solidFill>
                <a:latin typeface="PT Sans Narrow" panose="020B0506020203020204"/>
                <a:ea typeface="PT Sans Narrow" panose="020B0506020203020204"/>
                <a:cs typeface="PT Sans Narrow" panose="020B0506020203020204"/>
                <a:sym typeface="PT Sans Narrow" panose="020B0506020203020204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 panose="020B0506020203020204"/>
              <a:buNone/>
              <a:defRPr sz="3600" b="1">
                <a:solidFill>
                  <a:schemeClr val="accent1"/>
                </a:solidFill>
                <a:latin typeface="PT Sans Narrow" panose="020B0506020203020204"/>
                <a:ea typeface="PT Sans Narrow" panose="020B0506020203020204"/>
                <a:cs typeface="PT Sans Narrow" panose="020B0506020203020204"/>
                <a:sym typeface="PT Sans Narrow" panose="020B0506020203020204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 panose="020B0506020203020204"/>
              <a:buNone/>
              <a:defRPr sz="3600" b="1">
                <a:solidFill>
                  <a:schemeClr val="accent1"/>
                </a:solidFill>
                <a:latin typeface="PT Sans Narrow" panose="020B0506020203020204"/>
                <a:ea typeface="PT Sans Narrow" panose="020B0506020203020204"/>
                <a:cs typeface="PT Sans Narrow" panose="020B0506020203020204"/>
                <a:sym typeface="PT Sans Narrow" panose="020B0506020203020204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 panose="020B0506020203020204"/>
              <a:buNone/>
              <a:defRPr sz="3600" b="1">
                <a:solidFill>
                  <a:schemeClr val="accent1"/>
                </a:solidFill>
                <a:latin typeface="PT Sans Narrow" panose="020B0506020203020204"/>
                <a:ea typeface="PT Sans Narrow" panose="020B0506020203020204"/>
                <a:cs typeface="PT Sans Narrow" panose="020B0506020203020204"/>
                <a:sym typeface="PT Sans Narrow" panose="020B0506020203020204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 panose="020B0506020203020204"/>
              <a:buNone/>
              <a:defRPr sz="3600" b="1">
                <a:solidFill>
                  <a:schemeClr val="accent1"/>
                </a:solidFill>
                <a:latin typeface="PT Sans Narrow" panose="020B0506020203020204"/>
                <a:ea typeface="PT Sans Narrow" panose="020B0506020203020204"/>
                <a:cs typeface="PT Sans Narrow" panose="020B0506020203020204"/>
                <a:sym typeface="PT Sans Narrow" panose="020B0506020203020204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Global Warming</a:t>
            </a:r>
            <a:endParaRPr lang="en-GB"/>
          </a:p>
        </p:txBody>
      </p:sp>
      <p:sp>
        <p:nvSpPr>
          <p:cNvPr id="67" name="Google Shape;67;p13"/>
          <p:cNvSpPr txBox="1"/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will happen?</a:t>
            </a:r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066775" y="152400"/>
            <a:ext cx="3302001" cy="206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4876800" y="152400"/>
            <a:ext cx="3097244" cy="206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94238" y="2497175"/>
            <a:ext cx="4047074" cy="199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113851" y="2365875"/>
            <a:ext cx="3607699" cy="225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Grammar: Predicting the future</a:t>
            </a:r>
            <a:endParaRPr lang="en-GB"/>
          </a:p>
        </p:txBody>
      </p:sp>
      <p:sp>
        <p:nvSpPr>
          <p:cNvPr id="81" name="Google Shape;81;p15"/>
          <p:cNvSpPr txBox="1"/>
          <p:nvPr>
            <p:ph type="body" idx="1"/>
          </p:nvPr>
        </p:nvSpPr>
        <p:spPr>
          <a:xfrm>
            <a:off x="311700" y="1266325"/>
            <a:ext cx="4298400" cy="31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will the future be like?</a:t>
            </a:r>
            <a:endParaRPr lang="en-GB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It will be hotter and drier.</a:t>
            </a:r>
            <a:endParaRPr lang="en-GB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Will there be a lot more people?</a:t>
            </a:r>
            <a:endParaRPr lang="en-GB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Yes, there will be a lot more people.</a:t>
            </a:r>
            <a:endParaRPr lang="en-GB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Do you think food prices will increase?</a:t>
            </a:r>
            <a:endParaRPr lang="en-GB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Yes, I do. I think they’ll increase.</a:t>
            </a:r>
            <a:endParaRPr lang="en-GB"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4762500" y="1304825"/>
            <a:ext cx="4229100" cy="2809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88;p16"/>
          <p:cNvSpPr txBox="1"/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___________ find ways to reduce pollution.</a:t>
            </a:r>
            <a:endParaRPr lang="en-GB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___________ try to reduce my carbon footprint.</a:t>
            </a:r>
            <a:endParaRPr lang="en-GB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___________ find a way to stop global warming.</a:t>
            </a:r>
            <a:endParaRPr lang="en-GB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I believe ___________ run out of oil and gas in the next 100 years.</a:t>
            </a:r>
            <a:endParaRPr lang="en-GB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There will be more drinking water in the future.</a:t>
            </a:r>
            <a:endParaRPr lang="en-GB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In 20 years, I think there will be less food for people to eat.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574</Words>
  <Application>WPS Presentation</Application>
  <PresentationFormat/>
  <Paragraphs>20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3" baseType="lpstr">
      <vt:lpstr>Arial</vt:lpstr>
      <vt:lpstr>SimSun</vt:lpstr>
      <vt:lpstr>Wingdings</vt:lpstr>
      <vt:lpstr>Arial</vt:lpstr>
      <vt:lpstr>PT Sans Narrow</vt:lpstr>
      <vt:lpstr>Open Sans</vt:lpstr>
      <vt:lpstr>Microsoft YaHei</vt:lpstr>
      <vt:lpstr>Arial Unicode MS</vt:lpstr>
      <vt:lpstr>Tropic</vt:lpstr>
      <vt:lpstr>Global Warming</vt:lpstr>
      <vt:lpstr>PowerPoint 演示文稿</vt:lpstr>
      <vt:lpstr>Grammar: Predicting the future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Warming</dc:title>
  <dc:creator/>
  <cp:lastModifiedBy>rossa</cp:lastModifiedBy>
  <cp:revision>1</cp:revision>
  <dcterms:created xsi:type="dcterms:W3CDTF">2023-10-04T15:42:20Z</dcterms:created>
  <dcterms:modified xsi:type="dcterms:W3CDTF">2023-10-04T15:42:20Z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1CC8BEA322F3480D8CA2A5083C4E89A0_13</vt:lpwstr>
  </property>
  <property fmtid="{D5CDD505-2E9C-101B-9397-08002B2CF9AE}" pid="3" name="KSOProductBuildVer">
    <vt:lpwstr>1033-12.2.0.13215</vt:lpwstr>
  </property>
</Properties>
</file>