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8f6c08fc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8f6c08fc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c88fad60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c88fad60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f6c08fc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8f6c08fc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8f6c08fc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8f6c08fc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8f6c08fc_0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8f6c08fc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8f6c08fc_0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8f6c08fc_0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8f6c08fc_0_3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8f6c08fc_0_3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8f6c08fc_0_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8f6c08fc_0_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8f6c08fc_0_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8f6c08fc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1" Type="http://schemas.openxmlformats.org/officeDocument/2006/relationships/hyperlink" Target="http://www.youtube.com/watch?v=ffAFlvLaHBM" TargetMode="Externa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16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/>
              <a:t>Backs to the board!</a:t>
            </a:r>
            <a:endParaRPr sz="6000" b="1"/>
          </a:p>
        </p:txBody>
      </p:sp>
      <p:pic>
        <p:nvPicPr>
          <p:cNvPr id="55" name="Google Shape;55;p13" descr="Rap Battle Parody &#10;&#10;'OHHHHH'" title="OHHHHH (Sound Effect)">
            <a:hlinkClick r:id="rId1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2400" y="2219825"/>
            <a:ext cx="3695033" cy="27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1373" y="865738"/>
            <a:ext cx="1746475" cy="34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13050" y="865738"/>
            <a:ext cx="2274683" cy="34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68621" y="672963"/>
            <a:ext cx="2093825" cy="36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4"/>
          <a:srcRect l="24749" b="-5429"/>
          <a:stretch>
            <a:fillRect/>
          </a:stretch>
        </p:blipFill>
        <p:spPr>
          <a:xfrm>
            <a:off x="5618025" y="1105076"/>
            <a:ext cx="2230575" cy="31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980150" y="1138550"/>
            <a:ext cx="2093825" cy="3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600925" y="4277750"/>
            <a:ext cx="83214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Chris			 Julie		   Steve			   Mr. PPAP		   Cindy	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dependable</a:t>
            </a:r>
            <a:endParaRPr b="1"/>
          </a:p>
        </p:txBody>
      </p:sp>
      <p:sp>
        <p:nvSpPr>
          <p:cNvPr id="61" name="Google Shape;61;p1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you can _________. </a:t>
            </a:r>
            <a:br>
              <a:rPr lang="en-GB"/>
            </a:b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h___lps you.</a:t>
            </a:r>
            <a:br>
              <a:rPr lang="en-GB"/>
            </a:b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always on </a:t>
            </a:r>
            <a:endParaRPr lang="en-GB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25376" y="492200"/>
            <a:ext cx="1345625" cy="278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97225" y="2190525"/>
            <a:ext cx="762426" cy="7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patient</a:t>
            </a:r>
            <a:endParaRPr b="1"/>
          </a:p>
        </p:txBody>
      </p:sp>
      <p:sp>
        <p:nvSpPr>
          <p:cNvPr id="69" name="Google Shape;69;p15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good at ________ing.</a:t>
            </a:r>
            <a:br>
              <a:rPr lang="en-GB"/>
            </a:b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doesn’t get __________. </a:t>
            </a:r>
            <a:endParaRPr lang="en-GB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89277" y="1566877"/>
            <a:ext cx="820975" cy="7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153625" y="2643300"/>
            <a:ext cx="4675675" cy="23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Chatty, talkative</a:t>
            </a:r>
            <a:endParaRPr b="1"/>
          </a:p>
        </p:txBody>
      </p:sp>
      <p:sp>
        <p:nvSpPr>
          <p:cNvPr id="77" name="Google Shape;77;p16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______ a lot. (blah blah blah)</a:t>
            </a:r>
            <a:br>
              <a:rPr lang="en-GB"/>
            </a:b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NOT _______. (shhhhh!)</a:t>
            </a:r>
            <a:endParaRPr lang="en-GB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223701" y="2341725"/>
            <a:ext cx="2696600" cy="22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Shy, introvert</a:t>
            </a:r>
            <a:endParaRPr b="1"/>
          </a:p>
        </p:txBody>
      </p:sp>
      <p:sp>
        <p:nvSpPr>
          <p:cNvPr id="84" name="Google Shape;84;p17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doesn’t like to (go out/stay in)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doesn’t like (talking a lot/being quiet).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opposite of ex________rt.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434250" y="2429025"/>
            <a:ext cx="3122900" cy="208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easygoing</a:t>
            </a:r>
            <a:endParaRPr b="1"/>
          </a:p>
        </p:txBody>
      </p:sp>
      <p:sp>
        <p:nvSpPr>
          <p:cNvPr id="91" name="Google Shape;91;p18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(difficult/not difficult) to get along with.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(always/never) wants to do what you want to do.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very (smart/relaxed).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817467" y="2658825"/>
            <a:ext cx="3239043" cy="21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funny</a:t>
            </a:r>
            <a:endParaRPr b="1"/>
          </a:p>
        </p:txBody>
      </p:sp>
      <p:sp>
        <p:nvSpPr>
          <p:cNvPr id="98" name="Google Shape;98;p19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makes you __________. (hahaha!)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has a good sense of __________.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likes to tell j_____s.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678700" y="2513400"/>
            <a:ext cx="2877675" cy="20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Extrovert, outgoing</a:t>
            </a:r>
            <a:endParaRPr b="1"/>
          </a:p>
        </p:txBody>
      </p:sp>
      <p:sp>
        <p:nvSpPr>
          <p:cNvPr id="105" name="Google Shape;105;p20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likes to go _______.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likes to make new __________s.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not (friendly/shy).</a:t>
            </a: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Someone who is very (friendly/shy).</a:t>
            </a:r>
            <a:endParaRPr lang="en-GB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888163" y="2753725"/>
            <a:ext cx="3367675" cy="20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4362" y="639700"/>
            <a:ext cx="8635277" cy="3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Presentation</Application>
  <PresentationFormat/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SimSun</vt:lpstr>
      <vt:lpstr>Wingdings</vt:lpstr>
      <vt:lpstr>Arial</vt:lpstr>
      <vt:lpstr>Microsoft YaHei</vt:lpstr>
      <vt:lpstr>Arial Unicode MS</vt:lpstr>
      <vt:lpstr>Simple Light</vt:lpstr>
      <vt:lpstr>Backs to the board!</vt:lpstr>
      <vt:lpstr>dependable</vt:lpstr>
      <vt:lpstr>patient</vt:lpstr>
      <vt:lpstr>Chatty, talkative</vt:lpstr>
      <vt:lpstr>Shy, introvert</vt:lpstr>
      <vt:lpstr>easygoing</vt:lpstr>
      <vt:lpstr>funny</vt:lpstr>
      <vt:lpstr>Extrovert, outgoing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Backs to the board!</dc:title>
  <dc:creator/>
  <cp:lastModifiedBy>rossa</cp:lastModifiedBy>
  <cp:revision>1</cp:revision>
  <dcterms:created xsi:type="dcterms:W3CDTF">2023-10-04T15:34:19Z</dcterms:created>
  <dcterms:modified xsi:type="dcterms:W3CDTF">2023-10-04T15:34:19Z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89CCBCCA37FA40F8B1541DAD18A4149D_13</vt:lpwstr>
  </property>
  <property fmtid="{D5CDD505-2E9C-101B-9397-08002B2CF9AE}" pid="3" name="KSOProductBuildVer">
    <vt:lpwstr>1033-12.2.0.13215</vt:lpwstr>
  </property>
</Properties>
</file>